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3-7740-B6D7-1044B2951FC1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73-7740-B6D7-1044B2951FC1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73-7740-B6D7-1044B2951FC1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73-7740-B6D7-1044B2951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GOKUL. K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kathirvelgokul86@gmail.com</cp:lastModifiedBy>
  <cp:revision>16</cp:revision>
  <dcterms:created xsi:type="dcterms:W3CDTF">2024-03-29T15:07:00Z</dcterms:created>
  <dcterms:modified xsi:type="dcterms:W3CDTF">2024-10-24T03:38:58Z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