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NAME:Gokul.V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312201713,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asunm119312201713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gokulmail0610@gmail.com</cp:lastModifiedBy>
  <cp:revision>17</cp:revision>
  <dcterms:created xsi:type="dcterms:W3CDTF">2024-03-29T15:07:22Z</dcterms:created>
  <dcterms:modified xsi:type="dcterms:W3CDTF">2024-09-27T06:31:20Z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