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67" r:id="rId4"/>
    <p:sldId id="260" r:id="rId5"/>
    <p:sldId id="268" r:id="rId6"/>
    <p:sldId id="261" r:id="rId7"/>
    <p:sldId id="269" r:id="rId8"/>
    <p:sldId id="265" r:id="rId9"/>
    <p:sldId id="262" r:id="rId10"/>
    <p:sldId id="263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1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310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1760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1793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94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3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8348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40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49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7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0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80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21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6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254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59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58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887339-C565-4957-BD0F-81D7B9D4672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19D77B-743C-4FB2-A99E-4E5AF1B1D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924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okul11sm@gmail.co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AAD6F-B8DD-A9C4-E37C-95A553988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Analysis of Data Play Reviews: Word Frequency and Cloud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E22D48-4922-727B-7D38-B0B49FA27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1"/>
            <a:ext cx="1625600" cy="812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FC407D-24F9-ABA9-385A-B966282BC39F}"/>
              </a:ext>
            </a:extLst>
          </p:cNvPr>
          <p:cNvSpPr txBox="1"/>
          <p:nvPr/>
        </p:nvSpPr>
        <p:spPr>
          <a:xfrm>
            <a:off x="7679266" y="4191000"/>
            <a:ext cx="34374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Email  :gokul11sm@gmail.com</a:t>
            </a:r>
            <a:endParaRPr lang="en-US" dirty="0"/>
          </a:p>
          <a:p>
            <a:r>
              <a:rPr lang="en-US" dirty="0"/>
              <a:t>Name : Gokul S</a:t>
            </a:r>
          </a:p>
        </p:txBody>
      </p:sp>
    </p:spTree>
    <p:extLst>
      <p:ext uri="{BB962C8B-B14F-4D97-AF65-F5344CB8AC3E}">
        <p14:creationId xmlns:p14="http://schemas.microsoft.com/office/powerpoint/2010/main" val="2366145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58C11-8F54-F620-D439-8E0C353AC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313268"/>
            <a:ext cx="8506356" cy="1574799"/>
          </a:xfrm>
        </p:spPr>
        <p:txBody>
          <a:bodyPr/>
          <a:lstStyle/>
          <a:p>
            <a:r>
              <a:rPr lang="en-US" b="1" dirty="0"/>
              <a:t>Google review Analysis By Power BI 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49CBBB1-F457-8E07-C529-69BC92BE3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199" y="1651001"/>
            <a:ext cx="8632667" cy="441590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837796E-55E1-A7C2-D8EE-1B8ACD838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0" y="1"/>
            <a:ext cx="162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18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FD7C7-68B1-30FB-9C94-96E3D7C52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2415" y="1828798"/>
            <a:ext cx="4463385" cy="3098802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bg2">
                    <a:lumMod val="50000"/>
                  </a:schemeClr>
                </a:solidFill>
              </a:rPr>
              <a:t>Thank You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62CCC-9E95-FB7D-4CA1-F42896A5B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1"/>
            <a:ext cx="162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76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639A-151F-3F7C-9AEC-6A2ED2D50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132" y="1397000"/>
            <a:ext cx="4546601" cy="541868"/>
          </a:xfrm>
        </p:spPr>
        <p:txBody>
          <a:bodyPr numCol="1">
            <a:normAutofit fontScale="90000"/>
          </a:bodyPr>
          <a:lstStyle/>
          <a:p>
            <a:r>
              <a:rPr lang="en-US" b="1" dirty="0"/>
              <a:t>Contents: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8CF4D-FBC5-ABBF-4E7C-29EAFDF0C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3000" y="1828800"/>
            <a:ext cx="8634411" cy="3962401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Overview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Resources Utilized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Frequency Analysis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 Visual Word Mapping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Cloud using Power BI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Word Cloud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0D565A-1CBA-2D95-4C57-08FBDF4C7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1"/>
            <a:ext cx="162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2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9EE58-1C8A-1A5F-D26E-EAB7D34BF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770467"/>
            <a:ext cx="4941889" cy="1126066"/>
          </a:xfrm>
        </p:spPr>
        <p:txBody>
          <a:bodyPr/>
          <a:lstStyle/>
          <a:p>
            <a:r>
              <a:rPr lang="en-US" b="1" dirty="0"/>
              <a:t>Challenges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D525E-6948-9014-A9B5-8A153E80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006600"/>
            <a:ext cx="10018713" cy="3412067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Play, an educational technology company, is dedicated to providing students with skills that are ready for the industry.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the quality of its services, the platform has compiled Google reviews. • The reviews were gathered, processed, and organized into an Excel spreadsheet.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contains the names of reviewers, their ratings, and the content of their reviews.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analyze whether the feedback indicates positive or negative sentiments.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A2F00-68C6-D84E-BE70-B336E2176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1"/>
            <a:ext cx="162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55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1468F-072F-9270-47EE-8A912A71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467" y="237067"/>
            <a:ext cx="4817533" cy="1151467"/>
          </a:xfrm>
        </p:spPr>
        <p:txBody>
          <a:bodyPr/>
          <a:lstStyle/>
          <a:p>
            <a:r>
              <a:rPr lang="en-US" b="1" dirty="0"/>
              <a:t>Overview of Data 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05C7D5E-5A83-99C0-7A90-2DAC7DD94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1454" y="1270000"/>
            <a:ext cx="10018713" cy="463793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A54BB-15B8-D46B-539E-A8CFF3286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0" y="1"/>
            <a:ext cx="162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815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2525-8ECC-0B98-9A83-CB83C3A3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534" y="685800"/>
            <a:ext cx="6942666" cy="1109133"/>
          </a:xfrm>
        </p:spPr>
        <p:txBody>
          <a:bodyPr/>
          <a:lstStyle/>
          <a:p>
            <a:r>
              <a:rPr lang="en-US" b="1" dirty="0"/>
              <a:t>  Tools and Resources Utilized: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D2B39-833E-F604-C70D-BD991286D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8910" y="1837266"/>
            <a:ext cx="10018713" cy="3674533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"Text-to-Columns" feature to split text into separate columns based on a delimiter (e.g., space).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the "TRIM" function to remove unnecessary white spaces before and after the text.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Utilize the "UNIQUE" function to extract distinct terms from the dataset.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 the "COUNTIF" function to determine the frequency of each unique term within the text range.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combination of functions streamlines text analysis in Excel.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Excel for count vectorizer and adds-on on Excel for Word Cloud.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AC70FE-9CF2-C230-3EF4-F851A0C71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1"/>
            <a:ext cx="162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6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EB4D1-66A8-6683-89A3-FB37E8876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7972956" cy="1058333"/>
          </a:xfrm>
        </p:spPr>
        <p:txBody>
          <a:bodyPr/>
          <a:lstStyle/>
          <a:p>
            <a:r>
              <a:rPr lang="en-US" b="1" dirty="0"/>
              <a:t>Frequency Analysis Methodology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2AA12-EAB6-DF21-0293-F72F825B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1744133"/>
            <a:ext cx="10018712" cy="4351867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dictionary of terms with frequencies from a review text, follow these steps: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Text: Separate the text into individual words using delimiters like spaces or punctuation.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Consolidate Words: Combine all words into a single list.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 Spaces: Remove leading or trailing spaces around each word for uniformity.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Unique Words: Extract unique words from the list to eliminate duplicates.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Occurrences: Determine how many times each unique word appears in the text.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Dictionary: Compile the unique words and their frequencies into a dictionary, with words as keys and their counts as values.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0B37E-790A-B23C-D658-06B255967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1"/>
            <a:ext cx="162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40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D737A-E6AC-F51D-0513-E1D0363F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6550556" cy="1752599"/>
          </a:xfrm>
        </p:spPr>
        <p:txBody>
          <a:bodyPr/>
          <a:lstStyle/>
          <a:p>
            <a:r>
              <a:rPr lang="en-US" b="1" dirty="0"/>
              <a:t>Word Cloud Creation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D6BFA-4A89-69A2-740F-3CAB22333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800" y="2209801"/>
            <a:ext cx="9826623" cy="2743200"/>
          </a:xfrm>
        </p:spPr>
        <p:txBody>
          <a:bodyPr/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Imported the feedback dataset into Excel Add-ons.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the description column as the data source for word cloud visualization.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Word Cloud feature in Excel Add-ons.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common “stop words” to highlight meaningful terms in reviews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B98AA-AC18-ED90-F090-3AA121BCAB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1"/>
            <a:ext cx="162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65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1FDD-54F1-AE1D-6868-334AD25FB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1"/>
            <a:ext cx="2825222" cy="1117600"/>
          </a:xfrm>
        </p:spPr>
        <p:txBody>
          <a:bodyPr>
            <a:normAutofit/>
          </a:bodyPr>
          <a:lstStyle/>
          <a:p>
            <a:r>
              <a:rPr lang="en-US" b="1" dirty="0"/>
              <a:t>Word Cloud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A947ED9-D72D-27DC-15D8-21CEA7F22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56000" y="1803401"/>
            <a:ext cx="5325533" cy="480327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F019F6-A491-2AF4-FC80-906C03C0F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400" y="1"/>
            <a:ext cx="162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875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DEE5C-C19B-9416-FE9B-BC911A854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6093356" cy="103293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Word Cloud using Power BI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B1544-7190-5649-52A8-29F54056A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2" y="2015067"/>
            <a:ext cx="10018713" cy="4284133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1 - Import the Data 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▪ Open Power BI Desktop.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▪ Click on "Home" → "Get Data" → "Excel"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▪ Select your file and click "Load" to import the data.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2 - Install the Word Cloud :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▪ Go to "Visualizations" pane in Power BI.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▪ Click on "More visuals" → "Get more visuals".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▪ Search for "Word Cloud" and click "Add" to install it.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3 - Create the Word Cloud 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▪ Drag and drop the Word Cloud visual onto the Power BI canvas. 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▪ Place reviews text column into Category field.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5CED4F-3A7D-B6F8-5128-8AAA7914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0" y="1"/>
            <a:ext cx="16256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2404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59</TotalTime>
  <Words>558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Times New Roman</vt:lpstr>
      <vt:lpstr>Parallax</vt:lpstr>
      <vt:lpstr>Analysis of Data Play Reviews: Word Frequency and Cloud Visualization</vt:lpstr>
      <vt:lpstr>Contents:  </vt:lpstr>
      <vt:lpstr>Challenges Overview:</vt:lpstr>
      <vt:lpstr>Overview of Data :</vt:lpstr>
      <vt:lpstr>  Tools and Resources Utilized:</vt:lpstr>
      <vt:lpstr>Frequency Analysis Methodology :</vt:lpstr>
      <vt:lpstr>Word Cloud Creation Process</vt:lpstr>
      <vt:lpstr>Word Cloud</vt:lpstr>
      <vt:lpstr>Word Cloud using Power BI :</vt:lpstr>
      <vt:lpstr>Google review Analysis By Power BI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Gokul S</dc:creator>
  <cp:lastModifiedBy>Gokul S</cp:lastModifiedBy>
  <cp:revision>1</cp:revision>
  <dcterms:created xsi:type="dcterms:W3CDTF">2025-02-03T05:40:55Z</dcterms:created>
  <dcterms:modified xsi:type="dcterms:W3CDTF">2025-02-03T06:40:33Z</dcterms:modified>
</cp:coreProperties>
</file>