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0D2F-B6FE-D51A-70E3-E8D0A7EC5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687C0-D3C6-6DD2-6B74-C7B25973A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2C506-3090-B899-611D-693F6C1A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22DF-5051-4E7D-B990-F8F9E2F96EEF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3CDF-40B3-B4BA-C6D8-99483927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389C7-6166-A22E-A5E7-643904B4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44CD-17C4-46FD-B6CF-C56F81A39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07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6C4A-E92E-D9E2-2D21-260960D04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DD3AC-493E-723B-C194-F8B8449B5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E13EA-A287-746E-EE87-A269703B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22DF-5051-4E7D-B990-F8F9E2F96EEF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1EC-121F-AEBE-707A-9B416CA41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D6B5F-8BAC-10F5-3E0F-A24D1A2B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44CD-17C4-46FD-B6CF-C56F81A39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68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D8129-874C-4F52-1729-0AAE6E578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35571-F82C-8C93-C08F-D4BCD2A95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F3781-63F1-8151-97C6-00CF9E96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22DF-5051-4E7D-B990-F8F9E2F96EEF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43B43-2313-8B73-6163-DAEFC545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3BA82-B0FE-46F5-0E8A-23CA6B64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44CD-17C4-46FD-B6CF-C56F81A39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84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8F97-B954-8B0B-1206-837A611D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9DD89-BA7F-7AFB-3CAB-FDC81E78D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36477-1541-0099-2A08-0618D019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22DF-5051-4E7D-B990-F8F9E2F96EEF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23CF4-0EB6-15B3-7BDD-350C08D3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F42A7-2D33-7E28-1681-66837394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44CD-17C4-46FD-B6CF-C56F81A39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51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F339-D4C6-7714-9716-D9A30C7D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DF074-8231-7F8C-FC4F-CB05CBF76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0B844-EC4D-FE4E-49ED-B2D3147CC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22DF-5051-4E7D-B990-F8F9E2F96EEF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76B9C-87B5-C07E-BC63-C45F4226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FC0CF-1D1C-7629-BA19-CACCFF69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44CD-17C4-46FD-B6CF-C56F81A39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39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EFF45-9AF2-E410-62A3-B96CFFEA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443E1-F71D-AC7F-83B5-B5D6E594B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0F191-ED68-4E71-DD58-A9759E3EB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4D77D-08A4-C487-6FAD-29E4770E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22DF-5051-4E7D-B990-F8F9E2F96EEF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AD6DD-30BD-9040-2F88-FA9202A1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36CEA-F2FC-99D9-2A10-ABCF6F8C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44CD-17C4-46FD-B6CF-C56F81A39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23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20DF9-4B70-9EB0-D5EC-4D4B57482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C2DE3-677E-EB96-E954-87FB78E50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FC463-496F-4DF5-8A54-9B7D44F38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42EED-2800-BBCD-85F1-04357013D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47C410-892C-3ED1-E27F-3B2A4E6C5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25169-A854-D39D-175B-55EA9488A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22DF-5051-4E7D-B990-F8F9E2F96EEF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355AA-47C9-CB14-9B56-4906E69E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26D9D3-C07F-75AE-303D-2FC13C7F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44CD-17C4-46FD-B6CF-C56F81A39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91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8F3F-ABE7-C18F-7EEE-3CE8882C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D423A-484C-E150-C0D0-F918A717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22DF-5051-4E7D-B990-F8F9E2F96EEF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FC3AB-0FCA-F789-F294-7A000492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F4F32-954E-EABC-7385-6704F2FE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44CD-17C4-46FD-B6CF-C56F81A39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8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8338EA-93B1-F9EA-0C5A-ED2A9EAF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22DF-5051-4E7D-B990-F8F9E2F96EEF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5D9AB-DEBD-6A45-C317-C508DB73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745D5-E75B-6787-0C69-4BD7666A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44CD-17C4-46FD-B6CF-C56F81A39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72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1EC1-ECEF-2B8A-674A-40AC0D81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7370-1AD4-077E-813B-E130FB85F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8251A-12C5-B39D-7CF7-EDC171A6A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13769-7B78-3D92-9BD5-A2BEE5A8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22DF-5051-4E7D-B990-F8F9E2F96EEF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8D489-D1EA-7F4D-2C02-2C0BF915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40DA5-A24D-2285-398E-5AE3C8D8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44CD-17C4-46FD-B6CF-C56F81A39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87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46C2A-CF98-DEDF-AF7C-032FF1E04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2BB2F-FB07-0B36-CE92-CD709E488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63198-D380-D28B-17FA-8EE8F23BF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75FB1-53A3-EDFE-171D-0C67BEC5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22DF-5051-4E7D-B990-F8F9E2F96EEF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0EBAD-C693-E74B-534A-41D2DB716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13EB7-877B-1051-6239-2A6EFC56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44CD-17C4-46FD-B6CF-C56F81A39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36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0D57E-AB8A-D879-70EE-88FF8486A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AAABB-6BCE-64F9-B4E5-755C070AC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AD2E7-813D-B931-6610-8588EF2BBB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22DF-5051-4E7D-B990-F8F9E2F96EEF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128D0-4DD6-E653-DFD1-2E013FC09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FE5E0-C04E-70E2-46B2-9C7D729C3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A44CD-17C4-46FD-B6CF-C56F81A39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34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68A90E-74C2-9084-947C-C88FBCA04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072" y="28100"/>
            <a:ext cx="8057071" cy="682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9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1F7D65-4634-7F7D-AC07-B3B87E591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3" y="-1"/>
            <a:ext cx="9411419" cy="6409427"/>
          </a:xfrm>
        </p:spPr>
      </p:pic>
    </p:spTree>
    <p:extLst>
      <p:ext uri="{BB962C8B-B14F-4D97-AF65-F5344CB8AC3E}">
        <p14:creationId xmlns:p14="http://schemas.microsoft.com/office/powerpoint/2010/main" val="2142952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GOKUL B</dc:creator>
  <cp:lastModifiedBy>GOKUL B</cp:lastModifiedBy>
  <cp:revision>1</cp:revision>
  <dcterms:created xsi:type="dcterms:W3CDTF">2022-11-25T08:20:46Z</dcterms:created>
  <dcterms:modified xsi:type="dcterms:W3CDTF">2022-11-25T08:21:52Z</dcterms:modified>
</cp:coreProperties>
</file>