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07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C516-F8A6-4B64-939B-EBEABEF644E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ED5A-5A83-4157-B027-629FBC91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C516-F8A6-4B64-939B-EBEABEF644E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ED5A-5A83-4157-B027-629FBC91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C516-F8A6-4B64-939B-EBEABEF644E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ED5A-5A83-4157-B027-629FBC91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C516-F8A6-4B64-939B-EBEABEF644E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ED5A-5A83-4157-B027-629FBC91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C516-F8A6-4B64-939B-EBEABEF644E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ED5A-5A83-4157-B027-629FBC91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C516-F8A6-4B64-939B-EBEABEF644E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ED5A-5A83-4157-B027-629FBC91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C516-F8A6-4B64-939B-EBEABEF644E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ED5A-5A83-4157-B027-629FBC91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C516-F8A6-4B64-939B-EBEABEF644E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ED5A-5A83-4157-B027-629FBC91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C516-F8A6-4B64-939B-EBEABEF644E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ED5A-5A83-4157-B027-629FBC91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C516-F8A6-4B64-939B-EBEABEF644E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ED5A-5A83-4157-B027-629FBC91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C516-F8A6-4B64-939B-EBEABEF644E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ED5A-5A83-4157-B027-629FBC91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0C516-F8A6-4B64-939B-EBEABEF644E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ED5A-5A83-4157-B027-629FBC91A2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hatsApp Image 2024-08-05 at 1.30.50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643050"/>
            <a:ext cx="7643866" cy="42703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8-06 at 11.06.35 AM (1)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571612"/>
            <a:ext cx="3571900" cy="1685924"/>
          </a:xfrm>
        </p:spPr>
      </p:pic>
      <p:pic>
        <p:nvPicPr>
          <p:cNvPr id="5" name="Picture 4" descr="WhatsApp Image 2024-08-06 at 11.06.35 AM (2)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1571612"/>
            <a:ext cx="2714644" cy="2214578"/>
          </a:xfrm>
          <a:prstGeom prst="rect">
            <a:avLst/>
          </a:prstGeom>
        </p:spPr>
      </p:pic>
      <p:pic>
        <p:nvPicPr>
          <p:cNvPr id="6" name="Picture 5" descr="WhatsApp Image 2024-08-06 at 11.06.35 AM (3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4184925"/>
            <a:ext cx="6929486" cy="2481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8-06 at 11.06.35 AM (4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723" y="1600200"/>
            <a:ext cx="8227071" cy="461488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8-06 at 11.06.35 AM (5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432" y="1600200"/>
            <a:ext cx="8127135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8-06 at 11.06.35 AM (6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992" y="1600200"/>
            <a:ext cx="8072015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8-06 at 11.06.35 AM (7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217" y="1600200"/>
            <a:ext cx="8119565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8-05 at 1.30.50 P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00" y="1600200"/>
            <a:ext cx="8105200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8-05 at 1.30.50 PM (2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66" y="1600200"/>
            <a:ext cx="8054267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8-05 at 1.30.52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116" y="1600200"/>
            <a:ext cx="8017768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8-05 at 1.30.53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039" y="1600200"/>
            <a:ext cx="8021921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8-05 at 1.30.53 PM (2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619" y="1600200"/>
            <a:ext cx="8108762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8-05 at 1.30.53 PM (3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633" y="1600200"/>
            <a:ext cx="8146733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8-05 at 1.32.18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290"/>
            <a:ext cx="8643998" cy="650083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8-06 at 11.06.3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681" y="1600200"/>
            <a:ext cx="8102637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</cp:revision>
  <dcterms:created xsi:type="dcterms:W3CDTF">2024-08-07T08:21:59Z</dcterms:created>
  <dcterms:modified xsi:type="dcterms:W3CDTF">2024-08-07T08:37:52Z</dcterms:modified>
</cp:coreProperties>
</file>