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b28252c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b28252c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db28252c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db28252c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db28252c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db28252c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db28252c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db28252c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f07748e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f07748e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f07748e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f07748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1f0774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1f0774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db28252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db28252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1f07748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1f07748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db28252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db28252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db28252c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db28252c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1f07748e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1f07748e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24725"/>
            <a:ext cx="85206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ASAPP HACKATHON</a:t>
            </a:r>
            <a:endParaRPr sz="3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SENTENCE SALIENCY SYSTEM</a:t>
            </a:r>
            <a:endParaRPr sz="3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44000" y="3258975"/>
            <a:ext cx="41883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20R216 - GOKUL BALAJI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20R212 - DINESH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20R242 - SRUTHIKA M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FLASK-RESTful API and Postman JSON push</a:t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00" y="572700"/>
            <a:ext cx="8102999" cy="441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Pipeline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8675"/>
            <a:ext cx="9144003" cy="17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Prediction </a:t>
            </a:r>
            <a:r>
              <a:rPr lang="en"/>
              <a:t>Column</a:t>
            </a:r>
            <a:r>
              <a:rPr lang="en"/>
              <a:t> for custom data input</a:t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163"/>
            <a:ext cx="8839204" cy="236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detect </a:t>
            </a:r>
            <a:r>
              <a:rPr lang="en"/>
              <a:t>discrepancies</a:t>
            </a:r>
            <a:r>
              <a:rPr lang="en"/>
              <a:t> in Training data</a:t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88" y="471574"/>
            <a:ext cx="8443223" cy="22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25" y="2748375"/>
            <a:ext cx="8409876" cy="2279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Better-profanity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pyngrok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PROFANITY CHECKER: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Profanity-check</a:t>
            </a:r>
            <a:r>
              <a:rPr lang="en"/>
              <a:t> uses a linear SVM (Support Vector Machine) model trained on 200k human-labeled samples of clean and profane text strings. Its model is simple but surprisingly effective, meaning profanity-check is both robust and extremely performant.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62" y="2571750"/>
            <a:ext cx="6836076" cy="20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776" y="575913"/>
            <a:ext cx="7336425" cy="399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38" y="37088"/>
            <a:ext cx="7851326" cy="50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DETECTION MODEL: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915"/>
              <a:t>Objective:</a:t>
            </a:r>
            <a:endParaRPr b="1"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/>
              <a:t>The saliency detection model aims to identify salient sentences within a given text corpus while filtering out non-salient sentences, including those containing profanity.</a:t>
            </a:r>
            <a:endParaRPr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15"/>
              <a:t>Data Preprocessing:</a:t>
            </a:r>
            <a:endParaRPr b="1"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/>
              <a:t>The Saliency column in the dataset was processed to convert it into binary values (0 or 1), where blanks were considered non-salient and any other value was considered salient.</a:t>
            </a:r>
            <a:endParaRPr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15"/>
              <a:t>F</a:t>
            </a:r>
            <a:r>
              <a:rPr b="1" lang="en" sz="4915"/>
              <a:t>e</a:t>
            </a:r>
            <a:r>
              <a:rPr b="1" lang="en" sz="4915"/>
              <a:t>ature Extraction:</a:t>
            </a:r>
            <a:endParaRPr b="1"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/>
              <a:t>The text data was transformed into TF-IDF (Term Frequency-Inverse Document Frequency) vectors to represent the sentences numerically.</a:t>
            </a:r>
            <a:endParaRPr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15"/>
              <a:t>Model Training:</a:t>
            </a:r>
            <a:endParaRPr b="1"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/>
              <a:t>A support vector machine (SVM) with a linear kernel was chosen as the salience detection model.</a:t>
            </a:r>
            <a:endParaRPr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15"/>
              <a:t>The model was trained on the TF-IDF vectors of the text data.</a:t>
            </a:r>
            <a:endParaRPr sz="49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5" y="721178"/>
            <a:ext cx="8739925" cy="3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838"/>
            <a:ext cx="8839200" cy="278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5" y="418425"/>
            <a:ext cx="4347475" cy="430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900" y="418425"/>
            <a:ext cx="4714874" cy="4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