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2FC37-B4AD-4966-9C4E-15C1076DC6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554F67-88E5-4C50-8B40-CCAE774FB5CF}">
      <dgm:prSet/>
      <dgm:spPr/>
      <dgm:t>
        <a:bodyPr/>
        <a:lstStyle/>
        <a:p>
          <a:r>
            <a:rPr lang="en-US" b="0" i="0" baseline="0"/>
            <a:t>Adiabatic circuits aim for energy-efficient switching.</a:t>
          </a:r>
          <a:endParaRPr lang="en-US"/>
        </a:p>
      </dgm:t>
    </dgm:pt>
    <dgm:pt modelId="{20C49A9A-06C3-41E5-83DB-1F56410B5A6D}" type="parTrans" cxnId="{A58AB21E-C7EF-41E3-B8A9-D47020365CAC}">
      <dgm:prSet/>
      <dgm:spPr/>
      <dgm:t>
        <a:bodyPr/>
        <a:lstStyle/>
        <a:p>
          <a:endParaRPr lang="en-US"/>
        </a:p>
      </dgm:t>
    </dgm:pt>
    <dgm:pt modelId="{493006AF-E7B3-4DA7-99C2-613585A16E27}" type="sibTrans" cxnId="{A58AB21E-C7EF-41E3-B8A9-D47020365CAC}">
      <dgm:prSet/>
      <dgm:spPr/>
      <dgm:t>
        <a:bodyPr/>
        <a:lstStyle/>
        <a:p>
          <a:endParaRPr lang="en-US"/>
        </a:p>
      </dgm:t>
    </dgm:pt>
    <dgm:pt modelId="{E9EF7AFF-FF02-47BC-A5DC-C255D11F78AA}">
      <dgm:prSet/>
      <dgm:spPr/>
      <dgm:t>
        <a:bodyPr/>
        <a:lstStyle/>
        <a:p>
          <a:r>
            <a:rPr lang="en-US" b="0" i="0" baseline="0"/>
            <a:t>They often use a gradual voltage ramp instead of abrupt switching.</a:t>
          </a:r>
          <a:endParaRPr lang="en-US"/>
        </a:p>
      </dgm:t>
    </dgm:pt>
    <dgm:pt modelId="{0D8FAD15-1D0F-40B6-B1C0-494B63FFB6E3}" type="parTrans" cxnId="{6570D822-72E0-4A95-BA2D-E1FD985E8D85}">
      <dgm:prSet/>
      <dgm:spPr/>
      <dgm:t>
        <a:bodyPr/>
        <a:lstStyle/>
        <a:p>
          <a:endParaRPr lang="en-US"/>
        </a:p>
      </dgm:t>
    </dgm:pt>
    <dgm:pt modelId="{12FD7509-86B4-480D-B763-C920764044EF}" type="sibTrans" cxnId="{6570D822-72E0-4A95-BA2D-E1FD985E8D85}">
      <dgm:prSet/>
      <dgm:spPr/>
      <dgm:t>
        <a:bodyPr/>
        <a:lstStyle/>
        <a:p>
          <a:endParaRPr lang="en-US"/>
        </a:p>
      </dgm:t>
    </dgm:pt>
    <dgm:pt modelId="{4AF4A81A-333F-4881-89C9-2A1F26BA8FAB}">
      <dgm:prSet/>
      <dgm:spPr/>
      <dgm:t>
        <a:bodyPr/>
        <a:lstStyle/>
        <a:p>
          <a:r>
            <a:rPr lang="en-US" b="0" i="0" baseline="0"/>
            <a:t>Useful in low-power applications where energy efficiency is critical </a:t>
          </a:r>
          <a:endParaRPr lang="en-US"/>
        </a:p>
      </dgm:t>
    </dgm:pt>
    <dgm:pt modelId="{CC661F60-B9D3-49D0-A7A7-581BF7F1975F}" type="parTrans" cxnId="{0CC4F10E-E0F3-4E26-81E3-D1F948EED1A5}">
      <dgm:prSet/>
      <dgm:spPr/>
      <dgm:t>
        <a:bodyPr/>
        <a:lstStyle/>
        <a:p>
          <a:endParaRPr lang="en-US"/>
        </a:p>
      </dgm:t>
    </dgm:pt>
    <dgm:pt modelId="{054E683E-C444-42B3-AA8E-6B35F6DE548D}" type="sibTrans" cxnId="{0CC4F10E-E0F3-4E26-81E3-D1F948EED1A5}">
      <dgm:prSet/>
      <dgm:spPr/>
      <dgm:t>
        <a:bodyPr/>
        <a:lstStyle/>
        <a:p>
          <a:endParaRPr lang="en-US"/>
        </a:p>
      </dgm:t>
    </dgm:pt>
    <dgm:pt modelId="{D8FFD0FE-C447-4B17-B993-E0EC29E0F909}" type="pres">
      <dgm:prSet presAssocID="{AAB2FC37-B4AD-4966-9C4E-15C1076DC6BB}" presName="root" presStyleCnt="0">
        <dgm:presLayoutVars>
          <dgm:dir/>
          <dgm:resizeHandles val="exact"/>
        </dgm:presLayoutVars>
      </dgm:prSet>
      <dgm:spPr/>
    </dgm:pt>
    <dgm:pt modelId="{537568FB-2412-455C-91A4-797BDFF163B0}" type="pres">
      <dgm:prSet presAssocID="{7F554F67-88E5-4C50-8B40-CCAE774FB5CF}" presName="compNode" presStyleCnt="0"/>
      <dgm:spPr/>
    </dgm:pt>
    <dgm:pt modelId="{255BE0EF-6C26-4486-A793-E5AF7115DE34}" type="pres">
      <dgm:prSet presAssocID="{7F554F67-88E5-4C50-8B40-CCAE774FB5CF}" presName="bgRect" presStyleLbl="bgShp" presStyleIdx="0" presStyleCnt="3"/>
      <dgm:spPr/>
    </dgm:pt>
    <dgm:pt modelId="{B01BBB04-BA72-4DB0-9852-85540A0574F7}" type="pres">
      <dgm:prSet presAssocID="{7F554F67-88E5-4C50-8B40-CCAE774FB5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BBC8CBA-D7F0-44BA-A766-033B54D2DC61}" type="pres">
      <dgm:prSet presAssocID="{7F554F67-88E5-4C50-8B40-CCAE774FB5CF}" presName="spaceRect" presStyleCnt="0"/>
      <dgm:spPr/>
    </dgm:pt>
    <dgm:pt modelId="{228DB3C0-8D13-4BC3-9428-87F7939EC85E}" type="pres">
      <dgm:prSet presAssocID="{7F554F67-88E5-4C50-8B40-CCAE774FB5CF}" presName="parTx" presStyleLbl="revTx" presStyleIdx="0" presStyleCnt="3">
        <dgm:presLayoutVars>
          <dgm:chMax val="0"/>
          <dgm:chPref val="0"/>
        </dgm:presLayoutVars>
      </dgm:prSet>
      <dgm:spPr/>
    </dgm:pt>
    <dgm:pt modelId="{FAB46D7F-014F-4ADA-9F5F-B7ECD6ECC8FB}" type="pres">
      <dgm:prSet presAssocID="{493006AF-E7B3-4DA7-99C2-613585A16E27}" presName="sibTrans" presStyleCnt="0"/>
      <dgm:spPr/>
    </dgm:pt>
    <dgm:pt modelId="{9AB26209-03FB-4614-9C26-17CF16AA0C8C}" type="pres">
      <dgm:prSet presAssocID="{E9EF7AFF-FF02-47BC-A5DC-C255D11F78AA}" presName="compNode" presStyleCnt="0"/>
      <dgm:spPr/>
    </dgm:pt>
    <dgm:pt modelId="{66D9BA9A-69FD-4572-B797-F3561638639B}" type="pres">
      <dgm:prSet presAssocID="{E9EF7AFF-FF02-47BC-A5DC-C255D11F78AA}" presName="bgRect" presStyleLbl="bgShp" presStyleIdx="1" presStyleCnt="3"/>
      <dgm:spPr/>
    </dgm:pt>
    <dgm:pt modelId="{692001D5-5248-4251-9E37-3ED507E517CE}" type="pres">
      <dgm:prSet presAssocID="{E9EF7AFF-FF02-47BC-A5DC-C255D11F78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04CD7315-AE93-40A3-8A6A-5E2C81078EDF}" type="pres">
      <dgm:prSet presAssocID="{E9EF7AFF-FF02-47BC-A5DC-C255D11F78AA}" presName="spaceRect" presStyleCnt="0"/>
      <dgm:spPr/>
    </dgm:pt>
    <dgm:pt modelId="{105A3982-497C-4494-B331-FF5DD8128B59}" type="pres">
      <dgm:prSet presAssocID="{E9EF7AFF-FF02-47BC-A5DC-C255D11F78AA}" presName="parTx" presStyleLbl="revTx" presStyleIdx="1" presStyleCnt="3">
        <dgm:presLayoutVars>
          <dgm:chMax val="0"/>
          <dgm:chPref val="0"/>
        </dgm:presLayoutVars>
      </dgm:prSet>
      <dgm:spPr/>
    </dgm:pt>
    <dgm:pt modelId="{1D835416-C14B-406D-B7BF-6D201E44DE5F}" type="pres">
      <dgm:prSet presAssocID="{12FD7509-86B4-480D-B763-C920764044EF}" presName="sibTrans" presStyleCnt="0"/>
      <dgm:spPr/>
    </dgm:pt>
    <dgm:pt modelId="{8DE05741-BC60-4772-846B-56BD76CB850D}" type="pres">
      <dgm:prSet presAssocID="{4AF4A81A-333F-4881-89C9-2A1F26BA8FAB}" presName="compNode" presStyleCnt="0"/>
      <dgm:spPr/>
    </dgm:pt>
    <dgm:pt modelId="{8639B96E-999C-46FD-8B5C-6BAB9489A69C}" type="pres">
      <dgm:prSet presAssocID="{4AF4A81A-333F-4881-89C9-2A1F26BA8FAB}" presName="bgRect" presStyleLbl="bgShp" presStyleIdx="2" presStyleCnt="3"/>
      <dgm:spPr/>
    </dgm:pt>
    <dgm:pt modelId="{D448A531-C139-4833-93B3-FCE4940753B3}" type="pres">
      <dgm:prSet presAssocID="{4AF4A81A-333F-4881-89C9-2A1F26BA8F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BCB9E2B-929B-4259-A477-179E37F64C10}" type="pres">
      <dgm:prSet presAssocID="{4AF4A81A-333F-4881-89C9-2A1F26BA8FAB}" presName="spaceRect" presStyleCnt="0"/>
      <dgm:spPr/>
    </dgm:pt>
    <dgm:pt modelId="{8B754901-30DE-4A89-ACD5-A62033FCD78E}" type="pres">
      <dgm:prSet presAssocID="{4AF4A81A-333F-4881-89C9-2A1F26BA8F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C4F10E-E0F3-4E26-81E3-D1F948EED1A5}" srcId="{AAB2FC37-B4AD-4966-9C4E-15C1076DC6BB}" destId="{4AF4A81A-333F-4881-89C9-2A1F26BA8FAB}" srcOrd="2" destOrd="0" parTransId="{CC661F60-B9D3-49D0-A7A7-581BF7F1975F}" sibTransId="{054E683E-C444-42B3-AA8E-6B35F6DE548D}"/>
    <dgm:cxn modelId="{A58AB21E-C7EF-41E3-B8A9-D47020365CAC}" srcId="{AAB2FC37-B4AD-4966-9C4E-15C1076DC6BB}" destId="{7F554F67-88E5-4C50-8B40-CCAE774FB5CF}" srcOrd="0" destOrd="0" parTransId="{20C49A9A-06C3-41E5-83DB-1F56410B5A6D}" sibTransId="{493006AF-E7B3-4DA7-99C2-613585A16E27}"/>
    <dgm:cxn modelId="{6570D822-72E0-4A95-BA2D-E1FD985E8D85}" srcId="{AAB2FC37-B4AD-4966-9C4E-15C1076DC6BB}" destId="{E9EF7AFF-FF02-47BC-A5DC-C255D11F78AA}" srcOrd="1" destOrd="0" parTransId="{0D8FAD15-1D0F-40B6-B1C0-494B63FFB6E3}" sibTransId="{12FD7509-86B4-480D-B763-C920764044EF}"/>
    <dgm:cxn modelId="{68067A5C-6F2B-491D-A378-777CF8622DD7}" type="presOf" srcId="{E9EF7AFF-FF02-47BC-A5DC-C255D11F78AA}" destId="{105A3982-497C-4494-B331-FF5DD8128B59}" srcOrd="0" destOrd="0" presId="urn:microsoft.com/office/officeart/2018/2/layout/IconVerticalSolidList"/>
    <dgm:cxn modelId="{16C79784-25A2-4E84-AEF3-4CC80C79C939}" type="presOf" srcId="{AAB2FC37-B4AD-4966-9C4E-15C1076DC6BB}" destId="{D8FFD0FE-C447-4B17-B993-E0EC29E0F909}" srcOrd="0" destOrd="0" presId="urn:microsoft.com/office/officeart/2018/2/layout/IconVerticalSolidList"/>
    <dgm:cxn modelId="{4292BED5-E2E6-4D4B-A5F9-C3FA64AAB5D6}" type="presOf" srcId="{4AF4A81A-333F-4881-89C9-2A1F26BA8FAB}" destId="{8B754901-30DE-4A89-ACD5-A62033FCD78E}" srcOrd="0" destOrd="0" presId="urn:microsoft.com/office/officeart/2018/2/layout/IconVerticalSolidList"/>
    <dgm:cxn modelId="{6C7448DC-85C1-4351-AC53-73595B94F432}" type="presOf" srcId="{7F554F67-88E5-4C50-8B40-CCAE774FB5CF}" destId="{228DB3C0-8D13-4BC3-9428-87F7939EC85E}" srcOrd="0" destOrd="0" presId="urn:microsoft.com/office/officeart/2018/2/layout/IconVerticalSolidList"/>
    <dgm:cxn modelId="{986DAF27-5F60-41BE-AA47-7B467D3EF9BA}" type="presParOf" srcId="{D8FFD0FE-C447-4B17-B993-E0EC29E0F909}" destId="{537568FB-2412-455C-91A4-797BDFF163B0}" srcOrd="0" destOrd="0" presId="urn:microsoft.com/office/officeart/2018/2/layout/IconVerticalSolidList"/>
    <dgm:cxn modelId="{7450D31F-9E2F-48D0-934F-AA9B0F14C1F7}" type="presParOf" srcId="{537568FB-2412-455C-91A4-797BDFF163B0}" destId="{255BE0EF-6C26-4486-A793-E5AF7115DE34}" srcOrd="0" destOrd="0" presId="urn:microsoft.com/office/officeart/2018/2/layout/IconVerticalSolidList"/>
    <dgm:cxn modelId="{D0F35CFE-CD76-436C-8516-ADD9E6C018D3}" type="presParOf" srcId="{537568FB-2412-455C-91A4-797BDFF163B0}" destId="{B01BBB04-BA72-4DB0-9852-85540A0574F7}" srcOrd="1" destOrd="0" presId="urn:microsoft.com/office/officeart/2018/2/layout/IconVerticalSolidList"/>
    <dgm:cxn modelId="{F2ED0FA3-810A-4A84-9BA0-7E8A7FA3F621}" type="presParOf" srcId="{537568FB-2412-455C-91A4-797BDFF163B0}" destId="{0BBC8CBA-D7F0-44BA-A766-033B54D2DC61}" srcOrd="2" destOrd="0" presId="urn:microsoft.com/office/officeart/2018/2/layout/IconVerticalSolidList"/>
    <dgm:cxn modelId="{5001AB9C-4F24-417E-B7A9-1710EDD072B4}" type="presParOf" srcId="{537568FB-2412-455C-91A4-797BDFF163B0}" destId="{228DB3C0-8D13-4BC3-9428-87F7939EC85E}" srcOrd="3" destOrd="0" presId="urn:microsoft.com/office/officeart/2018/2/layout/IconVerticalSolidList"/>
    <dgm:cxn modelId="{2A5986BC-EAB2-46BB-8AAD-4BF04C4B27ED}" type="presParOf" srcId="{D8FFD0FE-C447-4B17-B993-E0EC29E0F909}" destId="{FAB46D7F-014F-4ADA-9F5F-B7ECD6ECC8FB}" srcOrd="1" destOrd="0" presId="urn:microsoft.com/office/officeart/2018/2/layout/IconVerticalSolidList"/>
    <dgm:cxn modelId="{81FA5976-A24F-46E9-A51B-8EE3DA8EDE82}" type="presParOf" srcId="{D8FFD0FE-C447-4B17-B993-E0EC29E0F909}" destId="{9AB26209-03FB-4614-9C26-17CF16AA0C8C}" srcOrd="2" destOrd="0" presId="urn:microsoft.com/office/officeart/2018/2/layout/IconVerticalSolidList"/>
    <dgm:cxn modelId="{8EF218B5-001C-4517-B9BD-1A7C8A41AA6D}" type="presParOf" srcId="{9AB26209-03FB-4614-9C26-17CF16AA0C8C}" destId="{66D9BA9A-69FD-4572-B797-F3561638639B}" srcOrd="0" destOrd="0" presId="urn:microsoft.com/office/officeart/2018/2/layout/IconVerticalSolidList"/>
    <dgm:cxn modelId="{59BAD2B1-8675-4D40-AD49-1631968A0BB3}" type="presParOf" srcId="{9AB26209-03FB-4614-9C26-17CF16AA0C8C}" destId="{692001D5-5248-4251-9E37-3ED507E517CE}" srcOrd="1" destOrd="0" presId="urn:microsoft.com/office/officeart/2018/2/layout/IconVerticalSolidList"/>
    <dgm:cxn modelId="{1A1004B5-EB3F-4D5F-B78F-409E48727BC0}" type="presParOf" srcId="{9AB26209-03FB-4614-9C26-17CF16AA0C8C}" destId="{04CD7315-AE93-40A3-8A6A-5E2C81078EDF}" srcOrd="2" destOrd="0" presId="urn:microsoft.com/office/officeart/2018/2/layout/IconVerticalSolidList"/>
    <dgm:cxn modelId="{A15D2107-E58D-4D28-9729-2070673A541B}" type="presParOf" srcId="{9AB26209-03FB-4614-9C26-17CF16AA0C8C}" destId="{105A3982-497C-4494-B331-FF5DD8128B59}" srcOrd="3" destOrd="0" presId="urn:microsoft.com/office/officeart/2018/2/layout/IconVerticalSolidList"/>
    <dgm:cxn modelId="{ACEE967F-6204-4C1A-BF1D-BCDEB59917DB}" type="presParOf" srcId="{D8FFD0FE-C447-4B17-B993-E0EC29E0F909}" destId="{1D835416-C14B-406D-B7BF-6D201E44DE5F}" srcOrd="3" destOrd="0" presId="urn:microsoft.com/office/officeart/2018/2/layout/IconVerticalSolidList"/>
    <dgm:cxn modelId="{6187C72B-B739-4CCE-8622-C8EFC691B486}" type="presParOf" srcId="{D8FFD0FE-C447-4B17-B993-E0EC29E0F909}" destId="{8DE05741-BC60-4772-846B-56BD76CB850D}" srcOrd="4" destOrd="0" presId="urn:microsoft.com/office/officeart/2018/2/layout/IconVerticalSolidList"/>
    <dgm:cxn modelId="{CD282A87-7572-4959-B0A5-975432D660E8}" type="presParOf" srcId="{8DE05741-BC60-4772-846B-56BD76CB850D}" destId="{8639B96E-999C-46FD-8B5C-6BAB9489A69C}" srcOrd="0" destOrd="0" presId="urn:microsoft.com/office/officeart/2018/2/layout/IconVerticalSolidList"/>
    <dgm:cxn modelId="{723194E9-8E86-49BF-94EF-CA5A0BD25E66}" type="presParOf" srcId="{8DE05741-BC60-4772-846B-56BD76CB850D}" destId="{D448A531-C139-4833-93B3-FCE4940753B3}" srcOrd="1" destOrd="0" presId="urn:microsoft.com/office/officeart/2018/2/layout/IconVerticalSolidList"/>
    <dgm:cxn modelId="{4FBEA1C2-E926-4FD8-9A68-77DA06813307}" type="presParOf" srcId="{8DE05741-BC60-4772-846B-56BD76CB850D}" destId="{4BCB9E2B-929B-4259-A477-179E37F64C10}" srcOrd="2" destOrd="0" presId="urn:microsoft.com/office/officeart/2018/2/layout/IconVerticalSolidList"/>
    <dgm:cxn modelId="{5B739376-4586-4BAF-9294-F7D45BC174F1}" type="presParOf" srcId="{8DE05741-BC60-4772-846B-56BD76CB850D}" destId="{8B754901-30DE-4A89-ACD5-A62033FCD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BE0EF-6C26-4486-A793-E5AF7115DE34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BBB04-BA72-4DB0-9852-85540A0574F7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DB3C0-8D13-4BC3-9428-87F7939EC85E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Adiabatic circuits aim for energy-efficient switching.</a:t>
          </a:r>
          <a:endParaRPr lang="en-US" sz="2500" kern="1200"/>
        </a:p>
      </dsp:txBody>
      <dsp:txXfrm>
        <a:off x="1844034" y="682"/>
        <a:ext cx="4401230" cy="1596566"/>
      </dsp:txXfrm>
    </dsp:sp>
    <dsp:sp modelId="{66D9BA9A-69FD-4572-B797-F3561638639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001D5-5248-4251-9E37-3ED507E517C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A3982-497C-4494-B331-FF5DD8128B59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They often use a gradual voltage ramp instead of abrupt switching.</a:t>
          </a:r>
          <a:endParaRPr lang="en-US" sz="2500" kern="1200"/>
        </a:p>
      </dsp:txBody>
      <dsp:txXfrm>
        <a:off x="1844034" y="1996390"/>
        <a:ext cx="4401230" cy="1596566"/>
      </dsp:txXfrm>
    </dsp:sp>
    <dsp:sp modelId="{8639B96E-999C-46FD-8B5C-6BAB9489A69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8A531-C139-4833-93B3-FCE4940753B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4901-30DE-4A89-ACD5-A62033FCD78E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Useful in low-power applications where energy efficiency is critical 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E238-0D8B-46F0-0FD7-8C073E37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930DB-B611-D6BC-016D-24B66E57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FC86-E390-9FCA-47DE-E319D72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743B-44B5-5B32-3C6D-F3C490EE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7D1E-0ACC-A4D7-615E-22D3A63E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BC85-42E0-BC24-CFE2-13A7933A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87F2-37F9-7DB7-8B40-47198C9C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B06-01A0-835D-E69A-89E54FA7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1C29-7B63-E334-705F-42442F47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BB53-5AEE-8ACC-A7A4-9215CF50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E51-BF71-4406-8220-04E5B68E6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03CA-AF4B-E851-AF57-0BE7ED1A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B4B4-03DD-15FB-67AA-5969DE97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8227-18BD-B9A3-7B9E-AE15B112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6B31-3482-EFAA-21FA-EAD16B45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5807-3BE0-0190-ECBE-8F78F90D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A25E-5EE8-E503-0CA1-1DAF079B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2CB-A2F4-2B5A-2CC7-7DC3B61A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F056-83B0-2D2C-DC3D-933CCEA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9858-5347-F6FC-3F63-5EC43E4B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70C-52A6-ECA9-F9ED-2454D014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9028-92C1-5500-47BB-123DFC7C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2E60-C1A7-B59C-8E8C-C3AC2980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C51A-CCB2-85AA-0648-8FFD726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1F63-5094-5D51-ED3F-4943340B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1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3A41-D34B-D878-9F29-B8E42F0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D24C-FF1A-093B-55B6-E522D8045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09C4-FDA1-8014-B62B-AF4F5022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89B6E-B694-7E3C-BED8-F74CE36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079C-C71D-EF17-D19D-FCAF34FB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F9A5-B29E-AA3C-9405-78ECF7C8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D573-FD33-4491-4031-42B18563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ACAF-27A1-044B-CAA0-7B63905C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5671-C93D-E697-9869-B11FB6CB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D01FD-62EC-40D9-E8E9-0B60C594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5C3FD-5F20-CA21-A3F3-4C845EED3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95D7C-3A8E-6FD7-60B8-51E7E35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36DF5-8250-4D63-CB70-D2D6F307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3A65F-01E4-9EA3-449D-2972F67A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1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9879-2DDE-4A79-E2F7-842F4D33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152CE-941B-C59C-0EAF-95343E9A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CE383-1E25-E37D-4BD2-A91E61B4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1A199-82CA-7E2F-458D-60C5F993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5EB35-4623-A0D5-8CD2-468D35D3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78F4C-7F93-C092-28DC-BC753A96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C9059-1315-D8D1-3B25-CA286A16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CBE-94E4-3AD1-58F8-20EC4B56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7044-F471-BA73-EFF9-B191A2B6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2B7B-4F8A-80A9-AAA7-11A73E9C3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DE28-E4CE-76A2-9BA9-0BC7A602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F58E-DC82-88EE-77E2-27861C30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7468-A195-4620-0856-0E8F74A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0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7B2D-CD87-E614-8301-6BDECAC4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4CD5-11AF-8A4A-ED0E-A490AE89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5EEF-E943-6A4D-2C44-60E8B355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9309-2283-C368-87BA-8ED12434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8424-D7E4-B4B4-67FF-EADD7ECC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CCE8F-8438-BFD4-7B47-B95FDDE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1003C-6706-0DD0-22E4-B81D590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F4CC-BF2F-FACB-7895-4290E096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D308-FD15-DE33-53B8-97A2AD76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7DBAC-B86F-4373-9F53-574C451EBA3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1251-370E-99F2-2C11-D94ED582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90C5-D8F2-0919-4429-CEF68A75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3F3C1-89D9-48B4-934B-7587CAF39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8FE4-2250-58A2-FA80-F2A286DE0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Adiabatic switch circuit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5D07-9F96-C494-8612-746D62F9E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5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6BBA24F-B231-4632-C2A9-4EAC6E755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2456"/>
            <a:ext cx="10905066" cy="39530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8FC10-4910-801E-D44B-D18A6489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800" b="1"/>
              <a:t>Adiabatic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EE753D7-028D-0192-39CD-B2C2E7802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5294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9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AC258-6847-D8E7-16CB-BB9E5E0BD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1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6BC1D93-A3F4-F271-781F-6A9928185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48713"/>
            <a:ext cx="10905066" cy="32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2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D4C4F3-B260-37F7-0144-9E4D869A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29665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2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9765E-2765-B9DE-0CD0-A356DF43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Adiabatic AND gate CMOS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AB354-D072-657A-3972-7BF97BD9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56DD49C6C5334BBB9EC3A75C43FFA5" ma:contentTypeVersion="15" ma:contentTypeDescription="Create a new document." ma:contentTypeScope="" ma:versionID="ab27e324064945b8433af2979d7c57ab">
  <xsd:schema xmlns:xsd="http://www.w3.org/2001/XMLSchema" xmlns:xs="http://www.w3.org/2001/XMLSchema" xmlns:p="http://schemas.microsoft.com/office/2006/metadata/properties" xmlns:ns3="a0ec91b7-385b-4bba-b139-62fa02aa89a8" xmlns:ns4="0fe7848c-0b91-4b71-9bee-c6bccc31a9d7" targetNamespace="http://schemas.microsoft.com/office/2006/metadata/properties" ma:root="true" ma:fieldsID="c52f6ebe22f724bd7663a9f832f7b63f" ns3:_="" ns4:_="">
    <xsd:import namespace="a0ec91b7-385b-4bba-b139-62fa02aa89a8"/>
    <xsd:import namespace="0fe7848c-0b91-4b71-9bee-c6bccc31a9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c91b7-385b-4bba-b139-62fa02aa8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7848c-0b91-4b71-9bee-c6bccc31a9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ec91b7-385b-4bba-b139-62fa02aa89a8" xsi:nil="true"/>
  </documentManagement>
</p:properties>
</file>

<file path=customXml/itemProps1.xml><?xml version="1.0" encoding="utf-8"?>
<ds:datastoreItem xmlns:ds="http://schemas.openxmlformats.org/officeDocument/2006/customXml" ds:itemID="{13024E72-7F6C-4F02-B8C8-D13B74787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E62C7-08DB-4717-9FA8-E8B6EC066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c91b7-385b-4bba-b139-62fa02aa89a8"/>
    <ds:schemaRef ds:uri="0fe7848c-0b91-4b71-9bee-c6bccc31a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F99D6F-EAD2-4129-9554-E4332E92933F}">
  <ds:schemaRefs>
    <ds:schemaRef ds:uri="http://purl.org/dc/dcmitype/"/>
    <ds:schemaRef ds:uri="a0ec91b7-385b-4bba-b139-62fa02aa89a8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fe7848c-0b91-4b71-9bee-c6bccc31a9d7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Adiabatic switch circuit</vt:lpstr>
      <vt:lpstr>PowerPoint Presentation</vt:lpstr>
      <vt:lpstr>Adiabatic</vt:lpstr>
      <vt:lpstr>PowerPoint Presentation</vt:lpstr>
      <vt:lpstr>PowerPoint Presentation</vt:lpstr>
      <vt:lpstr>PowerPoint Presentation</vt:lpstr>
      <vt:lpstr>Adiabatic AND gate CMOS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KORIMILLI MANIKANTESH GOKUL</dc:creator>
  <cp:lastModifiedBy>KORIMILLI MANIKANTESH GOKUL</cp:lastModifiedBy>
  <cp:revision>2</cp:revision>
  <dcterms:created xsi:type="dcterms:W3CDTF">2024-11-11T16:57:37Z</dcterms:created>
  <dcterms:modified xsi:type="dcterms:W3CDTF">2024-11-11T17:34:02Z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0x0101003F56DD49C6C5334BBB9EC3A75C43FFA5</vt:lpwstr>
  </property>
</Properties>
</file>