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B3CBA-2D11-4135-904F-0D4F5DAE75A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9EA82C-740B-46D6-A66C-36D0DBBCCFD0}">
      <dgm:prSet/>
      <dgm:spPr/>
      <dgm:t>
        <a:bodyPr/>
        <a:lstStyle/>
        <a:p>
          <a:r>
            <a:rPr lang="en-US" dirty="0"/>
            <a:t>Enhancements to the </a:t>
          </a:r>
          <a:r>
            <a:rPr lang="en-US" dirty="0" err="1"/>
            <a:t>TelescopeML</a:t>
          </a:r>
          <a:r>
            <a:rPr lang="en-US" dirty="0"/>
            <a:t> Project Using Unsupervised Learning</a:t>
          </a:r>
        </a:p>
      </dgm:t>
    </dgm:pt>
    <dgm:pt modelId="{59D4C11C-3B50-4D2C-8868-DDE0D07EFBC9}" type="parTrans" cxnId="{E5E6E4E7-74E0-4ED6-93E1-E296BA3B1E38}">
      <dgm:prSet/>
      <dgm:spPr/>
      <dgm:t>
        <a:bodyPr/>
        <a:lstStyle/>
        <a:p>
          <a:endParaRPr lang="en-US"/>
        </a:p>
      </dgm:t>
    </dgm:pt>
    <dgm:pt modelId="{9F3E5BF1-FBCC-4F19-AAEF-80DAF75979E4}" type="sibTrans" cxnId="{E5E6E4E7-74E0-4ED6-93E1-E296BA3B1E38}">
      <dgm:prSet/>
      <dgm:spPr/>
      <dgm:t>
        <a:bodyPr/>
        <a:lstStyle/>
        <a:p>
          <a:endParaRPr lang="en-US"/>
        </a:p>
      </dgm:t>
    </dgm:pt>
    <dgm:pt modelId="{C6144B50-B766-4F62-A774-9F385CD5DF0E}">
      <dgm:prSet/>
      <dgm:spPr/>
      <dgm:t>
        <a:bodyPr/>
        <a:lstStyle/>
        <a:p>
          <a:r>
            <a:rPr lang="en-US"/>
            <a:t>Implementing PCA and K-Means Clustering</a:t>
          </a:r>
        </a:p>
      </dgm:t>
    </dgm:pt>
    <dgm:pt modelId="{43EFC859-1004-40C6-A5F7-620D4A855264}" type="parTrans" cxnId="{FDB3269F-82F1-4358-A939-B0F7BD5AC3A5}">
      <dgm:prSet/>
      <dgm:spPr/>
      <dgm:t>
        <a:bodyPr/>
        <a:lstStyle/>
        <a:p>
          <a:endParaRPr lang="en-US"/>
        </a:p>
      </dgm:t>
    </dgm:pt>
    <dgm:pt modelId="{CCF3D28B-0128-45C3-B54E-9DCBEB7FC6B0}" type="sibTrans" cxnId="{FDB3269F-82F1-4358-A939-B0F7BD5AC3A5}">
      <dgm:prSet/>
      <dgm:spPr/>
      <dgm:t>
        <a:bodyPr/>
        <a:lstStyle/>
        <a:p>
          <a:endParaRPr lang="en-US"/>
        </a:p>
      </dgm:t>
    </dgm:pt>
    <dgm:pt modelId="{496F6FC9-2B53-4FB0-8B64-9E894E534533}">
      <dgm:prSet/>
      <dgm:spPr/>
      <dgm:t>
        <a:bodyPr/>
        <a:lstStyle/>
        <a:p>
          <a:r>
            <a:rPr lang="en-US"/>
            <a:t>Clustering Based on Wavelength Quartiles</a:t>
          </a:r>
        </a:p>
      </dgm:t>
    </dgm:pt>
    <dgm:pt modelId="{02ED6C8D-DAAA-4B55-8578-BEE175190ECA}" type="parTrans" cxnId="{DDC0721F-46B4-487E-8841-7053BAB42485}">
      <dgm:prSet/>
      <dgm:spPr/>
      <dgm:t>
        <a:bodyPr/>
        <a:lstStyle/>
        <a:p>
          <a:endParaRPr lang="en-US"/>
        </a:p>
      </dgm:t>
    </dgm:pt>
    <dgm:pt modelId="{B45CDEFA-E453-4004-8493-180C57B9C782}" type="sibTrans" cxnId="{DDC0721F-46B4-487E-8841-7053BAB42485}">
      <dgm:prSet/>
      <dgm:spPr/>
      <dgm:t>
        <a:bodyPr/>
        <a:lstStyle/>
        <a:p>
          <a:endParaRPr lang="en-US"/>
        </a:p>
      </dgm:t>
    </dgm:pt>
    <dgm:pt modelId="{AEE20501-9713-4641-B8F3-7205E1483426}">
      <dgm:prSet/>
      <dgm:spPr/>
      <dgm:t>
        <a:bodyPr/>
        <a:lstStyle/>
        <a:p>
          <a:r>
            <a:rPr lang="en-US"/>
            <a:t>Dimensionality Reduction with PCA</a:t>
          </a:r>
        </a:p>
      </dgm:t>
    </dgm:pt>
    <dgm:pt modelId="{36BD9471-9AD8-4638-BE48-D1E71BC0D9DE}" type="parTrans" cxnId="{4C29878A-663F-4FBD-9D16-892BDFF214A9}">
      <dgm:prSet/>
      <dgm:spPr/>
      <dgm:t>
        <a:bodyPr/>
        <a:lstStyle/>
        <a:p>
          <a:endParaRPr lang="en-US"/>
        </a:p>
      </dgm:t>
    </dgm:pt>
    <dgm:pt modelId="{8AE1BC90-98E3-4A62-959F-03045A536280}" type="sibTrans" cxnId="{4C29878A-663F-4FBD-9D16-892BDFF214A9}">
      <dgm:prSet/>
      <dgm:spPr/>
      <dgm:t>
        <a:bodyPr/>
        <a:lstStyle/>
        <a:p>
          <a:endParaRPr lang="en-US"/>
        </a:p>
      </dgm:t>
    </dgm:pt>
    <dgm:pt modelId="{AEC21569-F11D-4392-A8DB-BD264C2A261D}">
      <dgm:prSet/>
      <dgm:spPr/>
      <dgm:t>
        <a:bodyPr/>
        <a:lstStyle/>
        <a:p>
          <a:r>
            <a:rPr lang="en-US"/>
            <a:t>Interactive Data Exploration Tool</a:t>
          </a:r>
        </a:p>
      </dgm:t>
    </dgm:pt>
    <dgm:pt modelId="{FE65D159-DD2F-443E-A5BF-008C6D1DA44A}" type="parTrans" cxnId="{1F48E96C-0A77-4BE5-BE34-23A36AA1C049}">
      <dgm:prSet/>
      <dgm:spPr/>
      <dgm:t>
        <a:bodyPr/>
        <a:lstStyle/>
        <a:p>
          <a:endParaRPr lang="en-US"/>
        </a:p>
      </dgm:t>
    </dgm:pt>
    <dgm:pt modelId="{FB343493-5C9D-45C8-A1B5-777DB32D3CFF}" type="sibTrans" cxnId="{1F48E96C-0A77-4BE5-BE34-23A36AA1C049}">
      <dgm:prSet/>
      <dgm:spPr/>
      <dgm:t>
        <a:bodyPr/>
        <a:lstStyle/>
        <a:p>
          <a:endParaRPr lang="en-US"/>
        </a:p>
      </dgm:t>
    </dgm:pt>
    <dgm:pt modelId="{ACD47E8A-E578-4A76-8961-4F53586C3222}">
      <dgm:prSet/>
      <dgm:spPr/>
      <dgm:t>
        <a:bodyPr/>
        <a:lstStyle/>
        <a:p>
          <a:r>
            <a:rPr lang="en-US"/>
            <a:t>Benefits to TelescopeML Project</a:t>
          </a:r>
        </a:p>
      </dgm:t>
    </dgm:pt>
    <dgm:pt modelId="{51BDACD5-6311-4EA0-B1EF-D3F2D3F2DA6F}" type="parTrans" cxnId="{C1F8465E-1B7A-4C3C-B095-56F9E8A2D53A}">
      <dgm:prSet/>
      <dgm:spPr/>
      <dgm:t>
        <a:bodyPr/>
        <a:lstStyle/>
        <a:p>
          <a:endParaRPr lang="en-US"/>
        </a:p>
      </dgm:t>
    </dgm:pt>
    <dgm:pt modelId="{DE7E7F7C-5C01-43EB-9092-B682D2AD62CC}" type="sibTrans" cxnId="{C1F8465E-1B7A-4C3C-B095-56F9E8A2D53A}">
      <dgm:prSet/>
      <dgm:spPr/>
      <dgm:t>
        <a:bodyPr/>
        <a:lstStyle/>
        <a:p>
          <a:endParaRPr lang="en-US"/>
        </a:p>
      </dgm:t>
    </dgm:pt>
    <dgm:pt modelId="{DEAC73A2-11EA-4929-B3BB-814F56F1F98E}">
      <dgm:prSet/>
      <dgm:spPr/>
      <dgm:t>
        <a:bodyPr/>
        <a:lstStyle/>
        <a:p>
          <a:r>
            <a:rPr lang="en-US"/>
            <a:t>Future Improvements and Experiments</a:t>
          </a:r>
        </a:p>
      </dgm:t>
    </dgm:pt>
    <dgm:pt modelId="{65DA898B-31B4-4878-B074-B4FAE278A544}" type="parTrans" cxnId="{5B3CFF69-6AFE-40C1-937C-C6009BCFBD2F}">
      <dgm:prSet/>
      <dgm:spPr/>
      <dgm:t>
        <a:bodyPr/>
        <a:lstStyle/>
        <a:p>
          <a:endParaRPr lang="en-US"/>
        </a:p>
      </dgm:t>
    </dgm:pt>
    <dgm:pt modelId="{21D4B64C-ABF6-4D5B-BDA1-B5BCA5E46317}" type="sibTrans" cxnId="{5B3CFF69-6AFE-40C1-937C-C6009BCFBD2F}">
      <dgm:prSet/>
      <dgm:spPr/>
      <dgm:t>
        <a:bodyPr/>
        <a:lstStyle/>
        <a:p>
          <a:endParaRPr lang="en-US"/>
        </a:p>
      </dgm:t>
    </dgm:pt>
    <dgm:pt modelId="{DA20F74A-3E1D-4C56-82C3-AFADCF522E3E}">
      <dgm:prSet/>
      <dgm:spPr/>
      <dgm:t>
        <a:bodyPr/>
        <a:lstStyle/>
        <a:p>
          <a:r>
            <a:rPr lang="en-US"/>
            <a:t>Summary and Acknowledgements</a:t>
          </a:r>
        </a:p>
      </dgm:t>
    </dgm:pt>
    <dgm:pt modelId="{3B140A3C-BA90-4557-BC48-835F6DEAA10A}" type="parTrans" cxnId="{51EBBB31-86BE-432D-90DB-292EBC378BBA}">
      <dgm:prSet/>
      <dgm:spPr/>
      <dgm:t>
        <a:bodyPr/>
        <a:lstStyle/>
        <a:p>
          <a:endParaRPr lang="en-US"/>
        </a:p>
      </dgm:t>
    </dgm:pt>
    <dgm:pt modelId="{D193C790-408C-4AD7-B7D7-B982AF261F0D}" type="sibTrans" cxnId="{51EBBB31-86BE-432D-90DB-292EBC378BBA}">
      <dgm:prSet/>
      <dgm:spPr/>
      <dgm:t>
        <a:bodyPr/>
        <a:lstStyle/>
        <a:p>
          <a:endParaRPr lang="en-US"/>
        </a:p>
      </dgm:t>
    </dgm:pt>
    <dgm:pt modelId="{7BDCC832-4919-4FB9-917D-49F66C4472B4}" type="pres">
      <dgm:prSet presAssocID="{7C3B3CBA-2D11-4135-904F-0D4F5DAE75A2}" presName="Name0" presStyleCnt="0">
        <dgm:presLayoutVars>
          <dgm:dir/>
          <dgm:resizeHandles val="exact"/>
        </dgm:presLayoutVars>
      </dgm:prSet>
      <dgm:spPr/>
    </dgm:pt>
    <dgm:pt modelId="{31DF8970-E9A4-47B2-BA47-A5D978861AA4}" type="pres">
      <dgm:prSet presAssocID="{EA9EA82C-740B-46D6-A66C-36D0DBBCCFD0}" presName="node" presStyleLbl="node1" presStyleIdx="0" presStyleCnt="8">
        <dgm:presLayoutVars>
          <dgm:bulletEnabled val="1"/>
        </dgm:presLayoutVars>
      </dgm:prSet>
      <dgm:spPr/>
    </dgm:pt>
    <dgm:pt modelId="{C7DF674B-D32E-4BD8-A96B-42E8A97A06A7}" type="pres">
      <dgm:prSet presAssocID="{9F3E5BF1-FBCC-4F19-AAEF-80DAF75979E4}" presName="sibTrans" presStyleLbl="sibTrans1D1" presStyleIdx="0" presStyleCnt="7"/>
      <dgm:spPr/>
    </dgm:pt>
    <dgm:pt modelId="{E955B4AD-2677-4889-B0F6-80341BFEB00B}" type="pres">
      <dgm:prSet presAssocID="{9F3E5BF1-FBCC-4F19-AAEF-80DAF75979E4}" presName="connectorText" presStyleLbl="sibTrans1D1" presStyleIdx="0" presStyleCnt="7"/>
      <dgm:spPr/>
    </dgm:pt>
    <dgm:pt modelId="{4606F518-605B-4F31-B545-D4C36DDBC0A0}" type="pres">
      <dgm:prSet presAssocID="{C6144B50-B766-4F62-A774-9F385CD5DF0E}" presName="node" presStyleLbl="node1" presStyleIdx="1" presStyleCnt="8">
        <dgm:presLayoutVars>
          <dgm:bulletEnabled val="1"/>
        </dgm:presLayoutVars>
      </dgm:prSet>
      <dgm:spPr/>
    </dgm:pt>
    <dgm:pt modelId="{89978F1F-1213-435B-B7DE-F582FD8277A4}" type="pres">
      <dgm:prSet presAssocID="{CCF3D28B-0128-45C3-B54E-9DCBEB7FC6B0}" presName="sibTrans" presStyleLbl="sibTrans1D1" presStyleIdx="1" presStyleCnt="7"/>
      <dgm:spPr/>
    </dgm:pt>
    <dgm:pt modelId="{B1446282-3515-42D1-A999-F910E82763C6}" type="pres">
      <dgm:prSet presAssocID="{CCF3D28B-0128-45C3-B54E-9DCBEB7FC6B0}" presName="connectorText" presStyleLbl="sibTrans1D1" presStyleIdx="1" presStyleCnt="7"/>
      <dgm:spPr/>
    </dgm:pt>
    <dgm:pt modelId="{7E47B54F-8818-4EE6-8820-AC92B873DE34}" type="pres">
      <dgm:prSet presAssocID="{496F6FC9-2B53-4FB0-8B64-9E894E534533}" presName="node" presStyleLbl="node1" presStyleIdx="2" presStyleCnt="8">
        <dgm:presLayoutVars>
          <dgm:bulletEnabled val="1"/>
        </dgm:presLayoutVars>
      </dgm:prSet>
      <dgm:spPr/>
    </dgm:pt>
    <dgm:pt modelId="{505349CB-CA83-47DA-B5E8-C00CAE87B5BB}" type="pres">
      <dgm:prSet presAssocID="{B45CDEFA-E453-4004-8493-180C57B9C782}" presName="sibTrans" presStyleLbl="sibTrans1D1" presStyleIdx="2" presStyleCnt="7"/>
      <dgm:spPr/>
    </dgm:pt>
    <dgm:pt modelId="{3D8305AE-FDA7-4A0C-801E-A14B22719FCC}" type="pres">
      <dgm:prSet presAssocID="{B45CDEFA-E453-4004-8493-180C57B9C782}" presName="connectorText" presStyleLbl="sibTrans1D1" presStyleIdx="2" presStyleCnt="7"/>
      <dgm:spPr/>
    </dgm:pt>
    <dgm:pt modelId="{157EC8BE-2BF0-4F07-B3B7-6C7DDCFC6E83}" type="pres">
      <dgm:prSet presAssocID="{AEE20501-9713-4641-B8F3-7205E1483426}" presName="node" presStyleLbl="node1" presStyleIdx="3" presStyleCnt="8">
        <dgm:presLayoutVars>
          <dgm:bulletEnabled val="1"/>
        </dgm:presLayoutVars>
      </dgm:prSet>
      <dgm:spPr/>
    </dgm:pt>
    <dgm:pt modelId="{B8E72312-B2A6-4DC2-B226-393E4BB192CF}" type="pres">
      <dgm:prSet presAssocID="{8AE1BC90-98E3-4A62-959F-03045A536280}" presName="sibTrans" presStyleLbl="sibTrans1D1" presStyleIdx="3" presStyleCnt="7"/>
      <dgm:spPr/>
    </dgm:pt>
    <dgm:pt modelId="{58AA2FAA-18AF-4DFB-B851-9EAC582F751C}" type="pres">
      <dgm:prSet presAssocID="{8AE1BC90-98E3-4A62-959F-03045A536280}" presName="connectorText" presStyleLbl="sibTrans1D1" presStyleIdx="3" presStyleCnt="7"/>
      <dgm:spPr/>
    </dgm:pt>
    <dgm:pt modelId="{891F6AFF-A386-43B1-B3A3-3F998ACDFC5B}" type="pres">
      <dgm:prSet presAssocID="{AEC21569-F11D-4392-A8DB-BD264C2A261D}" presName="node" presStyleLbl="node1" presStyleIdx="4" presStyleCnt="8">
        <dgm:presLayoutVars>
          <dgm:bulletEnabled val="1"/>
        </dgm:presLayoutVars>
      </dgm:prSet>
      <dgm:spPr/>
    </dgm:pt>
    <dgm:pt modelId="{CD3B2143-6482-4FE9-8183-A2AB209B69F9}" type="pres">
      <dgm:prSet presAssocID="{FB343493-5C9D-45C8-A1B5-777DB32D3CFF}" presName="sibTrans" presStyleLbl="sibTrans1D1" presStyleIdx="4" presStyleCnt="7"/>
      <dgm:spPr/>
    </dgm:pt>
    <dgm:pt modelId="{2EF967B2-DBC3-4AE5-BBA4-06B50CDB397C}" type="pres">
      <dgm:prSet presAssocID="{FB343493-5C9D-45C8-A1B5-777DB32D3CFF}" presName="connectorText" presStyleLbl="sibTrans1D1" presStyleIdx="4" presStyleCnt="7"/>
      <dgm:spPr/>
    </dgm:pt>
    <dgm:pt modelId="{C0A39E4D-E201-4952-BC0E-4F10A6E657EB}" type="pres">
      <dgm:prSet presAssocID="{ACD47E8A-E578-4A76-8961-4F53586C3222}" presName="node" presStyleLbl="node1" presStyleIdx="5" presStyleCnt="8">
        <dgm:presLayoutVars>
          <dgm:bulletEnabled val="1"/>
        </dgm:presLayoutVars>
      </dgm:prSet>
      <dgm:spPr/>
    </dgm:pt>
    <dgm:pt modelId="{FDCB674B-0F07-42E9-98AB-523FE75D526B}" type="pres">
      <dgm:prSet presAssocID="{DE7E7F7C-5C01-43EB-9092-B682D2AD62CC}" presName="sibTrans" presStyleLbl="sibTrans1D1" presStyleIdx="5" presStyleCnt="7"/>
      <dgm:spPr/>
    </dgm:pt>
    <dgm:pt modelId="{15E11209-3649-4D13-9C69-27A08A1BD905}" type="pres">
      <dgm:prSet presAssocID="{DE7E7F7C-5C01-43EB-9092-B682D2AD62CC}" presName="connectorText" presStyleLbl="sibTrans1D1" presStyleIdx="5" presStyleCnt="7"/>
      <dgm:spPr/>
    </dgm:pt>
    <dgm:pt modelId="{9034CCD8-99F5-4510-9187-EC0146C96649}" type="pres">
      <dgm:prSet presAssocID="{DEAC73A2-11EA-4929-B3BB-814F56F1F98E}" presName="node" presStyleLbl="node1" presStyleIdx="6" presStyleCnt="8">
        <dgm:presLayoutVars>
          <dgm:bulletEnabled val="1"/>
        </dgm:presLayoutVars>
      </dgm:prSet>
      <dgm:spPr/>
    </dgm:pt>
    <dgm:pt modelId="{2C52BAED-9F1E-486B-A927-740F7AF57CCC}" type="pres">
      <dgm:prSet presAssocID="{21D4B64C-ABF6-4D5B-BDA1-B5BCA5E46317}" presName="sibTrans" presStyleLbl="sibTrans1D1" presStyleIdx="6" presStyleCnt="7"/>
      <dgm:spPr/>
    </dgm:pt>
    <dgm:pt modelId="{2C8967F8-FA6D-4989-A637-D0CA87DAD5EC}" type="pres">
      <dgm:prSet presAssocID="{21D4B64C-ABF6-4D5B-BDA1-B5BCA5E46317}" presName="connectorText" presStyleLbl="sibTrans1D1" presStyleIdx="6" presStyleCnt="7"/>
      <dgm:spPr/>
    </dgm:pt>
    <dgm:pt modelId="{1A334F05-3AF0-4ED8-9A41-0CBC272D98AC}" type="pres">
      <dgm:prSet presAssocID="{DA20F74A-3E1D-4C56-82C3-AFADCF522E3E}" presName="node" presStyleLbl="node1" presStyleIdx="7" presStyleCnt="8">
        <dgm:presLayoutVars>
          <dgm:bulletEnabled val="1"/>
        </dgm:presLayoutVars>
      </dgm:prSet>
      <dgm:spPr/>
    </dgm:pt>
  </dgm:ptLst>
  <dgm:cxnLst>
    <dgm:cxn modelId="{04D54903-E489-4CC6-A8B0-3AC776A217D9}" type="presOf" srcId="{DE7E7F7C-5C01-43EB-9092-B682D2AD62CC}" destId="{15E11209-3649-4D13-9C69-27A08A1BD905}" srcOrd="1" destOrd="0" presId="urn:microsoft.com/office/officeart/2016/7/layout/RepeatingBendingProcessNew"/>
    <dgm:cxn modelId="{329D8E07-BDAC-4C27-9151-5F9BFFE922EF}" type="presOf" srcId="{CCF3D28B-0128-45C3-B54E-9DCBEB7FC6B0}" destId="{89978F1F-1213-435B-B7DE-F582FD8277A4}" srcOrd="0" destOrd="0" presId="urn:microsoft.com/office/officeart/2016/7/layout/RepeatingBendingProcessNew"/>
    <dgm:cxn modelId="{CFBED20C-C3B2-48A7-9D40-F17792DE726A}" type="presOf" srcId="{9F3E5BF1-FBCC-4F19-AAEF-80DAF75979E4}" destId="{C7DF674B-D32E-4BD8-A96B-42E8A97A06A7}" srcOrd="0" destOrd="0" presId="urn:microsoft.com/office/officeart/2016/7/layout/RepeatingBendingProcessNew"/>
    <dgm:cxn modelId="{AA15D80F-6692-4DE8-B429-3F3547697FCF}" type="presOf" srcId="{496F6FC9-2B53-4FB0-8B64-9E894E534533}" destId="{7E47B54F-8818-4EE6-8820-AC92B873DE34}" srcOrd="0" destOrd="0" presId="urn:microsoft.com/office/officeart/2016/7/layout/RepeatingBendingProcessNew"/>
    <dgm:cxn modelId="{DDC0721F-46B4-487E-8841-7053BAB42485}" srcId="{7C3B3CBA-2D11-4135-904F-0D4F5DAE75A2}" destId="{496F6FC9-2B53-4FB0-8B64-9E894E534533}" srcOrd="2" destOrd="0" parTransId="{02ED6C8D-DAAA-4B55-8578-BEE175190ECA}" sibTransId="{B45CDEFA-E453-4004-8493-180C57B9C782}"/>
    <dgm:cxn modelId="{0120F11F-DF90-4175-92C5-E6E4E1AFE88B}" type="presOf" srcId="{7C3B3CBA-2D11-4135-904F-0D4F5DAE75A2}" destId="{7BDCC832-4919-4FB9-917D-49F66C4472B4}" srcOrd="0" destOrd="0" presId="urn:microsoft.com/office/officeart/2016/7/layout/RepeatingBendingProcessNew"/>
    <dgm:cxn modelId="{51EBBB31-86BE-432D-90DB-292EBC378BBA}" srcId="{7C3B3CBA-2D11-4135-904F-0D4F5DAE75A2}" destId="{DA20F74A-3E1D-4C56-82C3-AFADCF522E3E}" srcOrd="7" destOrd="0" parTransId="{3B140A3C-BA90-4557-BC48-835F6DEAA10A}" sibTransId="{D193C790-408C-4AD7-B7D7-B982AF261F0D}"/>
    <dgm:cxn modelId="{B759E433-FF20-4458-8C1C-2A352040E77A}" type="presOf" srcId="{B45CDEFA-E453-4004-8493-180C57B9C782}" destId="{3D8305AE-FDA7-4A0C-801E-A14B22719FCC}" srcOrd="1" destOrd="0" presId="urn:microsoft.com/office/officeart/2016/7/layout/RepeatingBendingProcessNew"/>
    <dgm:cxn modelId="{D0B3E738-2B3A-4883-86B9-7B715AD05FDC}" type="presOf" srcId="{C6144B50-B766-4F62-A774-9F385CD5DF0E}" destId="{4606F518-605B-4F31-B545-D4C36DDBC0A0}" srcOrd="0" destOrd="0" presId="urn:microsoft.com/office/officeart/2016/7/layout/RepeatingBendingProcessNew"/>
    <dgm:cxn modelId="{C1F8465E-1B7A-4C3C-B095-56F9E8A2D53A}" srcId="{7C3B3CBA-2D11-4135-904F-0D4F5DAE75A2}" destId="{ACD47E8A-E578-4A76-8961-4F53586C3222}" srcOrd="5" destOrd="0" parTransId="{51BDACD5-6311-4EA0-B1EF-D3F2D3F2DA6F}" sibTransId="{DE7E7F7C-5C01-43EB-9092-B682D2AD62CC}"/>
    <dgm:cxn modelId="{0F39DD60-A17A-4C48-8CC9-DEC1B1D4EDDB}" type="presOf" srcId="{AEE20501-9713-4641-B8F3-7205E1483426}" destId="{157EC8BE-2BF0-4F07-B3B7-6C7DDCFC6E83}" srcOrd="0" destOrd="0" presId="urn:microsoft.com/office/officeart/2016/7/layout/RepeatingBendingProcessNew"/>
    <dgm:cxn modelId="{276C8B44-506F-40D4-B2C1-3D8D1F366B13}" type="presOf" srcId="{8AE1BC90-98E3-4A62-959F-03045A536280}" destId="{58AA2FAA-18AF-4DFB-B851-9EAC582F751C}" srcOrd="1" destOrd="0" presId="urn:microsoft.com/office/officeart/2016/7/layout/RepeatingBendingProcessNew"/>
    <dgm:cxn modelId="{5B3CFF69-6AFE-40C1-937C-C6009BCFBD2F}" srcId="{7C3B3CBA-2D11-4135-904F-0D4F5DAE75A2}" destId="{DEAC73A2-11EA-4929-B3BB-814F56F1F98E}" srcOrd="6" destOrd="0" parTransId="{65DA898B-31B4-4878-B074-B4FAE278A544}" sibTransId="{21D4B64C-ABF6-4D5B-BDA1-B5BCA5E46317}"/>
    <dgm:cxn modelId="{1F48E96C-0A77-4BE5-BE34-23A36AA1C049}" srcId="{7C3B3CBA-2D11-4135-904F-0D4F5DAE75A2}" destId="{AEC21569-F11D-4392-A8DB-BD264C2A261D}" srcOrd="4" destOrd="0" parTransId="{FE65D159-DD2F-443E-A5BF-008C6D1DA44A}" sibTransId="{FB343493-5C9D-45C8-A1B5-777DB32D3CFF}"/>
    <dgm:cxn modelId="{ADC3D081-18EA-441C-8AA1-AA4B4DB757B9}" type="presOf" srcId="{DA20F74A-3E1D-4C56-82C3-AFADCF522E3E}" destId="{1A334F05-3AF0-4ED8-9A41-0CBC272D98AC}" srcOrd="0" destOrd="0" presId="urn:microsoft.com/office/officeart/2016/7/layout/RepeatingBendingProcessNew"/>
    <dgm:cxn modelId="{4C29878A-663F-4FBD-9D16-892BDFF214A9}" srcId="{7C3B3CBA-2D11-4135-904F-0D4F5DAE75A2}" destId="{AEE20501-9713-4641-B8F3-7205E1483426}" srcOrd="3" destOrd="0" parTransId="{36BD9471-9AD8-4638-BE48-D1E71BC0D9DE}" sibTransId="{8AE1BC90-98E3-4A62-959F-03045A536280}"/>
    <dgm:cxn modelId="{237A9891-8906-4A8C-8293-7FC93B7FCAB1}" type="presOf" srcId="{FB343493-5C9D-45C8-A1B5-777DB32D3CFF}" destId="{2EF967B2-DBC3-4AE5-BBA4-06B50CDB397C}" srcOrd="1" destOrd="0" presId="urn:microsoft.com/office/officeart/2016/7/layout/RepeatingBendingProcessNew"/>
    <dgm:cxn modelId="{D9AE2995-BFF2-43BF-B079-4DE41F4562BE}" type="presOf" srcId="{ACD47E8A-E578-4A76-8961-4F53586C3222}" destId="{C0A39E4D-E201-4952-BC0E-4F10A6E657EB}" srcOrd="0" destOrd="0" presId="urn:microsoft.com/office/officeart/2016/7/layout/RepeatingBendingProcessNew"/>
    <dgm:cxn modelId="{6CB20D96-35ED-41A1-92EA-4E954F04B69B}" type="presOf" srcId="{EA9EA82C-740B-46D6-A66C-36D0DBBCCFD0}" destId="{31DF8970-E9A4-47B2-BA47-A5D978861AA4}" srcOrd="0" destOrd="0" presId="urn:microsoft.com/office/officeart/2016/7/layout/RepeatingBendingProcessNew"/>
    <dgm:cxn modelId="{9BB4E699-1E81-4E4C-B5E6-427D66828533}" type="presOf" srcId="{DE7E7F7C-5C01-43EB-9092-B682D2AD62CC}" destId="{FDCB674B-0F07-42E9-98AB-523FE75D526B}" srcOrd="0" destOrd="0" presId="urn:microsoft.com/office/officeart/2016/7/layout/RepeatingBendingProcessNew"/>
    <dgm:cxn modelId="{FDB3269F-82F1-4358-A939-B0F7BD5AC3A5}" srcId="{7C3B3CBA-2D11-4135-904F-0D4F5DAE75A2}" destId="{C6144B50-B766-4F62-A774-9F385CD5DF0E}" srcOrd="1" destOrd="0" parTransId="{43EFC859-1004-40C6-A5F7-620D4A855264}" sibTransId="{CCF3D28B-0128-45C3-B54E-9DCBEB7FC6B0}"/>
    <dgm:cxn modelId="{97F007A1-04CA-4ED0-AA82-1368A6B1D48E}" type="presOf" srcId="{21D4B64C-ABF6-4D5B-BDA1-B5BCA5E46317}" destId="{2C8967F8-FA6D-4989-A637-D0CA87DAD5EC}" srcOrd="1" destOrd="0" presId="urn:microsoft.com/office/officeart/2016/7/layout/RepeatingBendingProcessNew"/>
    <dgm:cxn modelId="{B5309AAD-849E-4557-A9C9-CC1AB6B07336}" type="presOf" srcId="{9F3E5BF1-FBCC-4F19-AAEF-80DAF75979E4}" destId="{E955B4AD-2677-4889-B0F6-80341BFEB00B}" srcOrd="1" destOrd="0" presId="urn:microsoft.com/office/officeart/2016/7/layout/RepeatingBendingProcessNew"/>
    <dgm:cxn modelId="{9D5708B2-4196-483B-9B3E-A05FB4703763}" type="presOf" srcId="{AEC21569-F11D-4392-A8DB-BD264C2A261D}" destId="{891F6AFF-A386-43B1-B3A3-3F998ACDFC5B}" srcOrd="0" destOrd="0" presId="urn:microsoft.com/office/officeart/2016/7/layout/RepeatingBendingProcessNew"/>
    <dgm:cxn modelId="{8DBD94C9-917D-4E8F-B84A-679478A7750B}" type="presOf" srcId="{DEAC73A2-11EA-4929-B3BB-814F56F1F98E}" destId="{9034CCD8-99F5-4510-9187-EC0146C96649}" srcOrd="0" destOrd="0" presId="urn:microsoft.com/office/officeart/2016/7/layout/RepeatingBendingProcessNew"/>
    <dgm:cxn modelId="{E2E84BD1-AC0E-4D2D-BD42-3F4FC743AEC4}" type="presOf" srcId="{8AE1BC90-98E3-4A62-959F-03045A536280}" destId="{B8E72312-B2A6-4DC2-B226-393E4BB192CF}" srcOrd="0" destOrd="0" presId="urn:microsoft.com/office/officeart/2016/7/layout/RepeatingBendingProcessNew"/>
    <dgm:cxn modelId="{65DA2FD7-0337-4585-8412-50C00B6D450A}" type="presOf" srcId="{CCF3D28B-0128-45C3-B54E-9DCBEB7FC6B0}" destId="{B1446282-3515-42D1-A999-F910E82763C6}" srcOrd="1" destOrd="0" presId="urn:microsoft.com/office/officeart/2016/7/layout/RepeatingBendingProcessNew"/>
    <dgm:cxn modelId="{7373CDE7-AAE1-4816-8ED7-7B8F02BD569B}" type="presOf" srcId="{21D4B64C-ABF6-4D5B-BDA1-B5BCA5E46317}" destId="{2C52BAED-9F1E-486B-A927-740F7AF57CCC}" srcOrd="0" destOrd="0" presId="urn:microsoft.com/office/officeart/2016/7/layout/RepeatingBendingProcessNew"/>
    <dgm:cxn modelId="{E5E6E4E7-74E0-4ED6-93E1-E296BA3B1E38}" srcId="{7C3B3CBA-2D11-4135-904F-0D4F5DAE75A2}" destId="{EA9EA82C-740B-46D6-A66C-36D0DBBCCFD0}" srcOrd="0" destOrd="0" parTransId="{59D4C11C-3B50-4D2C-8868-DDE0D07EFBC9}" sibTransId="{9F3E5BF1-FBCC-4F19-AAEF-80DAF75979E4}"/>
    <dgm:cxn modelId="{3F0858E8-4048-41FD-85FC-8C0A8D4AA3FD}" type="presOf" srcId="{FB343493-5C9D-45C8-A1B5-777DB32D3CFF}" destId="{CD3B2143-6482-4FE9-8183-A2AB209B69F9}" srcOrd="0" destOrd="0" presId="urn:microsoft.com/office/officeart/2016/7/layout/RepeatingBendingProcessNew"/>
    <dgm:cxn modelId="{8CAE1CFB-AD06-4FBB-8530-F0FB41313D4E}" type="presOf" srcId="{B45CDEFA-E453-4004-8493-180C57B9C782}" destId="{505349CB-CA83-47DA-B5E8-C00CAE87B5BB}" srcOrd="0" destOrd="0" presId="urn:microsoft.com/office/officeart/2016/7/layout/RepeatingBendingProcessNew"/>
    <dgm:cxn modelId="{53501B29-D84A-42B8-B7A1-7A7B1C4A63CA}" type="presParOf" srcId="{7BDCC832-4919-4FB9-917D-49F66C4472B4}" destId="{31DF8970-E9A4-47B2-BA47-A5D978861AA4}" srcOrd="0" destOrd="0" presId="urn:microsoft.com/office/officeart/2016/7/layout/RepeatingBendingProcessNew"/>
    <dgm:cxn modelId="{5D59A5D2-4DB2-4D55-ABE6-88ED4485F427}" type="presParOf" srcId="{7BDCC832-4919-4FB9-917D-49F66C4472B4}" destId="{C7DF674B-D32E-4BD8-A96B-42E8A97A06A7}" srcOrd="1" destOrd="0" presId="urn:microsoft.com/office/officeart/2016/7/layout/RepeatingBendingProcessNew"/>
    <dgm:cxn modelId="{B5FA7CA7-BACF-434D-85E9-71332ED841BF}" type="presParOf" srcId="{C7DF674B-D32E-4BD8-A96B-42E8A97A06A7}" destId="{E955B4AD-2677-4889-B0F6-80341BFEB00B}" srcOrd="0" destOrd="0" presId="urn:microsoft.com/office/officeart/2016/7/layout/RepeatingBendingProcessNew"/>
    <dgm:cxn modelId="{16549A0B-A5DA-46B0-A394-BA1F166E7AC8}" type="presParOf" srcId="{7BDCC832-4919-4FB9-917D-49F66C4472B4}" destId="{4606F518-605B-4F31-B545-D4C36DDBC0A0}" srcOrd="2" destOrd="0" presId="urn:microsoft.com/office/officeart/2016/7/layout/RepeatingBendingProcessNew"/>
    <dgm:cxn modelId="{AC8BF843-AEBA-44ED-92BE-82CD9A1770DB}" type="presParOf" srcId="{7BDCC832-4919-4FB9-917D-49F66C4472B4}" destId="{89978F1F-1213-435B-B7DE-F582FD8277A4}" srcOrd="3" destOrd="0" presId="urn:microsoft.com/office/officeart/2016/7/layout/RepeatingBendingProcessNew"/>
    <dgm:cxn modelId="{46F87D2B-7BF8-421C-8351-48FE20C8FC3C}" type="presParOf" srcId="{89978F1F-1213-435B-B7DE-F582FD8277A4}" destId="{B1446282-3515-42D1-A999-F910E82763C6}" srcOrd="0" destOrd="0" presId="urn:microsoft.com/office/officeart/2016/7/layout/RepeatingBendingProcessNew"/>
    <dgm:cxn modelId="{EBD06C04-3227-498B-A173-090473407BD7}" type="presParOf" srcId="{7BDCC832-4919-4FB9-917D-49F66C4472B4}" destId="{7E47B54F-8818-4EE6-8820-AC92B873DE34}" srcOrd="4" destOrd="0" presId="urn:microsoft.com/office/officeart/2016/7/layout/RepeatingBendingProcessNew"/>
    <dgm:cxn modelId="{1D806D5B-EA70-4041-8B07-C50C6E4F47D3}" type="presParOf" srcId="{7BDCC832-4919-4FB9-917D-49F66C4472B4}" destId="{505349CB-CA83-47DA-B5E8-C00CAE87B5BB}" srcOrd="5" destOrd="0" presId="urn:microsoft.com/office/officeart/2016/7/layout/RepeatingBendingProcessNew"/>
    <dgm:cxn modelId="{FB59C365-C0EF-47E9-ACE1-408B06520D1F}" type="presParOf" srcId="{505349CB-CA83-47DA-B5E8-C00CAE87B5BB}" destId="{3D8305AE-FDA7-4A0C-801E-A14B22719FCC}" srcOrd="0" destOrd="0" presId="urn:microsoft.com/office/officeart/2016/7/layout/RepeatingBendingProcessNew"/>
    <dgm:cxn modelId="{05F7D6E5-0645-4DB6-B1B7-60F53EF662BD}" type="presParOf" srcId="{7BDCC832-4919-4FB9-917D-49F66C4472B4}" destId="{157EC8BE-2BF0-4F07-B3B7-6C7DDCFC6E83}" srcOrd="6" destOrd="0" presId="urn:microsoft.com/office/officeart/2016/7/layout/RepeatingBendingProcessNew"/>
    <dgm:cxn modelId="{FF6BEAAA-C6D3-4CF6-AA2C-BDFACB5979D9}" type="presParOf" srcId="{7BDCC832-4919-4FB9-917D-49F66C4472B4}" destId="{B8E72312-B2A6-4DC2-B226-393E4BB192CF}" srcOrd="7" destOrd="0" presId="urn:microsoft.com/office/officeart/2016/7/layout/RepeatingBendingProcessNew"/>
    <dgm:cxn modelId="{FEADB78F-2D04-47E0-964D-D0CA6619CD15}" type="presParOf" srcId="{B8E72312-B2A6-4DC2-B226-393E4BB192CF}" destId="{58AA2FAA-18AF-4DFB-B851-9EAC582F751C}" srcOrd="0" destOrd="0" presId="urn:microsoft.com/office/officeart/2016/7/layout/RepeatingBendingProcessNew"/>
    <dgm:cxn modelId="{AAA744D6-82AE-485F-B804-478FD6D14960}" type="presParOf" srcId="{7BDCC832-4919-4FB9-917D-49F66C4472B4}" destId="{891F6AFF-A386-43B1-B3A3-3F998ACDFC5B}" srcOrd="8" destOrd="0" presId="urn:microsoft.com/office/officeart/2016/7/layout/RepeatingBendingProcessNew"/>
    <dgm:cxn modelId="{F7A80C1C-9277-46A6-8A7F-EF22A8C0C713}" type="presParOf" srcId="{7BDCC832-4919-4FB9-917D-49F66C4472B4}" destId="{CD3B2143-6482-4FE9-8183-A2AB209B69F9}" srcOrd="9" destOrd="0" presId="urn:microsoft.com/office/officeart/2016/7/layout/RepeatingBendingProcessNew"/>
    <dgm:cxn modelId="{06214BE9-69ED-4406-8A1A-042951AD35F3}" type="presParOf" srcId="{CD3B2143-6482-4FE9-8183-A2AB209B69F9}" destId="{2EF967B2-DBC3-4AE5-BBA4-06B50CDB397C}" srcOrd="0" destOrd="0" presId="urn:microsoft.com/office/officeart/2016/7/layout/RepeatingBendingProcessNew"/>
    <dgm:cxn modelId="{B0AD9824-E179-46A3-A365-3340BF741EED}" type="presParOf" srcId="{7BDCC832-4919-4FB9-917D-49F66C4472B4}" destId="{C0A39E4D-E201-4952-BC0E-4F10A6E657EB}" srcOrd="10" destOrd="0" presId="urn:microsoft.com/office/officeart/2016/7/layout/RepeatingBendingProcessNew"/>
    <dgm:cxn modelId="{3EDB2859-9693-441E-B456-9BB09AC4F5ED}" type="presParOf" srcId="{7BDCC832-4919-4FB9-917D-49F66C4472B4}" destId="{FDCB674B-0F07-42E9-98AB-523FE75D526B}" srcOrd="11" destOrd="0" presId="urn:microsoft.com/office/officeart/2016/7/layout/RepeatingBendingProcessNew"/>
    <dgm:cxn modelId="{C5F1169D-81F4-4934-925C-3E2CE88DDB5D}" type="presParOf" srcId="{FDCB674B-0F07-42E9-98AB-523FE75D526B}" destId="{15E11209-3649-4D13-9C69-27A08A1BD905}" srcOrd="0" destOrd="0" presId="urn:microsoft.com/office/officeart/2016/7/layout/RepeatingBendingProcessNew"/>
    <dgm:cxn modelId="{7679D179-F26B-4DF3-8AAF-D2A4A5C8CC32}" type="presParOf" srcId="{7BDCC832-4919-4FB9-917D-49F66C4472B4}" destId="{9034CCD8-99F5-4510-9187-EC0146C96649}" srcOrd="12" destOrd="0" presId="urn:microsoft.com/office/officeart/2016/7/layout/RepeatingBendingProcessNew"/>
    <dgm:cxn modelId="{833B6C2B-7B68-4815-8D56-04199CFAD18B}" type="presParOf" srcId="{7BDCC832-4919-4FB9-917D-49F66C4472B4}" destId="{2C52BAED-9F1E-486B-A927-740F7AF57CCC}" srcOrd="13" destOrd="0" presId="urn:microsoft.com/office/officeart/2016/7/layout/RepeatingBendingProcessNew"/>
    <dgm:cxn modelId="{403032EE-40C8-43F6-ABA6-EA97845878CE}" type="presParOf" srcId="{2C52BAED-9F1E-486B-A927-740F7AF57CCC}" destId="{2C8967F8-FA6D-4989-A637-D0CA87DAD5EC}" srcOrd="0" destOrd="0" presId="urn:microsoft.com/office/officeart/2016/7/layout/RepeatingBendingProcessNew"/>
    <dgm:cxn modelId="{B34B840E-F72D-40CB-8C26-A862C5E08E41}" type="presParOf" srcId="{7BDCC832-4919-4FB9-917D-49F66C4472B4}" destId="{1A334F05-3AF0-4ED8-9A41-0CBC272D98AC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F674B-D32E-4BD8-A96B-42E8A97A06A7}">
      <dsp:nvSpPr>
        <dsp:cNvPr id="0" name=""/>
        <dsp:cNvSpPr/>
      </dsp:nvSpPr>
      <dsp:spPr>
        <a:xfrm>
          <a:off x="2329474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1127147"/>
        <a:ext cx="26784" cy="5356"/>
      </dsp:txXfrm>
    </dsp:sp>
    <dsp:sp modelId="{31DF8970-E9A4-47B2-BA47-A5D978861AA4}">
      <dsp:nvSpPr>
        <dsp:cNvPr id="0" name=""/>
        <dsp:cNvSpPr/>
      </dsp:nvSpPr>
      <dsp:spPr>
        <a:xfrm>
          <a:off x="2174" y="4310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Enhancements to the </a:t>
          </a:r>
          <a:r>
            <a:rPr lang="en-US" sz="1700" kern="1200" dirty="0" err="1"/>
            <a:t>TelescopeML</a:t>
          </a:r>
          <a:r>
            <a:rPr lang="en-US" sz="1700" kern="1200" dirty="0"/>
            <a:t> Project Using Unsupervised Learning</a:t>
          </a:r>
        </a:p>
      </dsp:txBody>
      <dsp:txXfrm>
        <a:off x="2174" y="431095"/>
        <a:ext cx="2329100" cy="1397460"/>
      </dsp:txXfrm>
    </dsp:sp>
    <dsp:sp modelId="{89978F1F-1213-435B-B7DE-F582FD8277A4}">
      <dsp:nvSpPr>
        <dsp:cNvPr id="0" name=""/>
        <dsp:cNvSpPr/>
      </dsp:nvSpPr>
      <dsp:spPr>
        <a:xfrm>
          <a:off x="5194267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1127147"/>
        <a:ext cx="26784" cy="5356"/>
      </dsp:txXfrm>
    </dsp:sp>
    <dsp:sp modelId="{4606F518-605B-4F31-B545-D4C36DDBC0A0}">
      <dsp:nvSpPr>
        <dsp:cNvPr id="0" name=""/>
        <dsp:cNvSpPr/>
      </dsp:nvSpPr>
      <dsp:spPr>
        <a:xfrm>
          <a:off x="2866967" y="431095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Implementing PCA and K-Means Clustering</a:t>
          </a:r>
        </a:p>
      </dsp:txBody>
      <dsp:txXfrm>
        <a:off x="2866967" y="431095"/>
        <a:ext cx="2329100" cy="1397460"/>
      </dsp:txXfrm>
    </dsp:sp>
    <dsp:sp modelId="{505349CB-CA83-47DA-B5E8-C00CAE87B5BB}">
      <dsp:nvSpPr>
        <dsp:cNvPr id="0" name=""/>
        <dsp:cNvSpPr/>
      </dsp:nvSpPr>
      <dsp:spPr>
        <a:xfrm>
          <a:off x="8059061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8215" y="1127147"/>
        <a:ext cx="26784" cy="5356"/>
      </dsp:txXfrm>
    </dsp:sp>
    <dsp:sp modelId="{7E47B54F-8818-4EE6-8820-AC92B873DE34}">
      <dsp:nvSpPr>
        <dsp:cNvPr id="0" name=""/>
        <dsp:cNvSpPr/>
      </dsp:nvSpPr>
      <dsp:spPr>
        <a:xfrm>
          <a:off x="5731761" y="431095"/>
          <a:ext cx="2329100" cy="1397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Clustering Based on Wavelength Quartiles</a:t>
          </a:r>
        </a:p>
      </dsp:txBody>
      <dsp:txXfrm>
        <a:off x="5731761" y="431095"/>
        <a:ext cx="2329100" cy="1397460"/>
      </dsp:txXfrm>
    </dsp:sp>
    <dsp:sp modelId="{B8E72312-B2A6-4DC2-B226-393E4BB192CF}">
      <dsp:nvSpPr>
        <dsp:cNvPr id="0" name=""/>
        <dsp:cNvSpPr/>
      </dsp:nvSpPr>
      <dsp:spPr>
        <a:xfrm>
          <a:off x="1166724" y="18267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638" y="2076624"/>
        <a:ext cx="430552" cy="5356"/>
      </dsp:txXfrm>
    </dsp:sp>
    <dsp:sp modelId="{157EC8BE-2BF0-4F07-B3B7-6C7DDCFC6E83}">
      <dsp:nvSpPr>
        <dsp:cNvPr id="0" name=""/>
        <dsp:cNvSpPr/>
      </dsp:nvSpPr>
      <dsp:spPr>
        <a:xfrm>
          <a:off x="8596554" y="431095"/>
          <a:ext cx="2329100" cy="1397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Dimensionality Reduction with PCA</a:t>
          </a:r>
        </a:p>
      </dsp:txBody>
      <dsp:txXfrm>
        <a:off x="8596554" y="431095"/>
        <a:ext cx="2329100" cy="1397460"/>
      </dsp:txXfrm>
    </dsp:sp>
    <dsp:sp modelId="{CD3B2143-6482-4FE9-8183-A2AB209B69F9}">
      <dsp:nvSpPr>
        <dsp:cNvPr id="0" name=""/>
        <dsp:cNvSpPr/>
      </dsp:nvSpPr>
      <dsp:spPr>
        <a:xfrm>
          <a:off x="2329474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3060300"/>
        <a:ext cx="26784" cy="5356"/>
      </dsp:txXfrm>
    </dsp:sp>
    <dsp:sp modelId="{891F6AFF-A386-43B1-B3A3-3F998ACDFC5B}">
      <dsp:nvSpPr>
        <dsp:cNvPr id="0" name=""/>
        <dsp:cNvSpPr/>
      </dsp:nvSpPr>
      <dsp:spPr>
        <a:xfrm>
          <a:off x="2174" y="2364249"/>
          <a:ext cx="2329100" cy="13974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Interactive Data Exploration Tool</a:t>
          </a:r>
        </a:p>
      </dsp:txBody>
      <dsp:txXfrm>
        <a:off x="2174" y="2364249"/>
        <a:ext cx="2329100" cy="1397460"/>
      </dsp:txXfrm>
    </dsp:sp>
    <dsp:sp modelId="{FDCB674B-0F07-42E9-98AB-523FE75D526B}">
      <dsp:nvSpPr>
        <dsp:cNvPr id="0" name=""/>
        <dsp:cNvSpPr/>
      </dsp:nvSpPr>
      <dsp:spPr>
        <a:xfrm>
          <a:off x="5194267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3060300"/>
        <a:ext cx="26784" cy="5356"/>
      </dsp:txXfrm>
    </dsp:sp>
    <dsp:sp modelId="{C0A39E4D-E201-4952-BC0E-4F10A6E657EB}">
      <dsp:nvSpPr>
        <dsp:cNvPr id="0" name=""/>
        <dsp:cNvSpPr/>
      </dsp:nvSpPr>
      <dsp:spPr>
        <a:xfrm>
          <a:off x="2866967" y="2364249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Benefits to TelescopeML Project</a:t>
          </a:r>
        </a:p>
      </dsp:txBody>
      <dsp:txXfrm>
        <a:off x="2866967" y="2364249"/>
        <a:ext cx="2329100" cy="1397460"/>
      </dsp:txXfrm>
    </dsp:sp>
    <dsp:sp modelId="{2C52BAED-9F1E-486B-A927-740F7AF57CCC}">
      <dsp:nvSpPr>
        <dsp:cNvPr id="0" name=""/>
        <dsp:cNvSpPr/>
      </dsp:nvSpPr>
      <dsp:spPr>
        <a:xfrm>
          <a:off x="8059061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8215" y="3060300"/>
        <a:ext cx="26784" cy="5356"/>
      </dsp:txXfrm>
    </dsp:sp>
    <dsp:sp modelId="{9034CCD8-99F5-4510-9187-EC0146C96649}">
      <dsp:nvSpPr>
        <dsp:cNvPr id="0" name=""/>
        <dsp:cNvSpPr/>
      </dsp:nvSpPr>
      <dsp:spPr>
        <a:xfrm>
          <a:off x="5731761" y="2364249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Improvements and Experiments</a:t>
          </a:r>
        </a:p>
      </dsp:txBody>
      <dsp:txXfrm>
        <a:off x="5731761" y="2364249"/>
        <a:ext cx="2329100" cy="1397460"/>
      </dsp:txXfrm>
    </dsp:sp>
    <dsp:sp modelId="{1A334F05-3AF0-4ED8-9A41-0CBC272D98AC}">
      <dsp:nvSpPr>
        <dsp:cNvPr id="0" name=""/>
        <dsp:cNvSpPr/>
      </dsp:nvSpPr>
      <dsp:spPr>
        <a:xfrm>
          <a:off x="8596554" y="2364249"/>
          <a:ext cx="2329100" cy="1397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 and Acknowledgements</a:t>
          </a:r>
        </a:p>
      </dsp:txBody>
      <dsp:txXfrm>
        <a:off x="8596554" y="2364249"/>
        <a:ext cx="2329100" cy="1397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1574-21EE-35D4-7D95-C3F6A67B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BDB9C-F9F4-3E02-4E20-122205055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F0016-3C6E-A24D-3C1B-493554E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60BA-EB17-D823-9C01-48FF0346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18E6-2B9A-5F9D-8385-3AC55876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4DAE-414E-D01A-83E1-37ED9D3F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2B39-76AB-C1B0-2351-715C4622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A703-6860-FA00-9071-B702F762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79FF-7F54-03EA-3F3E-6CC4F8DF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8583-B760-DD2B-71EB-9AF1C36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897D2-B12A-C70A-DDD8-2D7EE10C1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74948-7285-E7F4-9D24-3B7CF9BA7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4A7A-0ED7-09D4-1A87-D68D72D4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E48EC-CCB2-D7D3-A9CD-BD8634A7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B004-98DB-3190-DBC2-64AC4B15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2E2E-03CC-E5CC-45FC-7BA5A927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63EF-B5E3-C614-5C21-69DA3488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0862-AEC6-180A-3A62-202DFB6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C9EE-000A-021D-E3A3-2A539800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E092-670B-DE85-9F83-340A0EC1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26A5-9D83-536F-D84B-B01FBD87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886D-96CF-D10D-352E-00FDBD54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FF56-0E64-81AF-0221-3A5B8441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5C1A-900C-8B95-E781-D58A45B4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001F-7009-B924-7CFD-001F2833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ABD-A64B-EE0F-83C8-6D32E062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0B64-5F71-14AF-D6F4-A379966DD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4B10-746C-1788-6E98-88ED0D23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BE8E-AAE5-5BD4-D979-D8476220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A5C42-6B3B-67AF-12C7-41FF02DD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EAA2F-D7D9-A06D-A45D-246FD9CD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9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6366-F2D6-1C7E-F9FF-A22CA1E8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41673-42BE-CE02-F7BE-815B2460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BF63-7223-C6BE-F3F2-70C43ABB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011F9-80C0-838C-B53F-58339DCE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D9591-7D84-516D-11DE-A5C4A2294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2B600-180F-D709-B535-B2C79B78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8AFAE-2EA2-CBBC-7BC9-999B10A8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CF551-A375-ED95-48E3-9060534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699D-CF2F-1216-77D9-BC4079D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7DF26-EFCC-CFE9-DF4B-FB1602D7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536AE-7942-6908-A5AB-53F468A5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93E7B-20FA-14FB-4110-218EB03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67075-465C-B4E3-33CE-5408415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F7F9B-670A-4E90-498A-BD85C1D9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46A7-8784-F98F-EDFD-BB7F071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5336-313B-AD00-520F-B2423E32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D15C9-5987-2C2A-5AF4-A24285A21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C80F8-577F-5F34-760E-591D8465C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E5917-1BD7-6123-CE92-B372E604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7AD98-F381-B4EB-1FA5-B3CACAF1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4A649-952A-90FF-74CA-9A03C20C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565F-9F00-3940-2B91-97B9C59A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62965-046E-1DD7-7E0E-B6EEB335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C1CF6-8F9B-AC86-72F5-7ED6E3AD5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0292D-7AFA-45B2-06EF-4615EBD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A4C7-F21E-6833-A25A-666FB802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6907-F5AC-2EED-2B69-03461293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D23AD-CBD6-B4A9-D037-83AF8BD9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24B9-CCC3-CE70-450F-B8CAA116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D8D6-5527-D38B-6331-22B60B618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066B7-35C6-411A-B6B0-40A5860BE4F3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F115-53CA-CE0B-BF63-DEF67F0D2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A1-50B3-21C3-34B4-6231BEF4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D07C7-C82C-455D-AB16-96FAA1E7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04DA1FE-EBEF-4AF3-A3C6-067C78D4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8B1B3E66-23F5-436C-A0C1-32A666D28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Earth from space">
            <a:extLst>
              <a:ext uri="{FF2B5EF4-FFF2-40B4-BE49-F238E27FC236}">
                <a16:creationId xmlns:a16="http://schemas.microsoft.com/office/drawing/2014/main" id="{E0138636-5C30-C03E-F9D9-C3970585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rcRect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C230A-A12C-4339-92EE-F850809E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266DA8-A1F2-4B9F-AD49-F0F4270B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5EAE53-C456-4300-BEA6-3AF8CC0F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1E0EBD-0F61-4DE9-9397-8E536207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0BA56C-1B81-460E-96B4-6E0DDE67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84DEAC-B1F0-4AAF-9532-1F93B473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9BF985-74AA-43F0-A812-F4CD33841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31C745-2F56-4B25-8616-92358DAFA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6059AD-CE26-1310-B385-C7E975776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2"/>
            <a:ext cx="10558405" cy="3039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Unsupervised Learning and K-Means Clustering for Brown Dwarf Data Analysis NASA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7AB77-37EE-3E51-7578-C411270AB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50" y="3812005"/>
            <a:ext cx="10536463" cy="22885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Gokul Nookula</a:t>
            </a:r>
          </a:p>
          <a:p>
            <a:r>
              <a:rPr lang="en-US">
                <a:solidFill>
                  <a:schemeClr val="bg1"/>
                </a:solidFill>
              </a:rPr>
              <a:t>9/18/2024</a:t>
            </a:r>
          </a:p>
        </p:txBody>
      </p:sp>
    </p:spTree>
    <p:extLst>
      <p:ext uri="{BB962C8B-B14F-4D97-AF65-F5344CB8AC3E}">
        <p14:creationId xmlns:p14="http://schemas.microsoft.com/office/powerpoint/2010/main" val="26163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4111CF3B-12D4-D710-938D-0422B04815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69804-49CD-58E1-F512-4FDF7CE5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244F-5A26-F8F4-9FE2-CEBC9EE4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By Gokul Nookula</a:t>
            </a:r>
          </a:p>
        </p:txBody>
      </p:sp>
    </p:spTree>
    <p:extLst>
      <p:ext uri="{BB962C8B-B14F-4D97-AF65-F5344CB8AC3E}">
        <p14:creationId xmlns:p14="http://schemas.microsoft.com/office/powerpoint/2010/main" val="58472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5F706-E06B-E0FF-1317-F21495A8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E74E4B0-3C9D-2884-8794-096D6A811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34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31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1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FEAA9-33A0-D385-009C-B6D7664B6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Enhancements to the TelescopeML Project Using Unsupervised Learning</a:t>
            </a:r>
          </a:p>
        </p:txBody>
      </p:sp>
      <p:cxnSp>
        <p:nvCxnSpPr>
          <p:cNvPr id="4141" name="Straight Connector 414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4DD0289-B38E-A89E-0A3D-6B826F93A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288833"/>
            <a:ext cx="4800600" cy="37115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TelescopeML Project Overview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Focuses on analyzing astronomical data using machine learning techniques.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Processes spectral data from telescopes to understand celestial objects like brown dwarfs.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insights into the physical properties (gravity, temperature, metallicity, and C/O ratio) of celestial objects.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Goals of Enhancements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 unsupervised learning methods to identify hidden patterns in the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dimensionality reduction and clustering of spectral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D2FF912A-7383-6644-8D97-5ED2CF50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371581"/>
            <a:ext cx="3588640" cy="2781195"/>
          </a:xfrm>
          <a:prstGeom prst="rect">
            <a:avLst/>
          </a:prstGeom>
        </p:spPr>
      </p:pic>
      <p:sp>
        <p:nvSpPr>
          <p:cNvPr id="4142" name="Rectangle 4141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fish&#10;&#10;Description automatically generated">
            <a:extLst>
              <a:ext uri="{FF2B5EF4-FFF2-40B4-BE49-F238E27FC236}">
                <a16:creationId xmlns:a16="http://schemas.microsoft.com/office/drawing/2014/main" id="{BB28AE51-E92C-C2FA-5DE3-AB8D5597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758850"/>
            <a:ext cx="3588640" cy="2727366"/>
          </a:xfrm>
          <a:prstGeom prst="rect">
            <a:avLst/>
          </a:prstGeom>
        </p:spPr>
      </p:pic>
      <p:sp>
        <p:nvSpPr>
          <p:cNvPr id="4143" name="Rectangle 414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Principal Component Analysis (PCA) 101 - NumXL">
            <a:extLst>
              <a:ext uri="{FF2B5EF4-FFF2-40B4-BE49-F238E27FC236}">
                <a16:creationId xmlns:a16="http://schemas.microsoft.com/office/drawing/2014/main" id="{D70BA527-5D1F-C97C-90F0-D5EC8A67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7" r="1208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189D2-B631-5B8B-B820-A4F96CC6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Implementing PCA and K-Means Clustering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5DBB3-1166-0496-7C1D-FB9E4ACB6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Principal Component Analysis (PCA)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PCA helps reduce data dimensionality while retaining 95% of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in simplifying the dataset and making computations faster.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Groups similar data points into clusters based on spectral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optimize centroids.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custom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run_kMeans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function allows iterative clustering.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0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8B068B58-6F94-4AFF-A8A7-18573884D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64" name="Picture 616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6165" name="Rectangle 616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BE5B028C-7535-45E5-9D2C-32C50D0E0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49944-4039-19A3-E05C-21707178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4997189" cy="1893524"/>
          </a:xfrm>
        </p:spPr>
        <p:txBody>
          <a:bodyPr anchor="b">
            <a:normAutofit/>
          </a:bodyPr>
          <a:lstStyle/>
          <a:p>
            <a:r>
              <a:rPr lang="en-US" sz="4100"/>
              <a:t>Clustering Based on Wavelength Quartiles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C792F-04D0-6304-3DA7-33473E4CE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6" y="2965593"/>
            <a:ext cx="4997189" cy="29415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Explanation of how the data is divided into 4 quartiles based on spectral wavelengths.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Clustering is performed on subsets of the data where each quartile represents a different range of wavelengths.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 Lowest quartile represents data with highest wavelengths in the range [min, 1.1984], lower middle from [1.1984, 1.5388],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helps analyze patterns related to output variables such as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gravity, temperature, and metallicity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24519784-5C8B-5784-6A50-A4EB3711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583" r="-4" b="20577"/>
          <a:stretch/>
        </p:blipFill>
        <p:spPr>
          <a:xfrm>
            <a:off x="6575741" y="895610"/>
            <a:ext cx="4890576" cy="2443150"/>
          </a:xfrm>
          <a:prstGeom prst="rect">
            <a:avLst/>
          </a:prstGeom>
        </p:spPr>
      </p:pic>
      <p:pic>
        <p:nvPicPr>
          <p:cNvPr id="6147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A6EA08B-749F-BB62-B1D1-A8BD6A2D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7" b="-2"/>
          <a:stretch/>
        </p:blipFill>
        <p:spPr bwMode="auto">
          <a:xfrm>
            <a:off x="6575741" y="3504974"/>
            <a:ext cx="4890576" cy="24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4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8" name="Rectangle 717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80" name="Group 717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181" name="Rectangle 718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2" name="Rectangle 718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B92A9-FA1E-1B89-B9B9-545D8E45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Dimensionality Reduction with PCA</a:t>
            </a: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A47F53-4FC4-5F2C-C3D7-12ED5D29FE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PCA is used to reduce the number of features while preserving 95% of the data's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elbow method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was employed to determine the optimal number of clusters (K).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PCA helps to process spectral data more efficiently, reducing computational time and improving clustering accuracy. </a:t>
            </a:r>
          </a:p>
        </p:txBody>
      </p:sp>
      <p:pic>
        <p:nvPicPr>
          <p:cNvPr id="7173" name="Picture 5" descr="A beginner's guide to dimensionality reduction in Machine Learning | by  Judy T Raj | Towards Data Science">
            <a:extLst>
              <a:ext uri="{FF2B5EF4-FFF2-40B4-BE49-F238E27FC236}">
                <a16:creationId xmlns:a16="http://schemas.microsoft.com/office/drawing/2014/main" id="{CB8B2C89-CE56-EC82-5CE3-841D7305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1099265"/>
            <a:ext cx="4389120" cy="19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9. Dimensionality Reduction — Single-cell best practices">
            <a:extLst>
              <a:ext uri="{FF2B5EF4-FFF2-40B4-BE49-F238E27FC236}">
                <a16:creationId xmlns:a16="http://schemas.microsoft.com/office/drawing/2014/main" id="{A4E805D5-255C-1AE1-16EC-9D8DFE5BC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667" y="4295075"/>
            <a:ext cx="4389120" cy="11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7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1" name="Rectangle 82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B651D-2C24-160C-026A-54C9C937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Interactive Data Exploration Tool</a:t>
            </a:r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3" name="Rectangle 82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32A2E-F3CE-BF25-153B-904A6866C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Functionality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Allows users to adjust parameters such as the number of clusters and iterations.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Visualizes clustering results in real-time using Matplotlib.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Provides bar charts and clustering progress plots.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Proposed Enhancements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a GUI (e.g., using Streamlit or Flask) to allow users to explore data more interactively.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 can visualize the clustering process and adjust the number of centroids or iterations.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E3A883-F6C4-6476-3C6F-6A3E13DC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67111"/>
            <a:ext cx="5150277" cy="294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4" name="Rectangle 821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70EFF-A932-A272-FA5E-1E0CE1E8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4000"/>
              <a:t>Benefits to TelescopeML Project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6CFF7848-7E27-757E-6060-2618E245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2" r="14336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A85E74C-ADC5-BE2F-0FC9-3999CD977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2119" y="2630161"/>
            <a:ext cx="4589491" cy="33324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Analysis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Better understanding of data structure through dimensionality reduction.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Usability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Interactive platform provides users with the ability to adjust parameters and visualize results.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Increased Efficiency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PCA helps to reduce the computational burden, making the system faster. </a:t>
            </a:r>
          </a:p>
        </p:txBody>
      </p:sp>
    </p:spTree>
    <p:extLst>
      <p:ext uri="{BB962C8B-B14F-4D97-AF65-F5344CB8AC3E}">
        <p14:creationId xmlns:p14="http://schemas.microsoft.com/office/powerpoint/2010/main" val="262782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17DA3-05EF-7CCF-CFB0-3AB056E0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Future Improvements and Experiments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CE5C70-27C3-58B4-6051-27D6D04BE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Algorithm Enhancements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 hierarchical clustering or DBSCAN as alternative clustering methods.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 hyperparameter tuning for optimizing K-Means clustering.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 Expansion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Incorporate additional datasets or use advanced dimensionality reduction techniques like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t-SNE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Interface Development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Implement a more user-friendly graphical interface for data exploration.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Test the models on new datasets and compare the performance with and without PCA. </a:t>
            </a:r>
          </a:p>
        </p:txBody>
      </p:sp>
      <p:pic>
        <p:nvPicPr>
          <p:cNvPr id="6" name="Picture 5" descr="An abstract design with lines and financial symbols">
            <a:extLst>
              <a:ext uri="{FF2B5EF4-FFF2-40B4-BE49-F238E27FC236}">
                <a16:creationId xmlns:a16="http://schemas.microsoft.com/office/drawing/2014/main" id="{A4900C28-E51D-9F21-0A5D-7017CD4B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66" r="2085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1AB21EC332C4DBA4A2A9801EE1FB2" ma:contentTypeVersion="9" ma:contentTypeDescription="Create a new document." ma:contentTypeScope="" ma:versionID="0464cc293a6d7bb6ba9eeacecb48956d">
  <xsd:schema xmlns:xsd="http://www.w3.org/2001/XMLSchema" xmlns:xs="http://www.w3.org/2001/XMLSchema" xmlns:p="http://schemas.microsoft.com/office/2006/metadata/properties" xmlns:ns3="c3146375-e110-4a00-9e59-8798446f289d" xmlns:ns4="9501c0fc-7eab-485e-aae4-1bf959ebf527" targetNamespace="http://schemas.microsoft.com/office/2006/metadata/properties" ma:root="true" ma:fieldsID="8f3099237131eed08dff3482b1f15b50" ns3:_="" ns4:_="">
    <xsd:import namespace="c3146375-e110-4a00-9e59-8798446f289d"/>
    <xsd:import namespace="9501c0fc-7eab-485e-aae4-1bf959ebf5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46375-e110-4a00-9e59-8798446f2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c0fc-7eab-485e-aae4-1bf959ebf5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146375-e110-4a00-9e59-8798446f289d" xsi:nil="true"/>
  </documentManagement>
</p:properties>
</file>

<file path=customXml/itemProps1.xml><?xml version="1.0" encoding="utf-8"?>
<ds:datastoreItem xmlns:ds="http://schemas.openxmlformats.org/officeDocument/2006/customXml" ds:itemID="{E25F538B-332D-4619-AB1D-0029440E4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46375-e110-4a00-9e59-8798446f289d"/>
    <ds:schemaRef ds:uri="9501c0fc-7eab-485e-aae4-1bf959ebf5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A6EB8-96DD-4E0F-ADE0-FE21B43696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445E36-39E8-4937-BF97-0A4DE071BAA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3146375-e110-4a00-9e59-8798446f289d"/>
    <ds:schemaRef ds:uri="http://www.w3.org/XML/1998/namespace"/>
    <ds:schemaRef ds:uri="http://purl.org/dc/terms/"/>
    <ds:schemaRef ds:uri="http://schemas.openxmlformats.org/package/2006/metadata/core-properties"/>
    <ds:schemaRef ds:uri="9501c0fc-7eab-485e-aae4-1bf959ebf527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Office Theme</vt:lpstr>
      <vt:lpstr>Unsupervised Learning and K-Means Clustering for Brown Dwarf Data Analysis NASA</vt:lpstr>
      <vt:lpstr>Table of Content</vt:lpstr>
      <vt:lpstr>Enhancements to the TelescopeML Project Using Unsupervised Learning</vt:lpstr>
      <vt:lpstr>Implementing PCA and K-Means Clustering</vt:lpstr>
      <vt:lpstr>Clustering Based on Wavelength Quartiles</vt:lpstr>
      <vt:lpstr>Dimensionality Reduction with PCA</vt:lpstr>
      <vt:lpstr>Interactive Data Exploration Tool</vt:lpstr>
      <vt:lpstr>Benefits to TelescopeML Project</vt:lpstr>
      <vt:lpstr>Future Improvements and Experiments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Nookula</dc:creator>
  <cp:lastModifiedBy>Blaze ProCool</cp:lastModifiedBy>
  <cp:revision>2</cp:revision>
  <dcterms:created xsi:type="dcterms:W3CDTF">2024-09-19T01:54:34Z</dcterms:created>
  <dcterms:modified xsi:type="dcterms:W3CDTF">2024-09-19T04:36:18Z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0x0101003981AB21EC332C4DBA4A2A9801EE1FB2</vt:lpwstr>
  </property>
</Properties>
</file>