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Supply Chain Performance Dashboard using Power 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4BAA5-3582-40AB-94DB-798E8F2AEB06}"/>
              </a:ext>
            </a:extLst>
          </p:cNvPr>
          <p:cNvSpPr txBox="1"/>
          <p:nvPr/>
        </p:nvSpPr>
        <p:spPr>
          <a:xfrm>
            <a:off x="276045" y="1604513"/>
            <a:ext cx="99893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Sustainable Supply Chain Performance Dashboard in Power BI effectively visualizes key supply chain metrics, enabling data-driven decision-making. By integrating real-time data on product sales, stock levels, shipping costs, and transportation modes, businesses can optimize logistics, reduce costs, and enhance sustainability. This dashboard supports efficiency, transparency, and informed decision-making, aligning with sustainability goals.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2F65-B5E4-6E81-5FFD-D7C8C8D12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C99A5-1281-AB96-0B47-D210567D7F71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C8719-D0FF-D150-6877-BAE2B1990EE5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5A31A-5299-8A5A-1D0B-F1013DAF8D89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3B95D2-E685-A11B-4E1C-DE27E88D3A63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D2CA9CC3-701F-7173-8919-AE7CC0F2D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BAA12-16F8-0ED0-F4F7-F27B81BDC91B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F33AC-8D97-85B8-1839-AD03F864089B}"/>
              </a:ext>
            </a:extLst>
          </p:cNvPr>
          <p:cNvSpPr txBox="1"/>
          <p:nvPr/>
        </p:nvSpPr>
        <p:spPr>
          <a:xfrm>
            <a:off x="191911" y="1372648"/>
            <a:ext cx="975434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Understanding Sustainable Supply Chain Metrics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supply chain sustainability and its importance in business.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 Collection &amp; Preparation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and clean sustainability-related data from multiple sources Transform raw data into a structured format for Power BI.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Power BI Fundamentals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Power BI dashboard with sustainability-related visualizations.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interactive reports with filters, slicers, and drill-throughs.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Data Visualization for Insights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appropriate visualizations (bar charts, KPIs, trend analysis, maps for carbon footprint tracking).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1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C409C-3194-BB86-5B42-DD3F279AAEFF}"/>
              </a:ext>
            </a:extLst>
          </p:cNvPr>
          <p:cNvSpPr txBox="1"/>
          <p:nvPr/>
        </p:nvSpPr>
        <p:spPr>
          <a:xfrm>
            <a:off x="191911" y="1372648"/>
            <a:ext cx="975434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Analyzing and Interpreting Data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trend analysis on sustainability KPIs.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areas for improvement in the supply chain using data insights.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Automating and Sharing Reports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 data refresh and schedule reports in Power BI Service.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dashboards with key stakeholders for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3472" y="934877"/>
            <a:ext cx="6102626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213163"/>
                </a:solidFill>
              </a:rPr>
              <a:t>Power BI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807A7-FEB1-EE7F-2B5E-F36BCAA53001}"/>
              </a:ext>
            </a:extLst>
          </p:cNvPr>
          <p:cNvSpPr txBox="1"/>
          <p:nvPr/>
        </p:nvSpPr>
        <p:spPr>
          <a:xfrm>
            <a:off x="1921502" y="2638777"/>
            <a:ext cx="6173921" cy="345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F6A4DC-2A5B-9CF7-EBAE-00C8B688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72" y="1754511"/>
            <a:ext cx="8903886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is used to create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Sustainable Supply Chain Performance Dashboard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integrating data from databases.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enables real-time visualization of sustainability KPIs like Shipping Costs, Shipping Times, Supplier Name, Product Type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how much amount of product sold in different cities, and there Supplier 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efficient supply chain.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F92A1-5803-3A70-2961-D77F449D6E29}"/>
              </a:ext>
            </a:extLst>
          </p:cNvPr>
          <p:cNvSpPr txBox="1"/>
          <p:nvPr/>
        </p:nvSpPr>
        <p:spPr>
          <a:xfrm>
            <a:off x="268356" y="1414766"/>
            <a:ext cx="11171208" cy="521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methodology follows a structured approach to collect, process, analyze, and visualize supply chain sustainability data. The key steps include: 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Requirement Analysis &amp; KPI Identification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business objectives and sustainability goals. 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 Collection &amp; Integration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data from databases (Excel, CSVs)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Power Query for ETL (Extract, Transform, Load) to clean and structure data. 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Data Modeling &amp; Calculation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data model with relationships between sustainability-related datasets. 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Dashboard Design &amp; Visualization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interactive Power BI reports with charts, KPIs, and geographic heatmaps.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DC82-9612-7C10-7FC2-1B5F6E0F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E2C99-3C0B-7964-6E71-685008ADACC1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981F3-3707-82BE-D8D4-21C19EE78AF8}"/>
              </a:ext>
            </a:extLst>
          </p:cNvPr>
          <p:cNvSpPr txBox="1"/>
          <p:nvPr/>
        </p:nvSpPr>
        <p:spPr>
          <a:xfrm>
            <a:off x="268356" y="1414766"/>
            <a:ext cx="1117120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Automation &amp; Real-time Updates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Power BI Gateway for automatic data refresh.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Security &amp; Deployment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dashboards via Power BI Service for decision-making.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Performance Monitoring &amp; Optimization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the dashboard based on user feedback and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36473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9225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C312C-DCAA-C5FB-2B62-57B49BCD7810}"/>
              </a:ext>
            </a:extLst>
          </p:cNvPr>
          <p:cNvSpPr txBox="1"/>
          <p:nvPr/>
        </p:nvSpPr>
        <p:spPr>
          <a:xfrm>
            <a:off x="362308" y="1621767"/>
            <a:ext cx="936828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number of products sold by supplier name represented in pie chart.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number of products sold by routes with bar charts.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shipping costs by routes using bar chart.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stock levels by supplier name represented in pie chart.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shipping costs and average of shipping times by transportation modes using bar chart.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stock levels by products type with bar chart.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order quantities by products type with bar chart.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shipping times and Average of shipping costs by products type in bar chart.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FB228-CF8B-E018-5EA8-A62E16CF5F5F}"/>
              </a:ext>
            </a:extLst>
          </p:cNvPr>
          <p:cNvSpPr txBox="1"/>
          <p:nvPr/>
        </p:nvSpPr>
        <p:spPr>
          <a:xfrm>
            <a:off x="370936" y="1587261"/>
            <a:ext cx="821234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visualizes key supply chain metrics using Power BI.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product sales and stock levels by supplier.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products sold by routes, stock levels by product type, order quantities, and shipping costs. Shipping times and costs are compared across transportation modes and product types.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66B11-C9EF-B3C4-2064-C42D0E22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2"/>
            <a:ext cx="12192000" cy="5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62</TotalTime>
  <Words>629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GOKUL PAWAR</cp:lastModifiedBy>
  <cp:revision>4</cp:revision>
  <dcterms:created xsi:type="dcterms:W3CDTF">2024-12-31T09:40:01Z</dcterms:created>
  <dcterms:modified xsi:type="dcterms:W3CDTF">2025-02-05T11:51:11Z</dcterms:modified>
</cp:coreProperties>
</file>