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6A4"/>
    <a:srgbClr val="64CAED"/>
    <a:srgbClr val="B0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lines-sentiment-analysis.streamlit.app/" TargetMode="External"/><Relationship Id="rId2" Type="http://schemas.openxmlformats.org/officeDocument/2006/relationships/hyperlink" Target="https://github.com/GokulS712003/SentimentAnalysi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rowdflower/twitter-airline-senti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29758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Gokul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9D08E-3DFF-A4A7-90F3-EDF7D023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7828"/>
            <a:ext cx="5410200" cy="4995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CACB0-BA41-2965-8888-F9D5B75B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76400"/>
            <a:ext cx="6411551" cy="4247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828800"/>
            <a:ext cx="5522773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GitHub:</a:t>
            </a:r>
          </a:p>
          <a:p>
            <a:pPr>
              <a:spcAft>
                <a:spcPts val="1200"/>
              </a:spcAft>
            </a:pP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hlinkClick r:id="rId2"/>
              </a:rPr>
              <a:t>https://github.com/GokulS712003/Sen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hlinkClick r:id="rId2"/>
              </a:rPr>
              <a:t>t</a:t>
            </a:r>
            <a: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  <a:hlinkClick r:id="rId2"/>
              </a:rPr>
              <a:t>imentAnalysis</a:t>
            </a:r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spcAft>
                <a:spcPts val="1200"/>
              </a:spcAft>
            </a:pPr>
            <a:b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br>
              <a:rPr lang="en-IN" sz="20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IN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Deployment: </a:t>
            </a:r>
          </a:p>
          <a:p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</a:rPr>
              <a:t>	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airlines-sentiment-</a:t>
            </a:r>
            <a:r>
              <a:rPr lang="en-IN" sz="2000" dirty="0" err="1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analysis.streamlit.app</a:t>
            </a:r>
            <a:r>
              <a:rPr lang="en-IN" sz="2000" dirty="0">
                <a:solidFill>
                  <a:srgbClr val="0070C0"/>
                </a:solidFill>
                <a:latin typeface="Trebuchet MS" panose="020B0603020202020204" pitchFamily="34" charset="0"/>
                <a:hlinkClick r:id="rId3"/>
              </a:rPr>
              <a:t>/</a:t>
            </a:r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464DA-FF53-73CE-F3C1-BB113A2A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23717"/>
            <a:ext cx="4093641" cy="66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14229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400" dirty="0"/>
              <a:t>PROJECT 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D877C-CF2A-2ADF-2FF6-4458882A20DD}"/>
              </a:ext>
            </a:extLst>
          </p:cNvPr>
          <p:cNvSpPr txBox="1"/>
          <p:nvPr/>
        </p:nvSpPr>
        <p:spPr>
          <a:xfrm>
            <a:off x="4244021" y="2743200"/>
            <a:ext cx="6423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Sentiment analysis of Customer Reviews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8168D95-2895-3163-BAB9-1CF4112BF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" y="1918680"/>
            <a:ext cx="4000034" cy="4000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A0B3A-4E24-117A-32E2-AD41DE8AF92F}"/>
              </a:ext>
            </a:extLst>
          </p:cNvPr>
          <p:cNvSpPr txBox="1"/>
          <p:nvPr/>
        </p:nvSpPr>
        <p:spPr>
          <a:xfrm>
            <a:off x="2311427" y="1809214"/>
            <a:ext cx="59181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1.Problem Statement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2.Project Overview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3.End users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4.Our Solution and Proposition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5.Key Features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6.Modelling Approach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7.Results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300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lang="en-US" sz="4250" spc="-10" dirty="0"/>
              <a:t> STATEMENT</a:t>
            </a:r>
            <a:r>
              <a:rPr sz="4250" dirty="0"/>
              <a:t>	</a:t>
            </a:r>
            <a:endParaRPr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41EF-1A29-42C7-A512-D442FF5E3D0B}"/>
              </a:ext>
            </a:extLst>
          </p:cNvPr>
          <p:cNvSpPr txBox="1"/>
          <p:nvPr/>
        </p:nvSpPr>
        <p:spPr>
          <a:xfrm>
            <a:off x="609600" y="2339876"/>
            <a:ext cx="876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Develop a robust Deep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j-ea"/>
              </a:rPr>
              <a:t>L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earning model for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Natural Language Processing (NLP)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to create a dashboard for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analyzing customer reviews and ratings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on social media platforms. The primary focus is on </a:t>
            </a:r>
            <a:r>
              <a:rPr lang="en-US" sz="2400" dirty="0">
                <a:solidFill>
                  <a:srgbClr val="0070C0"/>
                </a:solidFill>
                <a:latin typeface="Trebuchet MS"/>
                <a:ea typeface="+mj-ea"/>
              </a:rPr>
              <a:t>Sentiment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rebuchet MS"/>
                <a:ea typeface="+mj-ea"/>
              </a:rPr>
              <a:t> Analysis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, with additional goals including product feedback understanding, brand perception assessment, competitive analysis, and market trend tracking.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4A5F-3B3B-C22B-B571-EACE644682F0}"/>
              </a:ext>
            </a:extLst>
          </p:cNvPr>
          <p:cNvSpPr txBox="1"/>
          <p:nvPr/>
        </p:nvSpPr>
        <p:spPr>
          <a:xfrm>
            <a:off x="1828800" y="5486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rebuchet MS" panose="020B0603020202020204" pitchFamily="34" charset="0"/>
              </a:rPr>
              <a:t>Dataset Link: </a:t>
            </a:r>
            <a:r>
              <a:rPr lang="en-IN" dirty="0">
                <a:solidFill>
                  <a:schemeClr val="tx1"/>
                </a:solidFill>
                <a:latin typeface="Trebuchet MS" panose="020B0603020202020204" pitchFamily="34" charset="0"/>
                <a:hlinkClick r:id="rId3"/>
              </a:rPr>
              <a:t>kaggle.com/datasets/crowdflower/twitter-airline-sentiment </a:t>
            </a:r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762001" y="1905000"/>
            <a:ext cx="838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Objective: </a:t>
            </a:r>
            <a:r>
              <a:rPr lang="en-US" sz="2200" dirty="0">
                <a:latin typeface="Trebuchet MS" panose="020B0603020202020204" pitchFamily="34" charset="0"/>
              </a:rPr>
              <a:t>Develop a sentiment analysis system using </a:t>
            </a:r>
            <a:r>
              <a:rPr lang="en-US" sz="2200" dirty="0" err="1">
                <a:latin typeface="Trebuchet MS" panose="020B0603020202020204" pitchFamily="34" charset="0"/>
              </a:rPr>
              <a:t>RoBERTa</a:t>
            </a:r>
            <a:r>
              <a:rPr lang="en-US" sz="2200" dirty="0">
                <a:latin typeface="Trebuchet MS" panose="020B0603020202020204" pitchFamily="34" charset="0"/>
              </a:rPr>
              <a:t> for NLP to classify Twitter airlines reviews as positive, negative, or neutral.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Data Processing: </a:t>
            </a:r>
            <a:r>
              <a:rPr lang="en-US" sz="2200" dirty="0">
                <a:latin typeface="Trebuchet MS" panose="020B0603020202020204" pitchFamily="34" charset="0"/>
              </a:rPr>
              <a:t>Clean and preprocess the Twitter dataset for sentiment analysis.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Model Training:</a:t>
            </a:r>
            <a:r>
              <a:rPr lang="en-US" sz="2300" dirty="0">
                <a:latin typeface="Trebuchet MS" panose="020B0603020202020204" pitchFamily="34" charset="0"/>
              </a:rPr>
              <a:t> </a:t>
            </a:r>
            <a:r>
              <a:rPr lang="en-US" sz="2200" dirty="0">
                <a:latin typeface="Trebuchet MS" panose="020B0603020202020204" pitchFamily="34" charset="0"/>
              </a:rPr>
              <a:t>Train the </a:t>
            </a:r>
            <a:r>
              <a:rPr lang="en-US" sz="2200" dirty="0" err="1">
                <a:latin typeface="Trebuchet MS" panose="020B0603020202020204" pitchFamily="34" charset="0"/>
              </a:rPr>
              <a:t>RoBERTa</a:t>
            </a:r>
            <a:r>
              <a:rPr lang="en-US" sz="2200" dirty="0">
                <a:latin typeface="Trebuchet MS" panose="020B0603020202020204" pitchFamily="34" charset="0"/>
              </a:rPr>
              <a:t> model on the preprocessed data.</a:t>
            </a:r>
          </a:p>
          <a:p>
            <a:pPr lvl="1"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Evaluation: </a:t>
            </a:r>
            <a:r>
              <a:rPr lang="en-US" sz="2200" dirty="0">
                <a:latin typeface="Trebuchet MS" panose="020B0603020202020204" pitchFamily="34" charset="0"/>
              </a:rPr>
              <a:t>Assess the model's performance using metrics like accuracy, precision, recall, F1-score, and confusion matrix.</a:t>
            </a:r>
          </a:p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Dashboard Creation: </a:t>
            </a:r>
            <a:r>
              <a:rPr lang="en-US" sz="2200" dirty="0">
                <a:latin typeface="Trebuchet MS" panose="020B0603020202020204" pitchFamily="34" charset="0"/>
              </a:rPr>
              <a:t>Develop an interactive dashboard using </a:t>
            </a:r>
            <a:r>
              <a:rPr lang="en-US" sz="2200" dirty="0" err="1">
                <a:latin typeface="Trebuchet MS" panose="020B0603020202020204" pitchFamily="34" charset="0"/>
              </a:rPr>
              <a:t>Streamlit</a:t>
            </a:r>
            <a:r>
              <a:rPr lang="en-US" sz="2200" dirty="0">
                <a:latin typeface="Trebuchet MS" panose="020B0603020202020204" pitchFamily="34" charset="0"/>
              </a:rPr>
              <a:t> to visualize sentiment analysis results for user-friendly exploration.</a:t>
            </a:r>
            <a:endParaRPr lang="en-IN" sz="2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51284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lang="en-US" sz="3200" spc="-1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55A0-460A-CB4A-069F-0593C6D349E8}"/>
              </a:ext>
            </a:extLst>
          </p:cNvPr>
          <p:cNvSpPr txBox="1"/>
          <p:nvPr/>
        </p:nvSpPr>
        <p:spPr>
          <a:xfrm>
            <a:off x="838200" y="2092672"/>
            <a:ext cx="8424813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Marketers: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understand customer sentiment towards their products or services and tailor marketing strategies accordingly.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Customer Support Teams: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monitor and address customer feedback and concerns in real-time.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Product Managers: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gain insights into product performance and identify areas for improvement.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Business Analysts: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track market trends and competitor performance based on customer feedback.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Decision Makers: </a:t>
            </a:r>
            <a:r>
              <a:rPr lang="en-US" sz="2200" dirty="0">
                <a:solidFill>
                  <a:schemeClr val="tx1"/>
                </a:solidFill>
                <a:latin typeface="Trebuchet MS" panose="020B0603020202020204" pitchFamily="34" charset="0"/>
              </a:rPr>
              <a:t>To make informed business decisions based on sentiment analysis results.</a:t>
            </a:r>
            <a:endParaRPr lang="en-IN" sz="2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209800"/>
            <a:ext cx="5690235" cy="37729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Solution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1. Implement a robust data collection framework for customer feedback.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2. Utilize advanced NLP techniques for sentiment analysis and insight extraction.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3. Conduct a comprehensive competitive analysis to identify strategic opportunities.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4. Develop intuitive data visualization tools for presenting actionable insights.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9EC1F-9AF9-122C-F45D-51813425E301}"/>
              </a:ext>
            </a:extLst>
          </p:cNvPr>
          <p:cNvSpPr txBox="1"/>
          <p:nvPr/>
        </p:nvSpPr>
        <p:spPr>
          <a:xfrm>
            <a:off x="6324600" y="2294526"/>
            <a:ext cx="5690235" cy="35728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lIns="108000" tIns="108000" rIns="108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Value Propositions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1. Empower businesses to make informed decisions and drive improvements.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2. Enable proactive response to market dynamics and competitive pressures.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3. Facilitate sustainable growth and profitability through feedback analysis.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4. Stay ahead of industry trends and customer preferences.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5" name="TextBox 14"/>
          <p:cNvSpPr txBox="1"/>
          <p:nvPr/>
        </p:nvSpPr>
        <p:spPr>
          <a:xfrm>
            <a:off x="2413000" y="1524000"/>
            <a:ext cx="9474200" cy="495520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75000">
                <a:srgbClr val="B0E4F7"/>
              </a:gs>
            </a:gsLst>
            <a:lin ang="5400000" scaled="1"/>
          </a:gradFill>
          <a:effectLst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Context-Based Stop Words Identification: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Identifies and eliminates the top 25 frequently used words in all sentiment categories to enhance analysis relevance.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Emojis and Emoticons Understanding: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Analyzes emojis and emoticons to capture nuanced sentiment expressions and improve analysis accuracy.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Negation Handling: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Identifies and reverses negation statements in the text to ensure accurate sentiment classification.</a:t>
            </a:r>
          </a:p>
          <a:p>
            <a:pPr>
              <a:spcAft>
                <a:spcPts val="1200"/>
              </a:spcAft>
            </a:pPr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Robust Model: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Utilize the </a:t>
            </a:r>
            <a:r>
              <a:rPr lang="en-US" sz="2300" dirty="0" err="1">
                <a:effectLst/>
                <a:latin typeface="Trebuchet MS" panose="020B0603020202020204" pitchFamily="34" charset="0"/>
              </a:rPr>
              <a:t>RoBERTa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 Deep-Learning Model for higher prediction accuracy.</a:t>
            </a:r>
          </a:p>
          <a:p>
            <a:r>
              <a:rPr lang="en-US" sz="2300" dirty="0">
                <a:solidFill>
                  <a:srgbClr val="0070C0"/>
                </a:solidFill>
                <a:latin typeface="Trebuchet MS" panose="020B0603020202020204" pitchFamily="34" charset="0"/>
              </a:rPr>
              <a:t>Interactive Dashboard: </a:t>
            </a:r>
            <a:r>
              <a:rPr lang="en-US" sz="2300" dirty="0">
                <a:effectLst/>
                <a:latin typeface="Trebuchet MS" panose="020B0603020202020204" pitchFamily="34" charset="0"/>
              </a:rPr>
              <a:t>Enable targeting of specific companies in the dashboard for focused analysis.</a:t>
            </a:r>
            <a:endParaRPr lang="en-IN" sz="23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2003"/>
            <a:ext cx="10828520" cy="510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528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Trebuchet MS</vt:lpstr>
      <vt:lpstr>Office Theme</vt:lpstr>
      <vt:lpstr>PowerPoint Presentation</vt:lpstr>
      <vt:lpstr>PROJECT TITLE</vt:lpstr>
      <vt:lpstr>AGENDA</vt:lpstr>
      <vt:lpstr>PROBLEM STATEMENT </vt:lpstr>
      <vt:lpstr>PROJECT OVERVIEW</vt:lpstr>
      <vt:lpstr>WHO ARE THE END USERS? </vt:lpstr>
      <vt:lpstr>YOUR SOLUTION AND ITS VALUE PROPOSITION</vt:lpstr>
      <vt:lpstr>THE WOW IN YOUR SOLUTION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GoppyKrishna M</dc:creator>
  <cp:lastModifiedBy>Gokul S</cp:lastModifiedBy>
  <cp:revision>13</cp:revision>
  <dcterms:created xsi:type="dcterms:W3CDTF">2024-04-04T13:13:49Z</dcterms:created>
  <dcterms:modified xsi:type="dcterms:W3CDTF">2024-04-05T06:23:11Z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