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46C43578-B2E2-4825-A0D7-8E6E19D524D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SLAM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SLAM components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29560" y="1737360"/>
            <a:ext cx="44082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latin typeface="Arial"/>
              </a:rPr>
              <a:t>Frontend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Converts sensor data to abstract data, better for the required estimations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000" spc="-1" strike="noStrike">
                <a:latin typeface="Arial"/>
              </a:rPr>
              <a:t>Backend</a:t>
            </a:r>
            <a:endParaRPr b="0" lang="en-US" sz="20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Inference on the abstract data to provide the required estimations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45" name="Group 3"/>
          <p:cNvGrpSpPr/>
          <p:nvPr/>
        </p:nvGrpSpPr>
        <p:grpSpPr>
          <a:xfrm>
            <a:off x="5120640" y="1280160"/>
            <a:ext cx="4297680" cy="2027880"/>
            <a:chOff x="5120640" y="1280160"/>
            <a:chExt cx="4297680" cy="2027880"/>
          </a:xfrm>
        </p:grpSpPr>
        <p:sp>
          <p:nvSpPr>
            <p:cNvPr id="46" name="CustomShape 4"/>
            <p:cNvSpPr/>
            <p:nvPr/>
          </p:nvSpPr>
          <p:spPr>
            <a:xfrm>
              <a:off x="5120640" y="1280160"/>
              <a:ext cx="4297680" cy="202788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5"/>
            <p:cNvSpPr/>
            <p:nvPr/>
          </p:nvSpPr>
          <p:spPr>
            <a:xfrm>
              <a:off x="5486400" y="1753560"/>
              <a:ext cx="1371600" cy="1280160"/>
            </a:xfrm>
            <a:prstGeom prst="ellipse">
              <a:avLst/>
            </a:prstGeom>
            <a:solidFill>
              <a:srgbClr val="ffd8c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Frontend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8" name="CustomShape 6"/>
            <p:cNvSpPr/>
            <p:nvPr/>
          </p:nvSpPr>
          <p:spPr>
            <a:xfrm>
              <a:off x="7680960" y="1753560"/>
              <a:ext cx="1371600" cy="1280160"/>
            </a:xfrm>
            <a:prstGeom prst="ellipse">
              <a:avLst/>
            </a:prstGeom>
            <a:solidFill>
              <a:srgbClr val="ffd8ce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Backend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9" name="TextShape 7"/>
            <p:cNvSpPr txBox="1"/>
            <p:nvPr/>
          </p:nvSpPr>
          <p:spPr>
            <a:xfrm>
              <a:off x="6547680" y="1387800"/>
              <a:ext cx="1590480" cy="4377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SLAM system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5029200" y="3734280"/>
            <a:ext cx="4389120" cy="1683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3016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2025-08-05T18:19:18Z</dcterms:created>
  <dc:creator/>
  <dc:description/>
  <dc:language>en-US</dc:language>
  <cp:lastModifiedBy/>
  <dcterms:modified xsi:type="dcterms:W3CDTF">2025-08-07T20:46:57Z</dcterms:modified>
  <cp:revision>1</cp:revision>
  <dc:subject/>
  <dc:title/>
</cp:coreProperties>
</file>