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2" autoAdjust="0"/>
    <p:restoredTop sz="99500" autoAdjust="0"/>
  </p:normalViewPr>
  <p:slideViewPr>
    <p:cSldViewPr>
      <p:cViewPr>
        <p:scale>
          <a:sx n="94" d="100"/>
          <a:sy n="9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01461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4826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3001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77695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1277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87768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2886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88483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757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423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4380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0475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08458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577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94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9674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3315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293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301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4639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1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21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22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3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4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7543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8374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284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8579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5061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300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9866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9139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02220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6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Gokula kannan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12220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35/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4731222032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B.COM(CORPORATE SECRECTARYSHIP)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0109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4" name="文本框"/>
          <p:cNvSpPr>
            <a:spLocks noGrp="1"/>
          </p:cNvSpPr>
          <p:nvPr>
            <p:ph type="body" idx="1"/>
          </p:nvPr>
        </p:nvSpPr>
        <p:spPr>
          <a:xfrm rot="0">
            <a:off x="609600" y="1371600"/>
            <a:ext cx="9372599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COLLECTION: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1)The data is taken from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edunet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foundation dash board.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2) the dataset contains the employee details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3) the dataset contains 26 features of the employees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 COLLECTION: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1)We took 9 features out of the 26 features in the dataset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2) Those features are empid , first name, last name,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business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unit,emp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type, emp status, gender, emp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performance scores, emp ranking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3) These features are used in employee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analysis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for tracking the working skills of employees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94408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228600" y="457200"/>
            <a:ext cx="8915400" cy="61247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CLEANING</a:t>
            </a:r>
            <a:r>
              <a:rPr lang="en-US" altLang="zh-CN" sz="18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endParaRPr lang="en-US" altLang="zh-CN" sz="18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1) We found the missing values using the conditional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formatting in the exit date by highlighting the blank values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2) We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seprated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those missing blank values using the            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filtering method.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1) We found the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 using the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performance rating column.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2) we used a formula to find the performance level of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employee. The formula is</a:t>
            </a: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</a:t>
            </a: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=IFS(Z9&gt;=5,"VERY HIGH",Z9&gt;=4,"HIGH",Z9&gt;=3,"MED",TRUE,"LOW")</a:t>
            </a: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SUMMARY: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1)We used pivot table to summarize the employee performance.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2) We used graph and pie chart for data visualization which helps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in better understanding for the people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3376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9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133600" y="1257297"/>
            <a:ext cx="6310661" cy="457263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98106611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文本框"/>
          <p:cNvSpPr>
            <a:spLocks noGrp="1"/>
          </p:cNvSpPr>
          <p:nvPr>
            <p:ph type="body" idx="1"/>
          </p:nvPr>
        </p:nvSpPr>
        <p:spPr>
          <a:xfrm rot="0">
            <a:off x="533400" y="381000"/>
            <a:ext cx="10820400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BAR GRAPH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19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905000" y="956917"/>
            <a:ext cx="7315636" cy="494416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69446184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0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991600" cy="3693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the analysis, we found employee performance level from various business unit in the organisation . In that we found the performance of the PL unit is 13% which is highest performance and following by PYZ , SVG is 12% . The employees from these business unit are performing well than other units in the organisation.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We used the pivot table for summarizing the performance of each unit and found the best performing business unit. We used the bar graph and pie chart for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visualization which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helped us in understanding well about the situation. The best performed business unit employees will get rewards and incentives to motivate them for working hard  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54838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3093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686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2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533400" y="1293495"/>
            <a:ext cx="8305800" cy="50311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, we are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employee performance using excel to track the working skills of the employees in their job role.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can motivate the employees whose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 are low 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can give rewards to employees whose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 are high and very high  to improve their current performance.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can track the contribution made by the employees towards the growth and development of the business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zh-CN" altLang="en-US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7488129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609599" y="1447800"/>
            <a:ext cx="8048624" cy="40626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we are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about the employees and their performance level using pivot table and graphs in excel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shows the level of performance of the employees from different type of business unit in the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organnisation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level of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are categorized into four level are 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                       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 very high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2) high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3) med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4) low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4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44411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34470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 Organisation </a:t>
            </a: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2) Employers</a:t>
            </a: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3)Managers</a:t>
            </a: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4)Employee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3493907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2971799" y="1695450"/>
            <a:ext cx="7620000" cy="25853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TECHNIQUES USED: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: to highlight missing values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 : removing the missing exit date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: for calculating employee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table:  summarize the employee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analysis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 chart and pie chart : Data Visualization 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9277107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839200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took the employee dataset which is given for project . The dataset contains 26 features . But we used only 9 features in it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2.   All the 9 features are the following: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id-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num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first name-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type- full time , part time, contract 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level-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high,low,med,very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high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gender- women, men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business unit-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rating- numeric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preformace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scores-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status-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4781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4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2743200" y="2354703"/>
            <a:ext cx="8534019" cy="212365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used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particular formula for finding the performance level of employee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formula is :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=IFS(Z8&gt;=5,"VERY HIGH",Z8&gt;=4,"HIGH",Z8&gt;=3,"MED",TRUE,"LOW")</a:t>
            </a:r>
            <a:endParaRPr lang="en-US" altLang="zh-CN" sz="2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3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373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14</cp:revision>
  <dcterms:created xsi:type="dcterms:W3CDTF">2024-03-29T15:07:22Z</dcterms:created>
  <dcterms:modified xsi:type="dcterms:W3CDTF">2024-09-03T03:02:53Z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