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80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4467995866249834"/>
          <c:y val="0.0676850540125998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38406274134299985"/>
          <c:y val="0.10319374093987992"/>
          <c:w val="0.802380272498511"/>
          <c:h val="0.8322628233902862"/>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Sheet1!$C$3:$C$4</c:f>
              <c:strCache>
                <c:ptCount val="1"/>
                <c:pt idx="0">
                  <c:v>Fully Meets</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1612405775"/>
        <c:axId val="1612401615"/>
      </c:barChart>
      <c:catAx>
        <c:axId val="1612405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1615"/>
        <c:crosses val="autoZero"/>
        <c:auto val="1"/>
        <c:lblAlgn val="ctr"/>
        <c:lblOffset val="100"/>
        <c:noMultiLvlLbl val="0"/>
      </c:catAx>
      <c:valAx>
        <c:axId val="1612401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5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936240"/>
          </a:xfrm>
          <a:prstGeom prst="rect"/>
          <a:noFill/>
        </p:spPr>
        <p:txBody>
          <a:bodyPr rtlCol="0" wrap="square">
            <a:spAutoFit/>
          </a:bodyPr>
          <a:p>
            <a:r>
              <a:rPr dirty="0" sz="2400" lang="en-US"/>
              <a:t>STUDENT NAME: </a:t>
            </a:r>
            <a:r>
              <a:rPr altLang="en-IN" dirty="0" sz="2400" lang="en-US"/>
              <a:t>G</a:t>
            </a:r>
            <a:r>
              <a:rPr altLang="en-IN" dirty="0" sz="2400" lang="en-US"/>
              <a:t>O</a:t>
            </a:r>
            <a:r>
              <a:rPr altLang="en-IN" dirty="0" sz="2400" lang="en-US"/>
              <a:t>K</a:t>
            </a:r>
            <a:r>
              <a:rPr altLang="en-IN" dirty="0" sz="2400" lang="en-US"/>
              <a:t>U</a:t>
            </a:r>
            <a:r>
              <a:rPr altLang="en-IN" dirty="0" sz="2400" lang="en-US"/>
              <a:t>L</a:t>
            </a:r>
            <a:r>
              <a:rPr altLang="en-IN" dirty="0" sz="2400" lang="en-US"/>
              <a:t>A</a:t>
            </a:r>
            <a:r>
              <a:rPr altLang="en-IN" dirty="0" sz="2400" lang="en-US"/>
              <a:t>K</a:t>
            </a:r>
            <a:r>
              <a:rPr altLang="en-IN" dirty="0" sz="2400" lang="en-US"/>
              <a:t>R</a:t>
            </a:r>
            <a:r>
              <a:rPr altLang="en-IN" dirty="0" sz="2400" lang="en-US"/>
              <a:t>I</a:t>
            </a:r>
            <a:r>
              <a:rPr altLang="en-IN" dirty="0" sz="2400" lang="en-US"/>
              <a:t>S</a:t>
            </a:r>
            <a:r>
              <a:rPr altLang="en-IN" dirty="0" sz="2400" lang="en-US"/>
              <a:t>H</a:t>
            </a:r>
            <a:r>
              <a:rPr altLang="en-IN" dirty="0" sz="2400" lang="en-US"/>
              <a:t>N</a:t>
            </a:r>
            <a:r>
              <a:rPr altLang="en-IN" dirty="0" sz="2400" lang="en-US"/>
              <a:t>A</a:t>
            </a:r>
            <a:r>
              <a:rPr altLang="en-IN" dirty="0" sz="2400" lang="en-US"/>
              <a:t>N</a:t>
            </a:r>
            <a:r>
              <a:rPr altLang="en-IN" dirty="0" sz="2400" lang="en-US"/>
              <a:t>.</a:t>
            </a:r>
            <a:r>
              <a:rPr altLang="en-IN" dirty="0" sz="2400" lang="en-US"/>
              <a:t>P</a:t>
            </a:r>
            <a:endParaRPr altLang="en-US" lang="zh-CN"/>
          </a:p>
          <a:p>
            <a:r>
              <a:rPr dirty="0" sz="2400" lang="en-US"/>
              <a:t>REGISTER NO:</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1</a:t>
            </a:r>
            <a:r>
              <a:rPr altLang="en-IN" dirty="0" sz="2400" lang="en-US"/>
              <a:t>8</a:t>
            </a:r>
            <a:r>
              <a:rPr altLang="en-IN" dirty="0" sz="2400" lang="en-US"/>
              <a:t>7</a:t>
            </a:r>
            <a:r>
              <a:rPr altLang="en-IN" dirty="0" sz="2400" lang="en-US"/>
              <a:t>3</a:t>
            </a:r>
            <a:r>
              <a:rPr dirty="0" sz="2400" lang="en-US"/>
              <a:t>/ </a:t>
            </a:r>
            <a:r>
              <a:rPr altLang="en-IN" dirty="0" sz="2400" lang="en-US"/>
              <a:t>E540F433349C7368D0C423E169ACF2AB</a:t>
            </a:r>
            <a:endParaRPr altLang="en-US" lang="zh-CN"/>
          </a:p>
          <a:p>
            <a:r>
              <a:rPr dirty="0" sz="2400" lang="en-US"/>
              <a:t>DEPARTMENT: B.COM ACCOUNTING AND FINANCE </a:t>
            </a:r>
          </a:p>
          <a:p>
            <a:r>
              <a:rPr dirty="0" sz="2400" lang="en-US"/>
              <a:t>COLLEGE  : MAR GREGORIOS COLLEGE OF ARTS AND SCIENCE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61353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457200" y="959150"/>
            <a:ext cx="10820018" cy="6797040"/>
          </a:xfrm>
          <a:prstGeom prst="rect"/>
          <a:noFill/>
        </p:spPr>
        <p:txBody>
          <a:bodyPr rtlCol="0" wrap="square">
            <a:spAutoFit/>
          </a:bodyPr>
          <a:p>
            <a:r>
              <a:rPr dirty="0" lang="en-US"/>
              <a:t>DATA COLLECTION :</a:t>
            </a:r>
          </a:p>
          <a:p>
            <a:r>
              <a:rPr dirty="0" lang="en-US"/>
              <a:t>1.DOWNLODED DATA FOT DASHBOARD</a:t>
            </a:r>
          </a:p>
          <a:p>
            <a:r>
              <a:rPr dirty="0" lang="en-US"/>
              <a:t>FEATURE COLLECTION:</a:t>
            </a:r>
          </a:p>
          <a:p>
            <a:pPr indent="-342900" marL="342900">
              <a:buAutoNum type="arabicPeriod"/>
            </a:pPr>
            <a:r>
              <a:rPr dirty="0" lang="en-US"/>
              <a:t>PIVOT TABLE </a:t>
            </a:r>
          </a:p>
          <a:p>
            <a:pPr indent="-342900" marL="342900">
              <a:buAutoNum type="arabicPeriod"/>
            </a:pPr>
            <a:r>
              <a:rPr dirty="0" lang="en-US"/>
              <a:t>CONDITION FORMATING </a:t>
            </a:r>
          </a:p>
          <a:p>
            <a:pPr indent="-342900" marL="342900">
              <a:buAutoNum type="arabicPeriod"/>
            </a:pPr>
            <a:r>
              <a:rPr dirty="0" lang="en-US"/>
              <a:t>INSERTED GRAPH</a:t>
            </a:r>
          </a:p>
          <a:p>
            <a:r>
              <a:rPr dirty="0" lang="en-US"/>
              <a:t>DATA CLEANING:</a:t>
            </a:r>
          </a:p>
          <a:p>
            <a:pPr indent="-342900" marL="342900">
              <a:buAutoNum type="arabicPeriod"/>
            </a:pPr>
            <a:r>
              <a:rPr dirty="0" lang="en-US"/>
              <a:t>IDENTIFY MISSING VALUE </a:t>
            </a:r>
          </a:p>
          <a:p>
            <a:pPr indent="-342900" marL="342900">
              <a:buAutoNum type="arabicPeriod"/>
            </a:pPr>
            <a:r>
              <a:rPr dirty="0" lang="en-US"/>
              <a:t>FILTEROUT MISSING VALUE</a:t>
            </a:r>
          </a:p>
          <a:p>
            <a:r>
              <a:rPr dirty="0" lang="en-US"/>
              <a:t>PERFORMANCE LEVEL :</a:t>
            </a:r>
          </a:p>
          <a:p>
            <a:pPr indent="-342900" marL="342900">
              <a:buAutoNum type="arabicPeriod"/>
            </a:pPr>
            <a:r>
              <a:rPr dirty="0" lang="en-US"/>
              <a:t>PERFORMANCE SCORE </a:t>
            </a:r>
          </a:p>
          <a:p>
            <a:pPr indent="-342900" marL="342900">
              <a:buAutoNum type="arabicPeriod"/>
            </a:pPr>
            <a:r>
              <a:rPr dirty="0" lang="en-US"/>
              <a:t>BUSINESS UNITS</a:t>
            </a:r>
          </a:p>
          <a:p>
            <a:r>
              <a:rPr dirty="0" lang="en-US"/>
              <a:t>SUMMARY :</a:t>
            </a:r>
          </a:p>
          <a:p>
            <a:pPr indent="-342900" marL="342900">
              <a:buAutoNum type="arabicPeriod"/>
            </a:pPr>
            <a:r>
              <a:rPr dirty="0" lang="en-US"/>
              <a:t>USED CONDITIONAL FORMATING TO IDENTIFY MISSING VALUES</a:t>
            </a:r>
          </a:p>
          <a:p>
            <a:pPr indent="-342900" marL="342900">
              <a:buAutoNum type="arabicPeriod"/>
            </a:pPr>
            <a:r>
              <a:rPr dirty="0" lang="en-US"/>
              <a:t>FILTERED MISSING VALUES FOR REGOGNISE</a:t>
            </a:r>
          </a:p>
          <a:p>
            <a:pPr indent="-342900" marL="342900">
              <a:buAutoNum type="arabicPeriod"/>
            </a:pPr>
            <a:r>
              <a:rPr dirty="0" lang="en-US"/>
              <a:t>INSERTED PIVOT TABLE FOR EMPLOYEE PERFORMANCE ANAYLISIS</a:t>
            </a:r>
          </a:p>
          <a:p>
            <a:pPr indent="-342900" marL="342900">
              <a:buAutoNum type="arabicPeriod"/>
            </a:pPr>
            <a:r>
              <a:rPr dirty="0" lang="en-US"/>
              <a:t>TAKEN PERFORMANCE SCORE IN COLUMNS AND BUSINESS UNIT IN ROWS </a:t>
            </a:r>
          </a:p>
          <a:p>
            <a:pPr indent="-342900" marL="342900">
              <a:buAutoNum type="arabicPeriod"/>
            </a:pPr>
            <a:r>
              <a:rPr dirty="0" lang="en-US"/>
              <a:t> TAKEN GENDER FOR FILTER AND FIRST NAME FOR VALUES</a:t>
            </a:r>
          </a:p>
          <a:p>
            <a:pPr indent="-342900" marL="342900">
              <a:buAutoNum type="arabicPeriod"/>
            </a:pPr>
            <a:r>
              <a:rPr dirty="0" lang="en-US"/>
              <a:t>INSERTED SLICER FOR EMPLOYEE TYPE</a:t>
            </a:r>
          </a:p>
          <a:p>
            <a:pPr indent="-342900" marL="342900">
              <a:buAutoNum type="arabicPeriod"/>
            </a:pPr>
            <a:r>
              <a:rPr dirty="0" lang="en-US"/>
              <a:t>USED RECOMMENDED CHART FOR THE PIVOT TABLE AND NAMED IT AS EMPLOYEE PERFORMANCE ANALYSIS</a:t>
            </a:r>
          </a:p>
          <a:p>
            <a:pPr indent="-342900" marL="342900">
              <a:buAutoNum type="arabi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613534"/>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581025" y="1523231"/>
          <a:ext cx="8772525" cy="456464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rot="10800000" flipV="1">
            <a:off x="381000" y="11441"/>
            <a:ext cx="10363200" cy="6593839"/>
          </a:xfrm>
          <a:prstGeom prst="rect"/>
          <a:noFill/>
        </p:spPr>
        <p:txBody>
          <a:bodyPr rtlCol="0" wrap="square">
            <a:spAutoFit/>
          </a:bodyPr>
          <a:p>
            <a:endParaRPr dirty="0" sz="2400" lang="en-US"/>
          </a:p>
          <a:p>
            <a:endParaRPr dirty="0" sz="2400" lang="en-US"/>
          </a:p>
          <a:p>
            <a:r>
              <a:rPr dirty="0" sz="2400" lang="en-US"/>
              <a:t>The analysis reveals that a significant number of employees fall into the "Needs Improvement" category. This indicates that there may be underlying issues affecting performance, such as gaps in skills, inadequate training, or misalignment with job roles. </a:t>
            </a:r>
          </a:p>
          <a:p>
            <a:endParaRPr dirty="0" sz="2400" lang="en-US"/>
          </a:p>
          <a:p>
            <a:r>
              <a:rPr dirty="0" sz="2400" lang="en-US"/>
              <a:t>To address this, it is crucial to implement targeted interventions, such as customized training programs, mentorship opportunities, and performance improvement plans. By focusing on these areas, the organization can enhance overall productivity and employee satisfaction. Additionally, ongoing monitoring and support will be essential to ensure that improvements are sustained and to prevent future performance issues. This proactive approach will help in aligning employee capabilities with organizational objectives and fostering a more effective and engaged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flipH="1">
            <a:off x="728663" y="1790045"/>
            <a:ext cx="6124574" cy="5730240"/>
          </a:xfrm>
          <a:prstGeom prst="rect"/>
          <a:noFill/>
        </p:spPr>
        <p:txBody>
          <a:bodyPr rtlCol="0" wrap="square">
            <a:spAutoFit/>
          </a:bodyPr>
          <a:p>
            <a:r>
              <a:rPr dirty="0" sz="2800" lang="en-US"/>
              <a:t> Analyzing employee performance to assess productivity, identify strengths and weaknesses, and ensure alignment with organizational goals. This evaluation helps in making informed decisions on promotions, training, and development, as well as addressing issues that may impact overall business performance, leading to increased efficiency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2238821"/>
            <a:ext cx="7642225" cy="4561840"/>
          </a:xfrm>
          <a:prstGeom prst="rect"/>
          <a:noFill/>
        </p:spPr>
        <p:txBody>
          <a:bodyPr rtlCol="0" wrap="square">
            <a:spAutoFit/>
          </a:bodyPr>
          <a:p>
            <a:r>
              <a:rPr dirty="0" sz="2400" lang="en-US"/>
              <a:t>This project aims to evaluate the performance of employees within the organization to identify strengths, areas for improvement, and overall alignment with business objectives. The analysis will involve collecting and assessing data on key performance indicators (KPIs), such as productivity, quality of work, and adherence to company values. The outcome will inform decisions on employee development, training needs, and potential promotions, ultimately driving enhanced organizational efficiency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a:spLocks noChangeArrowheads="1"/>
          </p:cNvSpPr>
          <p:nvPr/>
        </p:nvSpPr>
        <p:spPr bwMode="auto">
          <a:xfrm>
            <a:off x="228600" y="1779895"/>
            <a:ext cx="8229600" cy="37490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Gain insights into their strengths and areas for improvement, leading to personal growth and potential career advancement.</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Managers</a:t>
            </a:r>
            <a:r>
              <a:rPr altLang="en-US" baseline="0" b="0" cap="none" dirty="0" sz="1800" i="0" kumimoji="0" lang="en-US" normalizeH="0" strike="noStrike" u="none">
                <a:ln>
                  <a:noFill/>
                </a:ln>
                <a:solidFill>
                  <a:schemeClr val="tx1"/>
                </a:solidFill>
                <a:effectLst/>
                <a:latin typeface="Arial" panose="020B0604020202020204" pitchFamily="34" charset="0"/>
              </a:rPr>
              <a:t>: Obtain a clearer understanding of team performance, enabling better decision-making regarding promotions, training, and workload distribution.</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HR Department</a:t>
            </a:r>
            <a:r>
              <a:rPr altLang="en-US" baseline="0" b="0" cap="none" dirty="0" sz="1800" i="0" kumimoji="0" lang="en-US" normalizeH="0" strike="noStrike" u="none">
                <a:ln>
                  <a:noFill/>
                </a:ln>
                <a:solidFill>
                  <a:schemeClr val="tx1"/>
                </a:solidFill>
                <a:effectLst/>
                <a:latin typeface="Arial" panose="020B0604020202020204" pitchFamily="34" charset="0"/>
              </a:rPr>
              <a:t>: Use the analysis to develop targeted training programs, improve employee engagement, and manage talent more effectively.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a:t>
            </a:r>
            <a:r>
              <a:rPr altLang="en-US" baseline="0" b="0" cap="none" dirty="0" sz="1800" i="0" kumimoji="0" lang="en-US" normalizeH="0" strike="noStrike" u="none">
                <a:ln>
                  <a:noFill/>
                </a:ln>
                <a:solidFill>
                  <a:schemeClr val="tx1"/>
                </a:solidFill>
                <a:effectLst/>
                <a:latin typeface="Arial" panose="020B0604020202020204" pitchFamily="34" charset="0"/>
              </a:rPr>
              <a:t>: Make informed strategic decisions based on workforce performance data, ensuring alignment with organizational goals.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The Organization</a:t>
            </a:r>
            <a:r>
              <a:rPr altLang="en-US" baseline="0" b="0" cap="none" dirty="0" sz="1800" i="0" kumimoji="0" lang="en-US" normalizeH="0" strike="noStrike" u="none">
                <a:ln>
                  <a:noFill/>
                </a:ln>
                <a:solidFill>
                  <a:schemeClr val="tx1"/>
                </a:solidFill>
                <a:effectLst/>
                <a:latin typeface="Arial" panose="020B0604020202020204" pitchFamily="34" charset="0"/>
              </a:rPr>
              <a:t>: Overall improvement in productivity, efficiency, and employee satisfaction, leading to enhanced business performance and competitiveness.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flipH="1">
            <a:off x="3771899" y="2281555"/>
            <a:ext cx="4648201" cy="3215640"/>
          </a:xfrm>
          <a:prstGeom prst="rect"/>
          <a:noFill/>
        </p:spPr>
        <p:txBody>
          <a:bodyPr rtlCol="0" wrap="square">
            <a:spAutoFit/>
          </a:bodyPr>
          <a:p>
            <a:r>
              <a:rPr dirty="0" sz="2800" lang="en-US"/>
              <a:t>Condition formatting –missing</a:t>
            </a:r>
          </a:p>
          <a:p>
            <a:r>
              <a:rPr dirty="0" sz="2800" lang="en-US"/>
              <a:t>Filter – remove</a:t>
            </a:r>
          </a:p>
          <a:p>
            <a:r>
              <a:rPr dirty="0" sz="2800" lang="en-US"/>
              <a:t>Formula – performance </a:t>
            </a:r>
          </a:p>
          <a:p>
            <a:r>
              <a:rPr dirty="0" sz="2800" lang="en-US"/>
              <a:t>Pivot – summary</a:t>
            </a:r>
          </a:p>
          <a:p>
            <a:r>
              <a:rPr dirty="0" sz="2800" lang="en-US"/>
              <a:t>Graph – data visualization  </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800100"/>
          </a:xfrm>
        </p:spPr>
        <p:txBody>
          <a:bodyPr/>
          <a:p>
            <a:r>
              <a:rPr dirty="0" lang="en-IN"/>
              <a:t>Dataset Description</a:t>
            </a:r>
          </a:p>
        </p:txBody>
      </p:sp>
      <p:sp>
        <p:nvSpPr>
          <p:cNvPr id="1048670" name="TextBox 2"/>
          <p:cNvSpPr txBox="1"/>
          <p:nvPr/>
        </p:nvSpPr>
        <p:spPr>
          <a:xfrm flipH="1">
            <a:off x="1143000" y="1676400"/>
            <a:ext cx="7315200" cy="5006340"/>
          </a:xfrm>
          <a:prstGeom prst="rect"/>
          <a:noFill/>
        </p:spPr>
        <p:txBody>
          <a:bodyPr rtlCol="0" wrap="square">
            <a:spAutoFit/>
          </a:bodyPr>
          <a:p>
            <a:r>
              <a:rPr dirty="0" sz="3200" lang="en-US"/>
              <a:t>Employee – Kaggle</a:t>
            </a:r>
          </a:p>
          <a:p>
            <a:r>
              <a:rPr dirty="0" sz="3200" lang="en-US"/>
              <a:t>26-features </a:t>
            </a:r>
          </a:p>
          <a:p>
            <a:r>
              <a:rPr dirty="0" sz="3200" lang="en-US"/>
              <a:t>9-features</a:t>
            </a:r>
          </a:p>
          <a:p>
            <a:r>
              <a:rPr dirty="0" sz="3200" lang="en-US"/>
              <a:t>Employee id –num</a:t>
            </a:r>
          </a:p>
          <a:p>
            <a:r>
              <a:rPr dirty="0" sz="3200" lang="en-US"/>
              <a:t>Name-text</a:t>
            </a:r>
          </a:p>
          <a:p>
            <a:r>
              <a:rPr dirty="0" sz="3200" lang="en-US"/>
              <a:t>Employee type</a:t>
            </a:r>
          </a:p>
          <a:p>
            <a:r>
              <a:rPr dirty="0" sz="3200" lang="en-US"/>
              <a:t>Performance level</a:t>
            </a:r>
          </a:p>
          <a:p>
            <a:r>
              <a:rPr dirty="0" sz="3200" lang="en-US"/>
              <a:t>Gender-male , female</a:t>
            </a:r>
          </a:p>
          <a:p>
            <a:r>
              <a:rPr dirty="0" sz="3200" lang="en-US"/>
              <a:t>EMPLOYEE rating-num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1"/>
          <p:cNvSpPr txBox="1"/>
          <p:nvPr/>
        </p:nvSpPr>
        <p:spPr>
          <a:xfrm>
            <a:off x="2971800" y="2019300"/>
            <a:ext cx="7543800" cy="4968240"/>
          </a:xfrm>
          <a:prstGeom prst="rect"/>
          <a:noFill/>
        </p:spPr>
        <p:txBody>
          <a:bodyPr wrap="square">
            <a:spAutoFit/>
          </a:bodyPr>
          <a:p>
            <a:r>
              <a:rPr dirty="0" sz="2400" lang="en-US"/>
              <a:t>In my project, I leveraged Pivot Tables, Pivot Charts, and Slicers to transform complex data into interactive, insightful visualizations. Pivot Tables allowed me to dynamically summarize and analyze performance metrics, while Pivot Charts provided clear, visual representations of trends and comparisons. Slicers enhanced user interactivity, enabling quick and intuitive filtering of data by various criteria, making the analysis both comprehensive and user-friendly. This combination of tools not only streamlined data management but also delivered a compelling and actionable performance dashboard.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benjamin</cp:lastModifiedBy>
  <dcterms:created xsi:type="dcterms:W3CDTF">2024-03-29T04:07:22Z</dcterms:created>
  <dcterms:modified xsi:type="dcterms:W3CDTF">2024-09-02T03:53:33Z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6a595cf5e5ce4bbf9f7b1f62b5e38b15</vt:lpwstr>
  </property>
</Properties>
</file>