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96" r:id="rId2"/>
    <p:sldId id="297" r:id="rId3"/>
    <p:sldId id="282" r:id="rId4"/>
    <p:sldId id="298" r:id="rId5"/>
    <p:sldId id="299" r:id="rId6"/>
    <p:sldId id="300" r:id="rId7"/>
    <p:sldId id="301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1081"/>
          </a:xfrm>
        </p:spPr>
        <p:txBody>
          <a:bodyPr/>
          <a:lstStyle/>
          <a:p>
            <a:r>
              <a:rPr lang="en-US" dirty="0" smtClean="0"/>
              <a:t>System Design For Blog Post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" y="1447800"/>
            <a:ext cx="28069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High Level Design.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Low Level Design.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Data Model Design.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90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Flow Chart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1066800" y="1219200"/>
            <a:ext cx="2880320" cy="4501180"/>
          </a:xfrm>
          <a:prstGeom prst="flowChartProcess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49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219200" y="1524000"/>
            <a:ext cx="2448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Cases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Sign up/Login.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Post Blog.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View Post.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Comment.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Like.</a:t>
            </a:r>
            <a:endParaRPr lang="en-US" sz="2000" dirty="0"/>
          </a:p>
        </p:txBody>
      </p:sp>
      <p:pic>
        <p:nvPicPr>
          <p:cNvPr id="1026" name="Picture 2" descr="G:\Flowchart blo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52400"/>
            <a:ext cx="3895725" cy="655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Design :</a:t>
            </a:r>
            <a:endParaRPr lang="en-US" dirty="0"/>
          </a:p>
        </p:txBody>
      </p:sp>
      <p:pic>
        <p:nvPicPr>
          <p:cNvPr id="1026" name="Picture 2" descr="G:\High level 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239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752600"/>
            <a:ext cx="78350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UI Technology : HTML, CSS, JavaScript, and images. 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Backend : such as java, Spring Boot.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Configuration files, such as .properties, .</a:t>
            </a:r>
            <a:r>
              <a:rPr lang="en-US" dirty="0" err="1" smtClean="0"/>
              <a:t>yml</a:t>
            </a:r>
            <a:r>
              <a:rPr lang="en-US" dirty="0" smtClean="0"/>
              <a:t> and XML.</a:t>
            </a:r>
          </a:p>
          <a:p>
            <a:pPr fontAlgn="base"/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Build and dependency management :  such as Maven POM, 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, and ANT.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339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Design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212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Flow :</a:t>
            </a:r>
            <a:endParaRPr lang="en-US" dirty="0"/>
          </a:p>
        </p:txBody>
      </p:sp>
      <p:pic>
        <p:nvPicPr>
          <p:cNvPr id="2050" name="Picture 2" descr="G:\UseCase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410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2790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Use Case Flow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5454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r>
              <a:rPr lang="en-US" dirty="0" smtClean="0"/>
              <a:t> : </a:t>
            </a:r>
            <a:r>
              <a:rPr lang="en-US" dirty="0" smtClean="0"/>
              <a:t>The user can log in and create/update the user information, the user service can trigger and complete the business logic for user creation.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Post</a:t>
            </a:r>
            <a:r>
              <a:rPr lang="en-US" dirty="0" smtClean="0"/>
              <a:t> : After successful login, </a:t>
            </a:r>
            <a:r>
              <a:rPr lang="en-US" dirty="0" smtClean="0"/>
              <a:t>user </a:t>
            </a:r>
            <a:r>
              <a:rPr lang="en-US" dirty="0" smtClean="0"/>
              <a:t>can add a new post in the activity feed.</a:t>
            </a:r>
          </a:p>
          <a:p>
            <a:endParaRPr lang="en-US" dirty="0" smtClean="0"/>
          </a:p>
          <a:p>
            <a:r>
              <a:rPr lang="en-US" b="1" dirty="0" smtClean="0"/>
              <a:t>View Posts</a:t>
            </a:r>
            <a:r>
              <a:rPr lang="en-US" dirty="0" smtClean="0"/>
              <a:t> : </a:t>
            </a: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application has an activity feed that displays all the posts and the post controller is responsible for this activity, the user can scroll to load more posts.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Post </a:t>
            </a:r>
            <a:r>
              <a:rPr lang="en-US" b="1" dirty="0" smtClean="0"/>
              <a:t>Comment/Like </a:t>
            </a:r>
            <a:r>
              <a:rPr lang="en-US" dirty="0" smtClean="0"/>
              <a:t>: </a:t>
            </a:r>
            <a:r>
              <a:rPr lang="en-US" dirty="0" smtClean="0"/>
              <a:t>In the activity feed the user can comment on any post/like that is displayed provided the user is logged in.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270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 Design :</a:t>
            </a:r>
            <a:endParaRPr lang="en-US" dirty="0"/>
          </a:p>
        </p:txBody>
      </p:sp>
      <p:pic>
        <p:nvPicPr>
          <p:cNvPr id="3074" name="Picture 2" descr="G:\Data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562225"/>
            <a:ext cx="8210550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172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83099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dirty="0" smtClean="0"/>
              <a:t>The User table holds the user information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Every user can post in the forum, those post/feedback texts are</a:t>
            </a:r>
          </a:p>
          <a:p>
            <a:r>
              <a:rPr lang="en-US" dirty="0" smtClean="0"/>
              <a:t>   stored in the post table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user can view the posts in the activity feed, latest posts are </a:t>
            </a:r>
          </a:p>
          <a:p>
            <a:r>
              <a:rPr lang="en-US" dirty="0" smtClean="0"/>
              <a:t>   fetched from the post table and displayed.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User comments and likes are stored in the Post Updates table </a:t>
            </a:r>
          </a:p>
          <a:p>
            <a:r>
              <a:rPr lang="en-US" dirty="0" smtClean="0"/>
              <a:t>   which can be retrieved per post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System Design For Blog Post</vt:lpstr>
      <vt:lpstr>Use Case Flow Chart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2021-06-14T05:22:35Z</dcterms:modified>
</cp:coreProperties>
</file>