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Calibri" panose="020F0502020204030204"/>
      <p:regular r:id="rId16"/>
      <p:bold r:id="rId17"/>
      <p:italic r:id="rId18"/>
      <p:boldItalic r:id="rId19"/>
    </p:embeddedFont>
    <p:embeddedFont>
      <p:font typeface="Trebuchet MS" panose="020B0603020202020204"/>
      <p:regular r:id="rId20"/>
      <p:bold r:id="rId21"/>
      <p:italic r:id="rId22"/>
      <p:boldItalic r:id="rId23"/>
    </p:embeddedFont>
    <p:embeddedFont>
      <p:font typeface="Roboto" panose="02000000000000000000"/>
      <p:regular r:id="rId24"/>
      <p:bold r:id="rId25"/>
      <p:italic r:id="rId26"/>
      <p:boldItalic r:id="rId2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2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b="1" i="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b="1" i="0" lang="en-US">
                <a:solidFill>
                  <a:srgbClr val="0F0F0F"/>
                </a:solidFill>
                <a:latin typeface="Roboto" panose="02000000000000000000"/>
                <a:ea typeface="Roboto" panose="02000000000000000000"/>
                <a:cs typeface="Roboto" panose="02000000000000000000"/>
                <a:sym typeface="Roboto" panose="02000000000000000000"/>
              </a:rPr>
            </a:br>
            <a:endParaRPr b="1" i="0" lang="en-US">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STUDENT NAME</a:t>
            </a:r>
            <a:r>
              <a:rPr sz="2400" lang="en-IN">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G</a:t>
            </a:r>
            <a:r>
              <a:rPr sz="2400" lang="en-US">
                <a:solidFill>
                  <a:schemeClr val="dk1"/>
                </a:solidFill>
                <a:latin typeface="Calibri" panose="020F0502020204030204"/>
                <a:ea typeface="Calibri" panose="020F0502020204030204"/>
                <a:cs typeface="Calibri" panose="020F0502020204030204"/>
                <a:sym typeface="Calibri" panose="020F0502020204030204"/>
              </a:rPr>
              <a:t>O</a:t>
            </a:r>
            <a:r>
              <a:rPr sz="2400" lang="en-US">
                <a:solidFill>
                  <a:schemeClr val="dk1"/>
                </a:solidFill>
                <a:latin typeface="Calibri" panose="020F0502020204030204"/>
                <a:ea typeface="Calibri" panose="020F0502020204030204"/>
                <a:cs typeface="Calibri" panose="020F0502020204030204"/>
                <a:sym typeface="Calibri" panose="020F0502020204030204"/>
              </a:rPr>
              <a:t>K</a:t>
            </a:r>
            <a:r>
              <a:rPr sz="2400" lang="en-US">
                <a:solidFill>
                  <a:schemeClr val="dk1"/>
                </a:solidFill>
                <a:latin typeface="Calibri" panose="020F0502020204030204"/>
                <a:ea typeface="Calibri" panose="020F0502020204030204"/>
                <a:cs typeface="Calibri" panose="020F0502020204030204"/>
                <a:sym typeface="Calibri" panose="020F0502020204030204"/>
              </a:rPr>
              <a:t>U</a:t>
            </a:r>
            <a:r>
              <a:rPr sz="2400" lang="en-US">
                <a:solidFill>
                  <a:schemeClr val="dk1"/>
                </a:solidFill>
                <a:latin typeface="Calibri" panose="020F0502020204030204"/>
                <a:ea typeface="Calibri" panose="020F0502020204030204"/>
                <a:cs typeface="Calibri" panose="020F0502020204030204"/>
                <a:sym typeface="Calibri" panose="020F0502020204030204"/>
              </a:rPr>
              <a:t>L</a:t>
            </a:r>
            <a:r>
              <a:rPr sz="2400" lang="en-US">
                <a:solidFill>
                  <a:schemeClr val="dk1"/>
                </a:solidFill>
                <a:latin typeface="Calibri" panose="020F0502020204030204"/>
                <a:ea typeface="Calibri" panose="020F0502020204030204"/>
                <a:cs typeface="Calibri" panose="020F0502020204030204"/>
                <a:sym typeface="Calibri" panose="020F0502020204030204"/>
              </a:rPr>
              <a:t>.K</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REGISTER NO      : </a:t>
            </a:r>
            <a:r>
              <a:rPr sz="2400" lang="en-US">
                <a:solidFill>
                  <a:schemeClr val="dk1"/>
                </a:solidFill>
                <a:latin typeface="Calibri" panose="020F0502020204030204"/>
                <a:ea typeface="Calibri" panose="020F0502020204030204"/>
                <a:cs typeface="Calibri" panose="020F0502020204030204"/>
                <a:sym typeface="Calibri" panose="020F0502020204030204"/>
              </a:rPr>
              <a:t>AB9FEE4453925DF8BD9491EC44DACA2E</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312</a:t>
            </a:r>
            <a:r>
              <a:rPr sz="2400" lang="en-IN">
                <a:solidFill>
                  <a:schemeClr val="dk1"/>
                </a:solidFill>
                <a:latin typeface="Calibri" panose="020F0502020204030204"/>
                <a:ea typeface="Calibri" panose="020F0502020204030204"/>
                <a:cs typeface="Calibri" panose="020F0502020204030204"/>
                <a:sym typeface="Calibri" panose="020F0502020204030204"/>
              </a:rPr>
              <a:t>2</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7</a:t>
            </a:r>
            <a:r>
              <a:rPr sz="2400" lang="en-US">
                <a:solidFill>
                  <a:schemeClr val="dk1"/>
                </a:solidFill>
                <a:latin typeface="Calibri" panose="020F0502020204030204"/>
                <a:ea typeface="Calibri" panose="020F0502020204030204"/>
                <a:cs typeface="Calibri" panose="020F0502020204030204"/>
                <a:sym typeface="Calibri" panose="020F0502020204030204"/>
              </a:rPr>
              <a:t>5</a:t>
            </a:r>
            <a:r>
              <a:rPr sz="2400" lang="en-US">
                <a:solidFill>
                  <a:schemeClr val="dk1"/>
                </a:solidFill>
                <a:latin typeface="Calibri" panose="020F0502020204030204"/>
                <a:ea typeface="Calibri" panose="020F0502020204030204"/>
                <a:cs typeface="Calibri" panose="020F0502020204030204"/>
                <a:sym typeface="Calibri" panose="020F0502020204030204"/>
              </a:rPr>
              <a:t>3</a:t>
            </a:r>
            <a:r>
              <a:rPr sz="2400" lang="en-US">
                <a:solidFill>
                  <a:schemeClr val="dk1"/>
                </a:solidFill>
                <a:latin typeface="Calibri" panose="020F0502020204030204"/>
                <a:ea typeface="Calibri" panose="020F0502020204030204"/>
                <a:cs typeface="Calibri" panose="020F0502020204030204"/>
                <a:sym typeface="Calibri" panose="020F0502020204030204"/>
              </a:rPr>
              <a:t>3</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a:picLocks/>
          </p:cNvPicPr>
          <p:nvPr/>
        </p:nvPicPr>
        <p:blipFill rotWithShape="1">
          <a:blip xmlns:r="http://schemas.openxmlformats.org/officeDocument/2006/relationships" r:embed="rId1"/>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panose="020B0604020202020204"/>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a:picLocks/>
          </p:cNvPicPr>
          <p:nvPr/>
        </p:nvPicPr>
        <p:blipFill rotWithShape="1">
          <a:blip xmlns:r="http://schemas.openxmlformats.org/officeDocument/2006/relationships" r:embed="rId2"/>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panose="020F0502020204030204"/>
                <a:ea typeface="Calibri" panose="020F0502020204030204"/>
                <a:cs typeface="Calibri" panose="020F0502020204030204"/>
                <a:sym typeface="Calibri" panose="020F0502020204030204"/>
              </a:rPr>
              <a:t>.</a:t>
            </a:r>
            <a:endParaRPr b="1" sz="1800" lang="en-US">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b="1"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panose="020B0604020202020204"/>
              <a:buChar char="•"/>
            </a:pPr>
            <a:r>
              <a:rPr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b="1"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457200" lvl="0" marL="457200" marR="0" rtl="0">
              <a:spcBef>
                <a:spcPts val="0"/>
              </a:spcBef>
              <a:spcAft>
                <a:spcPts val="0"/>
              </a:spcAft>
              <a:buClr>
                <a:schemeClr val="dk1"/>
              </a:buClr>
              <a:buSzPts val="2400"/>
              <a:buFont typeface="Calibri" panose="020F0502020204030204"/>
              <a:buAutoNum type="arabicPeriod"/>
            </a:pPr>
            <a:r>
              <a:rPr sz="2400" lang="en-US">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endParaRPr sz="3600" lang="en-US"/>
          </a:p>
        </p:txBody>
      </p:sp>
      <p:pic>
        <p:nvPicPr>
          <p:cNvPr id="2097164" name="Google Shape;171;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Employment ID</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*First name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*Last name </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*Gender</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status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type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*Performance score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Business units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JEGAN</cp:lastModifiedBy>
  <dcterms:created xsi:type="dcterms:W3CDTF">2024-08-30T00:58:52Z</dcterms:created>
  <dcterms:modified xsi:type="dcterms:W3CDTF">2024-09-26T05:01:05Z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5419b512e7d942b2b1f490940dbb0978</vt:lpwstr>
  </property>
  <property fmtid="{D5CDD505-2E9C-101B-9397-08002B2CF9AE}" pid="3" name="KSOProductBuildVer">
    <vt:lpwstr>1033-12.2.0.17562</vt:lpwstr>
  </property>
</Properties>
</file>