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lang="en-GB" sz="2400" i="1" spc="-90" dirty="0">
                <a:latin typeface="Calibri"/>
                <a:cs typeface="Calibri"/>
              </a:rPr>
              <a:t>  GOKULA PRIYA .R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312212028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lang="en-GB" sz="2400" i="1" spc="-45" dirty="0">
                <a:latin typeface="Calibri"/>
                <a:cs typeface="Calibri"/>
              </a:rPr>
              <a:t>No:  F93134DC9D7732EB6354856EC0A40BD6</a:t>
            </a: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lang="en-GB" sz="2400" i="1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kumarglory21@gmail.com</cp:lastModifiedBy>
  <cp:revision>4</cp:revision>
  <dcterms:created xsi:type="dcterms:W3CDTF">2024-08-30T15:49:58Z</dcterms:created>
  <dcterms:modified xsi:type="dcterms:W3CDTF">2024-08-31T07:44:51Z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