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4"/>
  </p:notesMasterIdLst>
  <p:sldIdLst>
    <p:sldId id="256" r:id="rId2"/>
    <p:sldId id="258" r:id="rId3"/>
    <p:sldId id="261" r:id="rId4"/>
    <p:sldId id="259" r:id="rId5"/>
    <p:sldId id="260" r:id="rId6"/>
    <p:sldId id="264" r:id="rId7"/>
    <p:sldId id="281" r:id="rId8"/>
    <p:sldId id="279" r:id="rId9"/>
    <p:sldId id="263" r:id="rId10"/>
    <p:sldId id="280" r:id="rId11"/>
    <p:sldId id="272" r:id="rId12"/>
    <p:sldId id="257" r:id="rId13"/>
  </p:sldIdLst>
  <p:sldSz cx="9144000" cy="5143500" type="screen16x9"/>
  <p:notesSz cx="6858000" cy="9144000"/>
  <p:embeddedFontLst>
    <p:embeddedFont>
      <p:font typeface="DM Sans" panose="020B0604020202020204" charset="0"/>
      <p:regular r:id="rId15"/>
      <p:bold r:id="rId16"/>
      <p:italic r:id="rId17"/>
      <p:boldItalic r:id="rId18"/>
    </p:embeddedFont>
    <p:embeddedFont>
      <p:font typeface="Lexend"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547847-3065-4289-B391-CBF8520C95CC}">
  <a:tblStyle styleId="{EF547847-3065-4289-B391-CBF8520C95C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52930C6-E0D8-47B8-A7F0-371E99DE08E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7" d="100"/>
          <a:sy n="77" d="100"/>
        </p:scale>
        <p:origin x="1618" y="63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6450296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2254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9291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1125d80b419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1125d80b419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8185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25689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6043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077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4853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8039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650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1029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63313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05149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715180" y="1375950"/>
            <a:ext cx="4731000" cy="22338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Font typeface="Lexend"/>
              <a:buNone/>
              <a:defRPr sz="7200">
                <a:latin typeface="Lexend"/>
                <a:ea typeface="Lexend"/>
                <a:cs typeface="Lexend"/>
                <a:sym typeface="Lexend"/>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5100" y="3676350"/>
            <a:ext cx="47310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rot="-5400000">
            <a:off x="7915500" y="4851076"/>
            <a:ext cx="1358782" cy="1185435"/>
          </a:xfrm>
          <a:custGeom>
            <a:avLst/>
            <a:gdLst/>
            <a:ahLst/>
            <a:cxnLst/>
            <a:rect l="l" t="t" r="r" b="b"/>
            <a:pathLst>
              <a:path w="14368" h="12535" extrusionOk="0">
                <a:moveTo>
                  <a:pt x="89" y="0"/>
                </a:moveTo>
                <a:cubicBezTo>
                  <a:pt x="46" y="0"/>
                  <a:pt x="0" y="46"/>
                  <a:pt x="0" y="92"/>
                </a:cubicBezTo>
                <a:cubicBezTo>
                  <a:pt x="0" y="135"/>
                  <a:pt x="46" y="181"/>
                  <a:pt x="89" y="181"/>
                </a:cubicBezTo>
                <a:lnTo>
                  <a:pt x="991" y="181"/>
                </a:lnTo>
                <a:cubicBezTo>
                  <a:pt x="1034" y="181"/>
                  <a:pt x="1080" y="135"/>
                  <a:pt x="1080" y="92"/>
                </a:cubicBezTo>
                <a:cubicBezTo>
                  <a:pt x="1080" y="46"/>
                  <a:pt x="1034" y="0"/>
                  <a:pt x="991" y="0"/>
                </a:cubicBezTo>
                <a:close/>
                <a:moveTo>
                  <a:pt x="2341" y="0"/>
                </a:moveTo>
                <a:cubicBezTo>
                  <a:pt x="2295" y="0"/>
                  <a:pt x="2249" y="46"/>
                  <a:pt x="2249" y="92"/>
                </a:cubicBezTo>
                <a:cubicBezTo>
                  <a:pt x="2249" y="135"/>
                  <a:pt x="2295" y="181"/>
                  <a:pt x="2341" y="181"/>
                </a:cubicBezTo>
                <a:lnTo>
                  <a:pt x="3240" y="181"/>
                </a:lnTo>
                <a:cubicBezTo>
                  <a:pt x="3286" y="181"/>
                  <a:pt x="3330" y="135"/>
                  <a:pt x="3330" y="92"/>
                </a:cubicBezTo>
                <a:cubicBezTo>
                  <a:pt x="3330" y="46"/>
                  <a:pt x="3286" y="0"/>
                  <a:pt x="3240" y="0"/>
                </a:cubicBezTo>
                <a:close/>
                <a:moveTo>
                  <a:pt x="4590" y="0"/>
                </a:moveTo>
                <a:cubicBezTo>
                  <a:pt x="4545" y="0"/>
                  <a:pt x="4501" y="46"/>
                  <a:pt x="4501" y="92"/>
                </a:cubicBezTo>
                <a:cubicBezTo>
                  <a:pt x="4501" y="135"/>
                  <a:pt x="4545" y="181"/>
                  <a:pt x="4590" y="181"/>
                </a:cubicBezTo>
                <a:lnTo>
                  <a:pt x="5490" y="181"/>
                </a:lnTo>
                <a:cubicBezTo>
                  <a:pt x="5536" y="181"/>
                  <a:pt x="5581" y="135"/>
                  <a:pt x="5581" y="92"/>
                </a:cubicBezTo>
                <a:cubicBezTo>
                  <a:pt x="5581" y="46"/>
                  <a:pt x="5536" y="0"/>
                  <a:pt x="5490" y="0"/>
                </a:cubicBezTo>
                <a:close/>
                <a:moveTo>
                  <a:pt x="6840" y="0"/>
                </a:moveTo>
                <a:cubicBezTo>
                  <a:pt x="6796" y="0"/>
                  <a:pt x="6751" y="46"/>
                  <a:pt x="6751" y="92"/>
                </a:cubicBezTo>
                <a:cubicBezTo>
                  <a:pt x="6751" y="135"/>
                  <a:pt x="6796" y="181"/>
                  <a:pt x="6840" y="181"/>
                </a:cubicBezTo>
                <a:lnTo>
                  <a:pt x="6942" y="181"/>
                </a:lnTo>
                <a:cubicBezTo>
                  <a:pt x="7212" y="181"/>
                  <a:pt x="7472" y="192"/>
                  <a:pt x="7731" y="227"/>
                </a:cubicBezTo>
                <a:cubicBezTo>
                  <a:pt x="7774" y="227"/>
                  <a:pt x="7820" y="192"/>
                  <a:pt x="7831" y="149"/>
                </a:cubicBezTo>
                <a:cubicBezTo>
                  <a:pt x="7831" y="92"/>
                  <a:pt x="7798" y="46"/>
                  <a:pt x="7752" y="46"/>
                </a:cubicBezTo>
                <a:cubicBezTo>
                  <a:pt x="7482" y="14"/>
                  <a:pt x="7212" y="0"/>
                  <a:pt x="6942" y="0"/>
                </a:cubicBezTo>
                <a:close/>
                <a:moveTo>
                  <a:pt x="9064" y="314"/>
                </a:moveTo>
                <a:cubicBezTo>
                  <a:pt x="9020" y="314"/>
                  <a:pt x="8987" y="335"/>
                  <a:pt x="8978" y="373"/>
                </a:cubicBezTo>
                <a:cubicBezTo>
                  <a:pt x="8957" y="419"/>
                  <a:pt x="8989" y="473"/>
                  <a:pt x="9035" y="486"/>
                </a:cubicBezTo>
                <a:cubicBezTo>
                  <a:pt x="9316" y="575"/>
                  <a:pt x="9596" y="675"/>
                  <a:pt x="9867" y="800"/>
                </a:cubicBezTo>
                <a:cubicBezTo>
                  <a:pt x="9877" y="802"/>
                  <a:pt x="9887" y="803"/>
                  <a:pt x="9898" y="803"/>
                </a:cubicBezTo>
                <a:cubicBezTo>
                  <a:pt x="9936" y="803"/>
                  <a:pt x="9974" y="787"/>
                  <a:pt x="9991" y="743"/>
                </a:cubicBezTo>
                <a:cubicBezTo>
                  <a:pt x="10002" y="700"/>
                  <a:pt x="9991" y="654"/>
                  <a:pt x="9945" y="632"/>
                </a:cubicBezTo>
                <a:cubicBezTo>
                  <a:pt x="9664" y="508"/>
                  <a:pt x="9383" y="405"/>
                  <a:pt x="9092" y="316"/>
                </a:cubicBezTo>
                <a:cubicBezTo>
                  <a:pt x="9082" y="314"/>
                  <a:pt x="9073" y="314"/>
                  <a:pt x="9064" y="314"/>
                </a:cubicBezTo>
                <a:close/>
                <a:moveTo>
                  <a:pt x="11079" y="1276"/>
                </a:moveTo>
                <a:cubicBezTo>
                  <a:pt x="11052" y="1276"/>
                  <a:pt x="11024" y="1291"/>
                  <a:pt x="11003" y="1318"/>
                </a:cubicBezTo>
                <a:cubicBezTo>
                  <a:pt x="10982" y="1364"/>
                  <a:pt x="10992" y="1418"/>
                  <a:pt x="11025" y="1442"/>
                </a:cubicBezTo>
                <a:cubicBezTo>
                  <a:pt x="11273" y="1610"/>
                  <a:pt x="11511" y="1791"/>
                  <a:pt x="11735" y="1993"/>
                </a:cubicBezTo>
                <a:cubicBezTo>
                  <a:pt x="11749" y="2007"/>
                  <a:pt x="11766" y="2013"/>
                  <a:pt x="11785" y="2013"/>
                </a:cubicBezTo>
                <a:cubicBezTo>
                  <a:pt x="11811" y="2013"/>
                  <a:pt x="11839" y="2001"/>
                  <a:pt x="11859" y="1982"/>
                </a:cubicBezTo>
                <a:cubicBezTo>
                  <a:pt x="11892" y="1947"/>
                  <a:pt x="11892" y="1890"/>
                  <a:pt x="11848" y="1858"/>
                </a:cubicBezTo>
                <a:cubicBezTo>
                  <a:pt x="11622" y="1656"/>
                  <a:pt x="11387" y="1464"/>
                  <a:pt x="11127" y="1296"/>
                </a:cubicBezTo>
                <a:cubicBezTo>
                  <a:pt x="11113" y="1282"/>
                  <a:pt x="11096" y="1276"/>
                  <a:pt x="11079" y="1276"/>
                </a:cubicBezTo>
                <a:close/>
                <a:moveTo>
                  <a:pt x="12715" y="2811"/>
                </a:moveTo>
                <a:cubicBezTo>
                  <a:pt x="12696" y="2811"/>
                  <a:pt x="12676" y="2816"/>
                  <a:pt x="12658" y="2825"/>
                </a:cubicBezTo>
                <a:cubicBezTo>
                  <a:pt x="12623" y="2860"/>
                  <a:pt x="12613" y="2916"/>
                  <a:pt x="12645" y="2960"/>
                </a:cubicBezTo>
                <a:cubicBezTo>
                  <a:pt x="12826" y="3186"/>
                  <a:pt x="12996" y="3432"/>
                  <a:pt x="13153" y="3691"/>
                </a:cubicBezTo>
                <a:cubicBezTo>
                  <a:pt x="13166" y="3714"/>
                  <a:pt x="13195" y="3731"/>
                  <a:pt x="13225" y="3731"/>
                </a:cubicBezTo>
                <a:cubicBezTo>
                  <a:pt x="13242" y="3731"/>
                  <a:pt x="13260" y="3726"/>
                  <a:pt x="13277" y="3713"/>
                </a:cubicBezTo>
                <a:cubicBezTo>
                  <a:pt x="13320" y="3691"/>
                  <a:pt x="13333" y="3635"/>
                  <a:pt x="13309" y="3591"/>
                </a:cubicBezTo>
                <a:cubicBezTo>
                  <a:pt x="13153" y="3332"/>
                  <a:pt x="12972" y="3084"/>
                  <a:pt x="12793" y="2849"/>
                </a:cubicBezTo>
                <a:cubicBezTo>
                  <a:pt x="12773" y="2822"/>
                  <a:pt x="12744" y="2811"/>
                  <a:pt x="12715" y="2811"/>
                </a:cubicBezTo>
                <a:close/>
                <a:moveTo>
                  <a:pt x="13818" y="4763"/>
                </a:moveTo>
                <a:cubicBezTo>
                  <a:pt x="13806" y="4763"/>
                  <a:pt x="13793" y="4766"/>
                  <a:pt x="13782" y="4771"/>
                </a:cubicBezTo>
                <a:cubicBezTo>
                  <a:pt x="13738" y="4782"/>
                  <a:pt x="13714" y="4839"/>
                  <a:pt x="13725" y="4885"/>
                </a:cubicBezTo>
                <a:cubicBezTo>
                  <a:pt x="13828" y="5166"/>
                  <a:pt x="13917" y="5446"/>
                  <a:pt x="13984" y="5738"/>
                </a:cubicBezTo>
                <a:cubicBezTo>
                  <a:pt x="13993" y="5777"/>
                  <a:pt x="14036" y="5809"/>
                  <a:pt x="14077" y="5809"/>
                </a:cubicBezTo>
                <a:cubicBezTo>
                  <a:pt x="14084" y="5809"/>
                  <a:pt x="14091" y="5808"/>
                  <a:pt x="14098" y="5806"/>
                </a:cubicBezTo>
                <a:cubicBezTo>
                  <a:pt x="14143" y="5795"/>
                  <a:pt x="14176" y="5738"/>
                  <a:pt x="14165" y="5695"/>
                </a:cubicBezTo>
                <a:cubicBezTo>
                  <a:pt x="14098" y="5401"/>
                  <a:pt x="14008" y="5109"/>
                  <a:pt x="13895" y="4828"/>
                </a:cubicBezTo>
                <a:cubicBezTo>
                  <a:pt x="13887" y="4786"/>
                  <a:pt x="13854" y="4763"/>
                  <a:pt x="13818" y="4763"/>
                </a:cubicBezTo>
                <a:close/>
                <a:moveTo>
                  <a:pt x="14265" y="6953"/>
                </a:moveTo>
                <a:cubicBezTo>
                  <a:pt x="14211" y="6967"/>
                  <a:pt x="14176" y="6999"/>
                  <a:pt x="14176" y="7056"/>
                </a:cubicBezTo>
                <a:cubicBezTo>
                  <a:pt x="14187" y="7180"/>
                  <a:pt x="14187" y="7304"/>
                  <a:pt x="14187" y="7426"/>
                </a:cubicBezTo>
                <a:lnTo>
                  <a:pt x="14187" y="7944"/>
                </a:lnTo>
                <a:cubicBezTo>
                  <a:pt x="14187" y="8001"/>
                  <a:pt x="14222" y="8033"/>
                  <a:pt x="14278" y="8033"/>
                </a:cubicBezTo>
                <a:cubicBezTo>
                  <a:pt x="14322" y="8033"/>
                  <a:pt x="14368" y="8001"/>
                  <a:pt x="14368" y="7944"/>
                </a:cubicBezTo>
                <a:lnTo>
                  <a:pt x="14368" y="7426"/>
                </a:lnTo>
                <a:cubicBezTo>
                  <a:pt x="14368" y="7291"/>
                  <a:pt x="14368" y="7169"/>
                  <a:pt x="14357" y="7045"/>
                </a:cubicBezTo>
                <a:cubicBezTo>
                  <a:pt x="14357" y="6999"/>
                  <a:pt x="14311" y="6953"/>
                  <a:pt x="14265" y="6953"/>
                </a:cubicBezTo>
                <a:close/>
                <a:moveTo>
                  <a:pt x="14278" y="9205"/>
                </a:moveTo>
                <a:cubicBezTo>
                  <a:pt x="14222" y="9205"/>
                  <a:pt x="14187" y="9248"/>
                  <a:pt x="14187" y="9294"/>
                </a:cubicBezTo>
                <a:lnTo>
                  <a:pt x="14187" y="10193"/>
                </a:lnTo>
                <a:cubicBezTo>
                  <a:pt x="14187" y="10250"/>
                  <a:pt x="14222" y="10285"/>
                  <a:pt x="14278" y="10285"/>
                </a:cubicBezTo>
                <a:cubicBezTo>
                  <a:pt x="14322" y="10285"/>
                  <a:pt x="14368" y="10250"/>
                  <a:pt x="14368" y="10193"/>
                </a:cubicBezTo>
                <a:lnTo>
                  <a:pt x="14368" y="9294"/>
                </a:lnTo>
                <a:cubicBezTo>
                  <a:pt x="14368" y="9248"/>
                  <a:pt x="14322" y="9205"/>
                  <a:pt x="14278" y="9205"/>
                </a:cubicBezTo>
                <a:close/>
                <a:moveTo>
                  <a:pt x="14278" y="11454"/>
                </a:moveTo>
                <a:cubicBezTo>
                  <a:pt x="14222" y="11454"/>
                  <a:pt x="14187" y="11500"/>
                  <a:pt x="14187" y="11543"/>
                </a:cubicBezTo>
                <a:lnTo>
                  <a:pt x="14187" y="12445"/>
                </a:lnTo>
                <a:cubicBezTo>
                  <a:pt x="14187" y="12502"/>
                  <a:pt x="14222" y="12534"/>
                  <a:pt x="14278" y="12534"/>
                </a:cubicBezTo>
                <a:cubicBezTo>
                  <a:pt x="14322" y="12534"/>
                  <a:pt x="14368" y="12502"/>
                  <a:pt x="14368" y="12445"/>
                </a:cubicBezTo>
                <a:lnTo>
                  <a:pt x="14368" y="11543"/>
                </a:lnTo>
                <a:cubicBezTo>
                  <a:pt x="14368" y="11500"/>
                  <a:pt x="14322" y="11454"/>
                  <a:pt x="14278" y="114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690700" y="-1414000"/>
            <a:ext cx="1376016" cy="3182435"/>
          </a:xfrm>
          <a:custGeom>
            <a:avLst/>
            <a:gdLst/>
            <a:ahLst/>
            <a:cxnLst/>
            <a:rect l="l" t="t" r="r" b="b"/>
            <a:pathLst>
              <a:path w="17328" h="40076" extrusionOk="0">
                <a:moveTo>
                  <a:pt x="8460" y="0"/>
                </a:moveTo>
                <a:cubicBezTo>
                  <a:pt x="8147" y="14"/>
                  <a:pt x="7842" y="36"/>
                  <a:pt x="7561" y="68"/>
                </a:cubicBezTo>
                <a:cubicBezTo>
                  <a:pt x="7505" y="68"/>
                  <a:pt x="7472" y="114"/>
                  <a:pt x="7472" y="160"/>
                </a:cubicBezTo>
                <a:cubicBezTo>
                  <a:pt x="7482" y="209"/>
                  <a:pt x="7516" y="240"/>
                  <a:pt x="7555" y="240"/>
                </a:cubicBezTo>
                <a:cubicBezTo>
                  <a:pt x="7560" y="240"/>
                  <a:pt x="7566" y="239"/>
                  <a:pt x="7572" y="238"/>
                </a:cubicBezTo>
                <a:cubicBezTo>
                  <a:pt x="7864" y="216"/>
                  <a:pt x="8158" y="192"/>
                  <a:pt x="8460" y="181"/>
                </a:cubicBezTo>
                <a:cubicBezTo>
                  <a:pt x="8517" y="181"/>
                  <a:pt x="8552" y="149"/>
                  <a:pt x="8552" y="92"/>
                </a:cubicBezTo>
                <a:cubicBezTo>
                  <a:pt x="8552" y="46"/>
                  <a:pt x="8506" y="0"/>
                  <a:pt x="8460" y="0"/>
                </a:cubicBezTo>
                <a:close/>
                <a:moveTo>
                  <a:pt x="9802" y="55"/>
                </a:moveTo>
                <a:cubicBezTo>
                  <a:pt x="9757" y="55"/>
                  <a:pt x="9721" y="88"/>
                  <a:pt x="9721" y="135"/>
                </a:cubicBezTo>
                <a:cubicBezTo>
                  <a:pt x="9711" y="181"/>
                  <a:pt x="9754" y="227"/>
                  <a:pt x="9800" y="238"/>
                </a:cubicBezTo>
                <a:cubicBezTo>
                  <a:pt x="10105" y="260"/>
                  <a:pt x="10396" y="316"/>
                  <a:pt x="10677" y="373"/>
                </a:cubicBezTo>
                <a:cubicBezTo>
                  <a:pt x="10683" y="374"/>
                  <a:pt x="10689" y="375"/>
                  <a:pt x="10695" y="375"/>
                </a:cubicBezTo>
                <a:cubicBezTo>
                  <a:pt x="10734" y="375"/>
                  <a:pt x="10768" y="345"/>
                  <a:pt x="10780" y="306"/>
                </a:cubicBezTo>
                <a:cubicBezTo>
                  <a:pt x="10791" y="249"/>
                  <a:pt x="10766" y="203"/>
                  <a:pt x="10712" y="192"/>
                </a:cubicBezTo>
                <a:cubicBezTo>
                  <a:pt x="10429" y="135"/>
                  <a:pt x="10126" y="92"/>
                  <a:pt x="9821" y="57"/>
                </a:cubicBezTo>
                <a:cubicBezTo>
                  <a:pt x="9815" y="56"/>
                  <a:pt x="9808" y="55"/>
                  <a:pt x="9802" y="55"/>
                </a:cubicBezTo>
                <a:close/>
                <a:moveTo>
                  <a:pt x="6238" y="292"/>
                </a:moveTo>
                <a:cubicBezTo>
                  <a:pt x="6230" y="292"/>
                  <a:pt x="6221" y="293"/>
                  <a:pt x="6211" y="295"/>
                </a:cubicBezTo>
                <a:cubicBezTo>
                  <a:pt x="5906" y="362"/>
                  <a:pt x="5625" y="451"/>
                  <a:pt x="5345" y="540"/>
                </a:cubicBezTo>
                <a:cubicBezTo>
                  <a:pt x="5299" y="565"/>
                  <a:pt x="5277" y="608"/>
                  <a:pt x="5288" y="665"/>
                </a:cubicBezTo>
                <a:cubicBezTo>
                  <a:pt x="5308" y="703"/>
                  <a:pt x="5341" y="724"/>
                  <a:pt x="5378" y="724"/>
                </a:cubicBezTo>
                <a:cubicBezTo>
                  <a:pt x="5386" y="724"/>
                  <a:pt x="5393" y="723"/>
                  <a:pt x="5401" y="721"/>
                </a:cubicBezTo>
                <a:cubicBezTo>
                  <a:pt x="5671" y="621"/>
                  <a:pt x="5963" y="540"/>
                  <a:pt x="6257" y="462"/>
                </a:cubicBezTo>
                <a:cubicBezTo>
                  <a:pt x="6300" y="451"/>
                  <a:pt x="6335" y="405"/>
                  <a:pt x="6325" y="362"/>
                </a:cubicBezTo>
                <a:cubicBezTo>
                  <a:pt x="6313" y="315"/>
                  <a:pt x="6281" y="292"/>
                  <a:pt x="6238" y="292"/>
                </a:cubicBezTo>
                <a:close/>
                <a:moveTo>
                  <a:pt x="11980" y="578"/>
                </a:moveTo>
                <a:cubicBezTo>
                  <a:pt x="11945" y="578"/>
                  <a:pt x="11911" y="601"/>
                  <a:pt x="11903" y="643"/>
                </a:cubicBezTo>
                <a:cubicBezTo>
                  <a:pt x="11881" y="689"/>
                  <a:pt x="11903" y="732"/>
                  <a:pt x="11949" y="756"/>
                </a:cubicBezTo>
                <a:cubicBezTo>
                  <a:pt x="12230" y="867"/>
                  <a:pt x="12500" y="991"/>
                  <a:pt x="12748" y="1137"/>
                </a:cubicBezTo>
                <a:cubicBezTo>
                  <a:pt x="12760" y="1144"/>
                  <a:pt x="12774" y="1147"/>
                  <a:pt x="12787" y="1147"/>
                </a:cubicBezTo>
                <a:cubicBezTo>
                  <a:pt x="12821" y="1147"/>
                  <a:pt x="12855" y="1128"/>
                  <a:pt x="12872" y="1105"/>
                </a:cubicBezTo>
                <a:cubicBezTo>
                  <a:pt x="12894" y="1059"/>
                  <a:pt x="12883" y="1002"/>
                  <a:pt x="12837" y="981"/>
                </a:cubicBezTo>
                <a:cubicBezTo>
                  <a:pt x="12578" y="835"/>
                  <a:pt x="12308" y="700"/>
                  <a:pt x="12016" y="586"/>
                </a:cubicBezTo>
                <a:cubicBezTo>
                  <a:pt x="12005" y="581"/>
                  <a:pt x="11992" y="578"/>
                  <a:pt x="11980" y="578"/>
                </a:cubicBezTo>
                <a:close/>
                <a:moveTo>
                  <a:pt x="4143" y="1093"/>
                </a:moveTo>
                <a:cubicBezTo>
                  <a:pt x="4127" y="1093"/>
                  <a:pt x="4111" y="1097"/>
                  <a:pt x="4097" y="1105"/>
                </a:cubicBezTo>
                <a:cubicBezTo>
                  <a:pt x="3827" y="1251"/>
                  <a:pt x="3568" y="1418"/>
                  <a:pt x="3330" y="1588"/>
                </a:cubicBezTo>
                <a:cubicBezTo>
                  <a:pt x="3298" y="1610"/>
                  <a:pt x="3287" y="1666"/>
                  <a:pt x="3309" y="1712"/>
                </a:cubicBezTo>
                <a:cubicBezTo>
                  <a:pt x="3328" y="1738"/>
                  <a:pt x="3355" y="1748"/>
                  <a:pt x="3381" y="1748"/>
                </a:cubicBezTo>
                <a:cubicBezTo>
                  <a:pt x="3400" y="1748"/>
                  <a:pt x="3418" y="1743"/>
                  <a:pt x="3433" y="1734"/>
                </a:cubicBezTo>
                <a:cubicBezTo>
                  <a:pt x="3668" y="1566"/>
                  <a:pt x="3916" y="1407"/>
                  <a:pt x="4186" y="1261"/>
                </a:cubicBezTo>
                <a:cubicBezTo>
                  <a:pt x="4232" y="1240"/>
                  <a:pt x="4243" y="1183"/>
                  <a:pt x="4219" y="1137"/>
                </a:cubicBezTo>
                <a:cubicBezTo>
                  <a:pt x="4204" y="1108"/>
                  <a:pt x="4174" y="1093"/>
                  <a:pt x="4143" y="1093"/>
                </a:cubicBezTo>
                <a:close/>
                <a:moveTo>
                  <a:pt x="13905" y="1722"/>
                </a:moveTo>
                <a:cubicBezTo>
                  <a:pt x="13881" y="1722"/>
                  <a:pt x="13856" y="1732"/>
                  <a:pt x="13839" y="1755"/>
                </a:cubicBezTo>
                <a:cubicBezTo>
                  <a:pt x="13804" y="1791"/>
                  <a:pt x="13817" y="1847"/>
                  <a:pt x="13850" y="1880"/>
                </a:cubicBezTo>
                <a:cubicBezTo>
                  <a:pt x="14087" y="2071"/>
                  <a:pt x="14301" y="2274"/>
                  <a:pt x="14503" y="2487"/>
                </a:cubicBezTo>
                <a:cubicBezTo>
                  <a:pt x="14519" y="2505"/>
                  <a:pt x="14542" y="2514"/>
                  <a:pt x="14566" y="2514"/>
                </a:cubicBezTo>
                <a:cubicBezTo>
                  <a:pt x="14590" y="2514"/>
                  <a:pt x="14615" y="2505"/>
                  <a:pt x="14638" y="2487"/>
                </a:cubicBezTo>
                <a:cubicBezTo>
                  <a:pt x="14671" y="2455"/>
                  <a:pt x="14671" y="2398"/>
                  <a:pt x="14638" y="2363"/>
                </a:cubicBezTo>
                <a:cubicBezTo>
                  <a:pt x="14425" y="2139"/>
                  <a:pt x="14209" y="1936"/>
                  <a:pt x="13963" y="1745"/>
                </a:cubicBezTo>
                <a:cubicBezTo>
                  <a:pt x="13947" y="1730"/>
                  <a:pt x="13926" y="1722"/>
                  <a:pt x="13905" y="1722"/>
                </a:cubicBezTo>
                <a:close/>
                <a:moveTo>
                  <a:pt x="2359" y="2452"/>
                </a:moveTo>
                <a:cubicBezTo>
                  <a:pt x="2335" y="2452"/>
                  <a:pt x="2312" y="2460"/>
                  <a:pt x="2296" y="2476"/>
                </a:cubicBezTo>
                <a:cubicBezTo>
                  <a:pt x="2083" y="2701"/>
                  <a:pt x="1880" y="2927"/>
                  <a:pt x="1699" y="3162"/>
                </a:cubicBezTo>
                <a:cubicBezTo>
                  <a:pt x="1678" y="3208"/>
                  <a:pt x="1678" y="3265"/>
                  <a:pt x="1721" y="3286"/>
                </a:cubicBezTo>
                <a:cubicBezTo>
                  <a:pt x="1735" y="3301"/>
                  <a:pt x="1754" y="3307"/>
                  <a:pt x="1772" y="3307"/>
                </a:cubicBezTo>
                <a:cubicBezTo>
                  <a:pt x="1799" y="3307"/>
                  <a:pt x="1826" y="3295"/>
                  <a:pt x="1845" y="3276"/>
                </a:cubicBezTo>
                <a:cubicBezTo>
                  <a:pt x="2026" y="3052"/>
                  <a:pt x="2218" y="2825"/>
                  <a:pt x="2431" y="2601"/>
                </a:cubicBezTo>
                <a:cubicBezTo>
                  <a:pt x="2463" y="2566"/>
                  <a:pt x="2463" y="2512"/>
                  <a:pt x="2431" y="2476"/>
                </a:cubicBezTo>
                <a:cubicBezTo>
                  <a:pt x="2408" y="2460"/>
                  <a:pt x="2382" y="2452"/>
                  <a:pt x="2359" y="2452"/>
                </a:cubicBezTo>
                <a:close/>
                <a:moveTo>
                  <a:pt x="15431" y="3373"/>
                </a:moveTo>
                <a:cubicBezTo>
                  <a:pt x="15412" y="3373"/>
                  <a:pt x="15394" y="3379"/>
                  <a:pt x="15381" y="3389"/>
                </a:cubicBezTo>
                <a:cubicBezTo>
                  <a:pt x="15335" y="3421"/>
                  <a:pt x="15324" y="3478"/>
                  <a:pt x="15357" y="3511"/>
                </a:cubicBezTo>
                <a:cubicBezTo>
                  <a:pt x="15527" y="3759"/>
                  <a:pt x="15683" y="4018"/>
                  <a:pt x="15829" y="4267"/>
                </a:cubicBezTo>
                <a:cubicBezTo>
                  <a:pt x="15845" y="4295"/>
                  <a:pt x="15876" y="4310"/>
                  <a:pt x="15907" y="4310"/>
                </a:cubicBezTo>
                <a:cubicBezTo>
                  <a:pt x="15923" y="4310"/>
                  <a:pt x="15939" y="4306"/>
                  <a:pt x="15953" y="4299"/>
                </a:cubicBezTo>
                <a:cubicBezTo>
                  <a:pt x="15999" y="4277"/>
                  <a:pt x="16010" y="4221"/>
                  <a:pt x="15988" y="4175"/>
                </a:cubicBezTo>
                <a:cubicBezTo>
                  <a:pt x="15843" y="3929"/>
                  <a:pt x="15683" y="3670"/>
                  <a:pt x="15505" y="3411"/>
                </a:cubicBezTo>
                <a:cubicBezTo>
                  <a:pt x="15485" y="3384"/>
                  <a:pt x="15457" y="3373"/>
                  <a:pt x="15431" y="3373"/>
                </a:cubicBezTo>
                <a:close/>
                <a:moveTo>
                  <a:pt x="1037" y="4265"/>
                </a:moveTo>
                <a:cubicBezTo>
                  <a:pt x="1008" y="4265"/>
                  <a:pt x="984" y="4281"/>
                  <a:pt x="968" y="4310"/>
                </a:cubicBezTo>
                <a:cubicBezTo>
                  <a:pt x="811" y="4591"/>
                  <a:pt x="687" y="4861"/>
                  <a:pt x="573" y="5131"/>
                </a:cubicBezTo>
                <a:cubicBezTo>
                  <a:pt x="552" y="5177"/>
                  <a:pt x="573" y="5233"/>
                  <a:pt x="619" y="5244"/>
                </a:cubicBezTo>
                <a:cubicBezTo>
                  <a:pt x="631" y="5250"/>
                  <a:pt x="644" y="5252"/>
                  <a:pt x="657" y="5252"/>
                </a:cubicBezTo>
                <a:cubicBezTo>
                  <a:pt x="693" y="5252"/>
                  <a:pt x="728" y="5232"/>
                  <a:pt x="744" y="5198"/>
                </a:cubicBezTo>
                <a:cubicBezTo>
                  <a:pt x="843" y="4942"/>
                  <a:pt x="968" y="4672"/>
                  <a:pt x="1127" y="4388"/>
                </a:cubicBezTo>
                <a:cubicBezTo>
                  <a:pt x="1149" y="4356"/>
                  <a:pt x="1127" y="4299"/>
                  <a:pt x="1081" y="4277"/>
                </a:cubicBezTo>
                <a:cubicBezTo>
                  <a:pt x="1066" y="4269"/>
                  <a:pt x="1051" y="4265"/>
                  <a:pt x="1037" y="4265"/>
                </a:cubicBezTo>
                <a:close/>
                <a:moveTo>
                  <a:pt x="16508" y="5348"/>
                </a:moveTo>
                <a:cubicBezTo>
                  <a:pt x="16496" y="5348"/>
                  <a:pt x="16484" y="5351"/>
                  <a:pt x="16472" y="5357"/>
                </a:cubicBezTo>
                <a:cubicBezTo>
                  <a:pt x="16426" y="5379"/>
                  <a:pt x="16404" y="5425"/>
                  <a:pt x="16415" y="5468"/>
                </a:cubicBezTo>
                <a:cubicBezTo>
                  <a:pt x="16539" y="5762"/>
                  <a:pt x="16639" y="6054"/>
                  <a:pt x="16731" y="6313"/>
                </a:cubicBezTo>
                <a:cubicBezTo>
                  <a:pt x="16740" y="6351"/>
                  <a:pt x="16780" y="6373"/>
                  <a:pt x="16819" y="6373"/>
                </a:cubicBezTo>
                <a:cubicBezTo>
                  <a:pt x="16826" y="6373"/>
                  <a:pt x="16834" y="6372"/>
                  <a:pt x="16842" y="6370"/>
                </a:cubicBezTo>
                <a:cubicBezTo>
                  <a:pt x="16887" y="6359"/>
                  <a:pt x="16923" y="6302"/>
                  <a:pt x="16898" y="6257"/>
                </a:cubicBezTo>
                <a:cubicBezTo>
                  <a:pt x="16820" y="5987"/>
                  <a:pt x="16707" y="5706"/>
                  <a:pt x="16585" y="5401"/>
                </a:cubicBezTo>
                <a:cubicBezTo>
                  <a:pt x="16567" y="5369"/>
                  <a:pt x="16540" y="5348"/>
                  <a:pt x="16508" y="5348"/>
                </a:cubicBezTo>
                <a:close/>
                <a:moveTo>
                  <a:pt x="236" y="6356"/>
                </a:moveTo>
                <a:cubicBezTo>
                  <a:pt x="191" y="6356"/>
                  <a:pt x="156" y="6388"/>
                  <a:pt x="147" y="6427"/>
                </a:cubicBezTo>
                <a:cubicBezTo>
                  <a:pt x="47" y="6832"/>
                  <a:pt x="12" y="7145"/>
                  <a:pt x="1" y="7337"/>
                </a:cubicBezTo>
                <a:cubicBezTo>
                  <a:pt x="1" y="7383"/>
                  <a:pt x="33" y="7426"/>
                  <a:pt x="90" y="7426"/>
                </a:cubicBezTo>
                <a:cubicBezTo>
                  <a:pt x="136" y="7426"/>
                  <a:pt x="182" y="7393"/>
                  <a:pt x="182" y="7337"/>
                </a:cubicBezTo>
                <a:cubicBezTo>
                  <a:pt x="193" y="7169"/>
                  <a:pt x="225" y="6864"/>
                  <a:pt x="317" y="6470"/>
                </a:cubicBezTo>
                <a:cubicBezTo>
                  <a:pt x="338" y="6427"/>
                  <a:pt x="303" y="6370"/>
                  <a:pt x="260" y="6359"/>
                </a:cubicBezTo>
                <a:cubicBezTo>
                  <a:pt x="252" y="6357"/>
                  <a:pt x="244" y="6356"/>
                  <a:pt x="236" y="6356"/>
                </a:cubicBezTo>
                <a:close/>
                <a:moveTo>
                  <a:pt x="17171" y="7504"/>
                </a:moveTo>
                <a:cubicBezTo>
                  <a:pt x="17163" y="7504"/>
                  <a:pt x="17155" y="7505"/>
                  <a:pt x="17147" y="7507"/>
                </a:cubicBezTo>
                <a:cubicBezTo>
                  <a:pt x="17101" y="7518"/>
                  <a:pt x="17068" y="7561"/>
                  <a:pt x="17079" y="7607"/>
                </a:cubicBezTo>
                <a:cubicBezTo>
                  <a:pt x="17101" y="7731"/>
                  <a:pt x="17125" y="7820"/>
                  <a:pt x="17125" y="7887"/>
                </a:cubicBezTo>
                <a:cubicBezTo>
                  <a:pt x="17136" y="7923"/>
                  <a:pt x="17136" y="7944"/>
                  <a:pt x="17136" y="7955"/>
                </a:cubicBezTo>
                <a:cubicBezTo>
                  <a:pt x="17147" y="7966"/>
                  <a:pt x="17147" y="7966"/>
                  <a:pt x="17147" y="7979"/>
                </a:cubicBezTo>
                <a:lnTo>
                  <a:pt x="17147" y="8484"/>
                </a:lnTo>
                <a:cubicBezTo>
                  <a:pt x="17147" y="8541"/>
                  <a:pt x="17179" y="8573"/>
                  <a:pt x="17236" y="8573"/>
                </a:cubicBezTo>
                <a:cubicBezTo>
                  <a:pt x="17282" y="8573"/>
                  <a:pt x="17328" y="8541"/>
                  <a:pt x="17328" y="8484"/>
                </a:cubicBezTo>
                <a:lnTo>
                  <a:pt x="17328" y="7966"/>
                </a:lnTo>
                <a:lnTo>
                  <a:pt x="17328" y="7955"/>
                </a:lnTo>
                <a:cubicBezTo>
                  <a:pt x="17328" y="7955"/>
                  <a:pt x="17303" y="7820"/>
                  <a:pt x="17260" y="7574"/>
                </a:cubicBezTo>
                <a:cubicBezTo>
                  <a:pt x="17249" y="7535"/>
                  <a:pt x="17215" y="7504"/>
                  <a:pt x="17171" y="7504"/>
                </a:cubicBezTo>
                <a:close/>
                <a:moveTo>
                  <a:pt x="90" y="8608"/>
                </a:moveTo>
                <a:cubicBezTo>
                  <a:pt x="33" y="8608"/>
                  <a:pt x="1" y="8641"/>
                  <a:pt x="1" y="8697"/>
                </a:cubicBezTo>
                <a:lnTo>
                  <a:pt x="1" y="9599"/>
                </a:lnTo>
                <a:cubicBezTo>
                  <a:pt x="1" y="9653"/>
                  <a:pt x="33" y="9688"/>
                  <a:pt x="90" y="9688"/>
                </a:cubicBezTo>
                <a:cubicBezTo>
                  <a:pt x="136" y="9688"/>
                  <a:pt x="182" y="9653"/>
                  <a:pt x="182" y="9599"/>
                </a:cubicBezTo>
                <a:lnTo>
                  <a:pt x="182" y="8697"/>
                </a:lnTo>
                <a:cubicBezTo>
                  <a:pt x="182" y="8641"/>
                  <a:pt x="136" y="8608"/>
                  <a:pt x="90" y="8608"/>
                </a:cubicBezTo>
                <a:close/>
                <a:moveTo>
                  <a:pt x="17236" y="9745"/>
                </a:moveTo>
                <a:cubicBezTo>
                  <a:pt x="17179" y="9745"/>
                  <a:pt x="17147" y="9788"/>
                  <a:pt x="17147" y="9834"/>
                </a:cubicBezTo>
                <a:lnTo>
                  <a:pt x="17147" y="10733"/>
                </a:lnTo>
                <a:cubicBezTo>
                  <a:pt x="17147" y="10790"/>
                  <a:pt x="17179" y="10825"/>
                  <a:pt x="17236" y="10825"/>
                </a:cubicBezTo>
                <a:cubicBezTo>
                  <a:pt x="17282" y="10825"/>
                  <a:pt x="17328" y="10790"/>
                  <a:pt x="17328" y="10733"/>
                </a:cubicBezTo>
                <a:lnTo>
                  <a:pt x="17328" y="9834"/>
                </a:lnTo>
                <a:cubicBezTo>
                  <a:pt x="17328" y="9788"/>
                  <a:pt x="17282" y="9745"/>
                  <a:pt x="17236" y="9745"/>
                </a:cubicBezTo>
                <a:close/>
                <a:moveTo>
                  <a:pt x="90" y="10868"/>
                </a:moveTo>
                <a:cubicBezTo>
                  <a:pt x="33" y="10868"/>
                  <a:pt x="1" y="10903"/>
                  <a:pt x="1" y="10960"/>
                </a:cubicBezTo>
                <a:lnTo>
                  <a:pt x="1" y="11859"/>
                </a:lnTo>
                <a:cubicBezTo>
                  <a:pt x="1" y="11905"/>
                  <a:pt x="33" y="11948"/>
                  <a:pt x="90" y="11948"/>
                </a:cubicBezTo>
                <a:cubicBezTo>
                  <a:pt x="136" y="11948"/>
                  <a:pt x="182" y="11905"/>
                  <a:pt x="182" y="11859"/>
                </a:cubicBezTo>
                <a:lnTo>
                  <a:pt x="182" y="10960"/>
                </a:lnTo>
                <a:cubicBezTo>
                  <a:pt x="182" y="10903"/>
                  <a:pt x="136" y="10868"/>
                  <a:pt x="90" y="10868"/>
                </a:cubicBezTo>
                <a:close/>
                <a:moveTo>
                  <a:pt x="17236" y="11994"/>
                </a:moveTo>
                <a:cubicBezTo>
                  <a:pt x="17179" y="11994"/>
                  <a:pt x="17147" y="12040"/>
                  <a:pt x="17147" y="12083"/>
                </a:cubicBezTo>
                <a:lnTo>
                  <a:pt x="17147" y="12985"/>
                </a:lnTo>
                <a:cubicBezTo>
                  <a:pt x="17147" y="13042"/>
                  <a:pt x="17179" y="13074"/>
                  <a:pt x="17236" y="13074"/>
                </a:cubicBezTo>
                <a:cubicBezTo>
                  <a:pt x="17282" y="13074"/>
                  <a:pt x="17328" y="13042"/>
                  <a:pt x="17328" y="12985"/>
                </a:cubicBezTo>
                <a:lnTo>
                  <a:pt x="17328" y="12083"/>
                </a:lnTo>
                <a:cubicBezTo>
                  <a:pt x="17328" y="12040"/>
                  <a:pt x="17282" y="11994"/>
                  <a:pt x="17236" y="11994"/>
                </a:cubicBezTo>
                <a:close/>
                <a:moveTo>
                  <a:pt x="90" y="13120"/>
                </a:moveTo>
                <a:cubicBezTo>
                  <a:pt x="33" y="13120"/>
                  <a:pt x="1" y="13163"/>
                  <a:pt x="1" y="13209"/>
                </a:cubicBezTo>
                <a:lnTo>
                  <a:pt x="1" y="14108"/>
                </a:lnTo>
                <a:cubicBezTo>
                  <a:pt x="1" y="14165"/>
                  <a:pt x="33" y="14200"/>
                  <a:pt x="90" y="14200"/>
                </a:cubicBezTo>
                <a:cubicBezTo>
                  <a:pt x="136" y="14200"/>
                  <a:pt x="182" y="14165"/>
                  <a:pt x="182" y="14108"/>
                </a:cubicBezTo>
                <a:lnTo>
                  <a:pt x="182" y="13209"/>
                </a:lnTo>
                <a:cubicBezTo>
                  <a:pt x="182" y="13163"/>
                  <a:pt x="136" y="13120"/>
                  <a:pt x="90" y="13120"/>
                </a:cubicBezTo>
                <a:close/>
                <a:moveTo>
                  <a:pt x="17236" y="14243"/>
                </a:moveTo>
                <a:cubicBezTo>
                  <a:pt x="17179" y="14243"/>
                  <a:pt x="17147" y="14289"/>
                  <a:pt x="17147" y="14335"/>
                </a:cubicBezTo>
                <a:lnTo>
                  <a:pt x="17147" y="15234"/>
                </a:lnTo>
                <a:cubicBezTo>
                  <a:pt x="17147" y="15291"/>
                  <a:pt x="17179" y="15324"/>
                  <a:pt x="17236" y="15324"/>
                </a:cubicBezTo>
                <a:cubicBezTo>
                  <a:pt x="17282" y="15324"/>
                  <a:pt x="17328" y="15291"/>
                  <a:pt x="17328" y="15234"/>
                </a:cubicBezTo>
                <a:lnTo>
                  <a:pt x="17328" y="14335"/>
                </a:lnTo>
                <a:cubicBezTo>
                  <a:pt x="17328" y="14289"/>
                  <a:pt x="17282" y="14243"/>
                  <a:pt x="17236" y="14243"/>
                </a:cubicBezTo>
                <a:close/>
                <a:moveTo>
                  <a:pt x="90" y="15380"/>
                </a:moveTo>
                <a:cubicBezTo>
                  <a:pt x="33" y="15380"/>
                  <a:pt x="1" y="15415"/>
                  <a:pt x="1" y="15472"/>
                </a:cubicBezTo>
                <a:lnTo>
                  <a:pt x="1" y="16371"/>
                </a:lnTo>
                <a:cubicBezTo>
                  <a:pt x="1" y="16417"/>
                  <a:pt x="33" y="16460"/>
                  <a:pt x="90" y="16460"/>
                </a:cubicBezTo>
                <a:cubicBezTo>
                  <a:pt x="136" y="16460"/>
                  <a:pt x="182" y="16417"/>
                  <a:pt x="182" y="16371"/>
                </a:cubicBezTo>
                <a:lnTo>
                  <a:pt x="182" y="15472"/>
                </a:lnTo>
                <a:cubicBezTo>
                  <a:pt x="182" y="15415"/>
                  <a:pt x="136" y="15380"/>
                  <a:pt x="90" y="15380"/>
                </a:cubicBezTo>
                <a:close/>
                <a:moveTo>
                  <a:pt x="17236" y="16495"/>
                </a:moveTo>
                <a:cubicBezTo>
                  <a:pt x="17179" y="16495"/>
                  <a:pt x="17147" y="16539"/>
                  <a:pt x="17147" y="16584"/>
                </a:cubicBezTo>
                <a:lnTo>
                  <a:pt x="17147" y="17484"/>
                </a:lnTo>
                <a:cubicBezTo>
                  <a:pt x="17147" y="17540"/>
                  <a:pt x="17179" y="17575"/>
                  <a:pt x="17236" y="17575"/>
                </a:cubicBezTo>
                <a:cubicBezTo>
                  <a:pt x="17282" y="17575"/>
                  <a:pt x="17328" y="17540"/>
                  <a:pt x="17328" y="17484"/>
                </a:cubicBezTo>
                <a:lnTo>
                  <a:pt x="17328" y="16584"/>
                </a:lnTo>
                <a:cubicBezTo>
                  <a:pt x="17328" y="16539"/>
                  <a:pt x="17282" y="16495"/>
                  <a:pt x="17236" y="16495"/>
                </a:cubicBezTo>
                <a:close/>
                <a:moveTo>
                  <a:pt x="90" y="17632"/>
                </a:moveTo>
                <a:cubicBezTo>
                  <a:pt x="33" y="17632"/>
                  <a:pt x="1" y="17675"/>
                  <a:pt x="1" y="17721"/>
                </a:cubicBezTo>
                <a:lnTo>
                  <a:pt x="1" y="18620"/>
                </a:lnTo>
                <a:cubicBezTo>
                  <a:pt x="1" y="18677"/>
                  <a:pt x="33" y="18712"/>
                  <a:pt x="90" y="18712"/>
                </a:cubicBezTo>
                <a:cubicBezTo>
                  <a:pt x="136" y="18712"/>
                  <a:pt x="182" y="18677"/>
                  <a:pt x="182" y="18620"/>
                </a:cubicBezTo>
                <a:lnTo>
                  <a:pt x="182" y="17721"/>
                </a:lnTo>
                <a:cubicBezTo>
                  <a:pt x="182" y="17675"/>
                  <a:pt x="136" y="17632"/>
                  <a:pt x="90" y="17632"/>
                </a:cubicBezTo>
                <a:close/>
                <a:moveTo>
                  <a:pt x="17236" y="18745"/>
                </a:moveTo>
                <a:cubicBezTo>
                  <a:pt x="17179" y="18745"/>
                  <a:pt x="17147" y="18790"/>
                  <a:pt x="17147" y="18834"/>
                </a:cubicBezTo>
                <a:lnTo>
                  <a:pt x="17147" y="19736"/>
                </a:lnTo>
                <a:cubicBezTo>
                  <a:pt x="17147" y="19792"/>
                  <a:pt x="17179" y="19825"/>
                  <a:pt x="17236" y="19825"/>
                </a:cubicBezTo>
                <a:cubicBezTo>
                  <a:pt x="17282" y="19825"/>
                  <a:pt x="17328" y="19792"/>
                  <a:pt x="17328" y="19736"/>
                </a:cubicBezTo>
                <a:lnTo>
                  <a:pt x="17328" y="18834"/>
                </a:lnTo>
                <a:cubicBezTo>
                  <a:pt x="17328" y="18790"/>
                  <a:pt x="17282" y="18745"/>
                  <a:pt x="17236" y="18745"/>
                </a:cubicBezTo>
                <a:close/>
                <a:moveTo>
                  <a:pt x="90" y="19892"/>
                </a:moveTo>
                <a:cubicBezTo>
                  <a:pt x="33" y="19892"/>
                  <a:pt x="1" y="19927"/>
                  <a:pt x="1" y="19981"/>
                </a:cubicBezTo>
                <a:lnTo>
                  <a:pt x="1" y="20883"/>
                </a:lnTo>
                <a:cubicBezTo>
                  <a:pt x="1" y="20926"/>
                  <a:pt x="33" y="20972"/>
                  <a:pt x="90" y="20972"/>
                </a:cubicBezTo>
                <a:cubicBezTo>
                  <a:pt x="136" y="20972"/>
                  <a:pt x="182" y="20926"/>
                  <a:pt x="182" y="20883"/>
                </a:cubicBezTo>
                <a:lnTo>
                  <a:pt x="182" y="19981"/>
                </a:lnTo>
                <a:cubicBezTo>
                  <a:pt x="182" y="19927"/>
                  <a:pt x="136" y="19892"/>
                  <a:pt x="90" y="19892"/>
                </a:cubicBezTo>
                <a:close/>
                <a:moveTo>
                  <a:pt x="17236" y="20994"/>
                </a:moveTo>
                <a:cubicBezTo>
                  <a:pt x="17179" y="20994"/>
                  <a:pt x="17147" y="21040"/>
                  <a:pt x="17147" y="21086"/>
                </a:cubicBezTo>
                <a:lnTo>
                  <a:pt x="17147" y="21985"/>
                </a:lnTo>
                <a:cubicBezTo>
                  <a:pt x="17147" y="22041"/>
                  <a:pt x="17179" y="22074"/>
                  <a:pt x="17236" y="22074"/>
                </a:cubicBezTo>
                <a:cubicBezTo>
                  <a:pt x="17282" y="22074"/>
                  <a:pt x="17328" y="22041"/>
                  <a:pt x="17328" y="21985"/>
                </a:cubicBezTo>
                <a:lnTo>
                  <a:pt x="17328" y="21086"/>
                </a:lnTo>
                <a:cubicBezTo>
                  <a:pt x="17328" y="21040"/>
                  <a:pt x="17282" y="20994"/>
                  <a:pt x="17236" y="20994"/>
                </a:cubicBezTo>
                <a:close/>
                <a:moveTo>
                  <a:pt x="90" y="22141"/>
                </a:moveTo>
                <a:cubicBezTo>
                  <a:pt x="33" y="22141"/>
                  <a:pt x="1" y="22187"/>
                  <a:pt x="1" y="22233"/>
                </a:cubicBezTo>
                <a:lnTo>
                  <a:pt x="1" y="23143"/>
                </a:lnTo>
                <a:cubicBezTo>
                  <a:pt x="1" y="23189"/>
                  <a:pt x="33" y="23235"/>
                  <a:pt x="90" y="23235"/>
                </a:cubicBezTo>
                <a:cubicBezTo>
                  <a:pt x="136" y="23235"/>
                  <a:pt x="182" y="23189"/>
                  <a:pt x="182" y="23143"/>
                </a:cubicBezTo>
                <a:lnTo>
                  <a:pt x="182" y="22233"/>
                </a:lnTo>
                <a:cubicBezTo>
                  <a:pt x="182" y="22187"/>
                  <a:pt x="136" y="22141"/>
                  <a:pt x="90" y="22141"/>
                </a:cubicBezTo>
                <a:close/>
                <a:moveTo>
                  <a:pt x="17236" y="23246"/>
                </a:moveTo>
                <a:cubicBezTo>
                  <a:pt x="17179" y="23246"/>
                  <a:pt x="17147" y="23289"/>
                  <a:pt x="17147" y="23335"/>
                </a:cubicBezTo>
                <a:lnTo>
                  <a:pt x="17147" y="24234"/>
                </a:lnTo>
                <a:cubicBezTo>
                  <a:pt x="17147" y="24291"/>
                  <a:pt x="17179" y="24326"/>
                  <a:pt x="17236" y="24326"/>
                </a:cubicBezTo>
                <a:cubicBezTo>
                  <a:pt x="17282" y="24326"/>
                  <a:pt x="17328" y="24291"/>
                  <a:pt x="17328" y="24234"/>
                </a:cubicBezTo>
                <a:lnTo>
                  <a:pt x="17328" y="23335"/>
                </a:lnTo>
                <a:cubicBezTo>
                  <a:pt x="17328" y="23289"/>
                  <a:pt x="17282" y="23246"/>
                  <a:pt x="17236" y="23246"/>
                </a:cubicBezTo>
                <a:close/>
                <a:moveTo>
                  <a:pt x="17236" y="25495"/>
                </a:moveTo>
                <a:cubicBezTo>
                  <a:pt x="17179" y="25495"/>
                  <a:pt x="17147" y="25541"/>
                  <a:pt x="17147" y="25584"/>
                </a:cubicBezTo>
                <a:lnTo>
                  <a:pt x="17147" y="26486"/>
                </a:lnTo>
                <a:cubicBezTo>
                  <a:pt x="17147" y="26542"/>
                  <a:pt x="17179" y="26575"/>
                  <a:pt x="17236" y="26575"/>
                </a:cubicBezTo>
                <a:cubicBezTo>
                  <a:pt x="17282" y="26575"/>
                  <a:pt x="17328" y="26542"/>
                  <a:pt x="17328" y="26486"/>
                </a:cubicBezTo>
                <a:lnTo>
                  <a:pt x="17328" y="25584"/>
                </a:lnTo>
                <a:cubicBezTo>
                  <a:pt x="17328" y="25541"/>
                  <a:pt x="17282" y="25495"/>
                  <a:pt x="17236" y="25495"/>
                </a:cubicBezTo>
                <a:close/>
                <a:moveTo>
                  <a:pt x="17236" y="27744"/>
                </a:moveTo>
                <a:cubicBezTo>
                  <a:pt x="17179" y="27744"/>
                  <a:pt x="17147" y="27790"/>
                  <a:pt x="17147" y="27836"/>
                </a:cubicBezTo>
                <a:lnTo>
                  <a:pt x="17147" y="28735"/>
                </a:lnTo>
                <a:cubicBezTo>
                  <a:pt x="17147" y="28792"/>
                  <a:pt x="17179" y="28824"/>
                  <a:pt x="17236" y="28824"/>
                </a:cubicBezTo>
                <a:cubicBezTo>
                  <a:pt x="17282" y="28824"/>
                  <a:pt x="17328" y="28792"/>
                  <a:pt x="17328" y="28735"/>
                </a:cubicBezTo>
                <a:lnTo>
                  <a:pt x="17328" y="27836"/>
                </a:lnTo>
                <a:cubicBezTo>
                  <a:pt x="17328" y="27790"/>
                  <a:pt x="17282" y="27744"/>
                  <a:pt x="17236" y="27744"/>
                </a:cubicBezTo>
                <a:close/>
                <a:moveTo>
                  <a:pt x="17236" y="29996"/>
                </a:moveTo>
                <a:cubicBezTo>
                  <a:pt x="17179" y="29996"/>
                  <a:pt x="17147" y="30039"/>
                  <a:pt x="17147" y="30085"/>
                </a:cubicBezTo>
                <a:lnTo>
                  <a:pt x="17147" y="30984"/>
                </a:lnTo>
                <a:cubicBezTo>
                  <a:pt x="17147" y="31041"/>
                  <a:pt x="17179" y="31076"/>
                  <a:pt x="17236" y="31076"/>
                </a:cubicBezTo>
                <a:cubicBezTo>
                  <a:pt x="17282" y="31076"/>
                  <a:pt x="17328" y="31041"/>
                  <a:pt x="17328" y="30984"/>
                </a:cubicBezTo>
                <a:lnTo>
                  <a:pt x="17328" y="30085"/>
                </a:lnTo>
                <a:cubicBezTo>
                  <a:pt x="17328" y="30039"/>
                  <a:pt x="17282" y="29996"/>
                  <a:pt x="17236" y="29996"/>
                </a:cubicBezTo>
                <a:close/>
                <a:moveTo>
                  <a:pt x="17236" y="32245"/>
                </a:moveTo>
                <a:cubicBezTo>
                  <a:pt x="17179" y="32245"/>
                  <a:pt x="17147" y="32291"/>
                  <a:pt x="17147" y="32334"/>
                </a:cubicBezTo>
                <a:lnTo>
                  <a:pt x="17147" y="33236"/>
                </a:lnTo>
                <a:cubicBezTo>
                  <a:pt x="17147" y="33293"/>
                  <a:pt x="17179" y="33325"/>
                  <a:pt x="17236" y="33325"/>
                </a:cubicBezTo>
                <a:cubicBezTo>
                  <a:pt x="17282" y="33325"/>
                  <a:pt x="17328" y="33293"/>
                  <a:pt x="17328" y="33236"/>
                </a:cubicBezTo>
                <a:lnTo>
                  <a:pt x="17328" y="32334"/>
                </a:lnTo>
                <a:cubicBezTo>
                  <a:pt x="17328" y="32291"/>
                  <a:pt x="17282" y="32245"/>
                  <a:pt x="17236" y="32245"/>
                </a:cubicBezTo>
                <a:close/>
                <a:moveTo>
                  <a:pt x="17236" y="34494"/>
                </a:moveTo>
                <a:cubicBezTo>
                  <a:pt x="17179" y="34494"/>
                  <a:pt x="17147" y="34540"/>
                  <a:pt x="17147" y="34586"/>
                </a:cubicBezTo>
                <a:lnTo>
                  <a:pt x="17147" y="35485"/>
                </a:lnTo>
                <a:cubicBezTo>
                  <a:pt x="17147" y="35542"/>
                  <a:pt x="17179" y="35574"/>
                  <a:pt x="17236" y="35574"/>
                </a:cubicBezTo>
                <a:cubicBezTo>
                  <a:pt x="17282" y="35574"/>
                  <a:pt x="17328" y="35542"/>
                  <a:pt x="17328" y="35485"/>
                </a:cubicBezTo>
                <a:lnTo>
                  <a:pt x="17328" y="34586"/>
                </a:lnTo>
                <a:cubicBezTo>
                  <a:pt x="17328" y="34540"/>
                  <a:pt x="17282" y="34494"/>
                  <a:pt x="17236" y="34494"/>
                </a:cubicBezTo>
                <a:close/>
                <a:moveTo>
                  <a:pt x="17236" y="36746"/>
                </a:moveTo>
                <a:cubicBezTo>
                  <a:pt x="17179" y="36746"/>
                  <a:pt x="17147" y="36789"/>
                  <a:pt x="17147" y="36835"/>
                </a:cubicBezTo>
                <a:lnTo>
                  <a:pt x="17147" y="37734"/>
                </a:lnTo>
                <a:cubicBezTo>
                  <a:pt x="17147" y="37791"/>
                  <a:pt x="17179" y="37826"/>
                  <a:pt x="17236" y="37826"/>
                </a:cubicBezTo>
                <a:cubicBezTo>
                  <a:pt x="17282" y="37826"/>
                  <a:pt x="17328" y="37791"/>
                  <a:pt x="17328" y="37734"/>
                </a:cubicBezTo>
                <a:lnTo>
                  <a:pt x="17328" y="36835"/>
                </a:lnTo>
                <a:cubicBezTo>
                  <a:pt x="17328" y="36789"/>
                  <a:pt x="17282" y="36746"/>
                  <a:pt x="17236" y="36746"/>
                </a:cubicBezTo>
                <a:close/>
                <a:moveTo>
                  <a:pt x="17236" y="38995"/>
                </a:moveTo>
                <a:cubicBezTo>
                  <a:pt x="17179" y="38995"/>
                  <a:pt x="17147" y="39041"/>
                  <a:pt x="17147" y="39085"/>
                </a:cubicBezTo>
                <a:lnTo>
                  <a:pt x="17147" y="39986"/>
                </a:lnTo>
                <a:cubicBezTo>
                  <a:pt x="17147" y="40043"/>
                  <a:pt x="17179" y="40075"/>
                  <a:pt x="17236" y="40075"/>
                </a:cubicBezTo>
                <a:cubicBezTo>
                  <a:pt x="17282" y="40075"/>
                  <a:pt x="17328" y="40043"/>
                  <a:pt x="17328" y="39986"/>
                </a:cubicBezTo>
                <a:lnTo>
                  <a:pt x="17328" y="39085"/>
                </a:lnTo>
                <a:cubicBezTo>
                  <a:pt x="17328" y="39041"/>
                  <a:pt x="17282" y="38995"/>
                  <a:pt x="17236" y="3899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31"/>
        <p:cNvGrpSpPr/>
        <p:nvPr/>
      </p:nvGrpSpPr>
      <p:grpSpPr>
        <a:xfrm>
          <a:off x="0" y="0"/>
          <a:ext cx="0" cy="0"/>
          <a:chOff x="0" y="0"/>
          <a:chExt cx="0" cy="0"/>
        </a:xfrm>
      </p:grpSpPr>
      <p:pic>
        <p:nvPicPr>
          <p:cNvPr id="132" name="Google Shape;132;p1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33" name="Google Shape;13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Font typeface="Lexend"/>
              <a:buNone/>
              <a:defRPr>
                <a:latin typeface="Lexend"/>
                <a:ea typeface="Lexend"/>
                <a:cs typeface="Lexend"/>
                <a:sym typeface="Lexend"/>
              </a:defRPr>
            </a:lvl1pPr>
            <a:lvl2pPr lvl="1" rtl="0">
              <a:spcBef>
                <a:spcPts val="0"/>
              </a:spcBef>
              <a:spcAft>
                <a:spcPts val="0"/>
              </a:spcAft>
              <a:buSzPts val="3000"/>
              <a:buFont typeface="Lexend"/>
              <a:buNone/>
              <a:defRPr>
                <a:latin typeface="Lexend"/>
                <a:ea typeface="Lexend"/>
                <a:cs typeface="Lexend"/>
                <a:sym typeface="Lexend"/>
              </a:defRPr>
            </a:lvl2pPr>
            <a:lvl3pPr lvl="2" rtl="0">
              <a:spcBef>
                <a:spcPts val="0"/>
              </a:spcBef>
              <a:spcAft>
                <a:spcPts val="0"/>
              </a:spcAft>
              <a:buSzPts val="3000"/>
              <a:buFont typeface="Lexend"/>
              <a:buNone/>
              <a:defRPr>
                <a:latin typeface="Lexend"/>
                <a:ea typeface="Lexend"/>
                <a:cs typeface="Lexend"/>
                <a:sym typeface="Lexend"/>
              </a:defRPr>
            </a:lvl3pPr>
            <a:lvl4pPr lvl="3" rtl="0">
              <a:spcBef>
                <a:spcPts val="0"/>
              </a:spcBef>
              <a:spcAft>
                <a:spcPts val="0"/>
              </a:spcAft>
              <a:buSzPts val="3000"/>
              <a:buFont typeface="Lexend"/>
              <a:buNone/>
              <a:defRPr>
                <a:latin typeface="Lexend"/>
                <a:ea typeface="Lexend"/>
                <a:cs typeface="Lexend"/>
                <a:sym typeface="Lexend"/>
              </a:defRPr>
            </a:lvl4pPr>
            <a:lvl5pPr lvl="4" rtl="0">
              <a:spcBef>
                <a:spcPts val="0"/>
              </a:spcBef>
              <a:spcAft>
                <a:spcPts val="0"/>
              </a:spcAft>
              <a:buSzPts val="3000"/>
              <a:buFont typeface="Lexend"/>
              <a:buNone/>
              <a:defRPr>
                <a:latin typeface="Lexend"/>
                <a:ea typeface="Lexend"/>
                <a:cs typeface="Lexend"/>
                <a:sym typeface="Lexend"/>
              </a:defRPr>
            </a:lvl5pPr>
            <a:lvl6pPr lvl="5" rtl="0">
              <a:spcBef>
                <a:spcPts val="0"/>
              </a:spcBef>
              <a:spcAft>
                <a:spcPts val="0"/>
              </a:spcAft>
              <a:buSzPts val="3000"/>
              <a:buFont typeface="Lexend"/>
              <a:buNone/>
              <a:defRPr>
                <a:latin typeface="Lexend"/>
                <a:ea typeface="Lexend"/>
                <a:cs typeface="Lexend"/>
                <a:sym typeface="Lexend"/>
              </a:defRPr>
            </a:lvl6pPr>
            <a:lvl7pPr lvl="6" rtl="0">
              <a:spcBef>
                <a:spcPts val="0"/>
              </a:spcBef>
              <a:spcAft>
                <a:spcPts val="0"/>
              </a:spcAft>
              <a:buSzPts val="3000"/>
              <a:buFont typeface="Lexend"/>
              <a:buNone/>
              <a:defRPr>
                <a:latin typeface="Lexend"/>
                <a:ea typeface="Lexend"/>
                <a:cs typeface="Lexend"/>
                <a:sym typeface="Lexend"/>
              </a:defRPr>
            </a:lvl7pPr>
            <a:lvl8pPr lvl="7" rtl="0">
              <a:spcBef>
                <a:spcPts val="0"/>
              </a:spcBef>
              <a:spcAft>
                <a:spcPts val="0"/>
              </a:spcAft>
              <a:buSzPts val="3000"/>
              <a:buFont typeface="Lexend"/>
              <a:buNone/>
              <a:defRPr>
                <a:latin typeface="Lexend"/>
                <a:ea typeface="Lexend"/>
                <a:cs typeface="Lexend"/>
                <a:sym typeface="Lexend"/>
              </a:defRPr>
            </a:lvl8pPr>
            <a:lvl9pPr lvl="8" rtl="0">
              <a:spcBef>
                <a:spcPts val="0"/>
              </a:spcBef>
              <a:spcAft>
                <a:spcPts val="0"/>
              </a:spcAft>
              <a:buSzPts val="3000"/>
              <a:buFont typeface="Lexend"/>
              <a:buNone/>
              <a:defRPr>
                <a:latin typeface="Lexend"/>
                <a:ea typeface="Lexend"/>
                <a:cs typeface="Lexend"/>
                <a:sym typeface="Lexend"/>
              </a:defRPr>
            </a:lvl9pPr>
          </a:lstStyle>
          <a:p>
            <a:endParaRPr/>
          </a:p>
        </p:txBody>
      </p:sp>
      <p:sp>
        <p:nvSpPr>
          <p:cNvPr id="134" name="Google Shape;134;p13"/>
          <p:cNvSpPr txBox="1">
            <a:spLocks noGrp="1"/>
          </p:cNvSpPr>
          <p:nvPr>
            <p:ph type="title" idx="2" hasCustomPrompt="1"/>
          </p:nvPr>
        </p:nvSpPr>
        <p:spPr>
          <a:xfrm>
            <a:off x="720000" y="152263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Font typeface="Lexend"/>
              <a:buNone/>
              <a:defRPr sz="2400">
                <a:solidFill>
                  <a:schemeClr val="lt1"/>
                </a:solidFill>
                <a:latin typeface="Lexend"/>
                <a:ea typeface="Lexend"/>
                <a:cs typeface="Lexend"/>
                <a:sym typeface="Lexend"/>
              </a:defRPr>
            </a:lvl1pPr>
            <a:lvl2pPr lvl="1" rtl="0">
              <a:spcBef>
                <a:spcPts val="0"/>
              </a:spcBef>
              <a:spcAft>
                <a:spcPts val="0"/>
              </a:spcAft>
              <a:buSzPts val="3000"/>
              <a:buFont typeface="Lexend"/>
              <a:buNone/>
              <a:defRPr sz="3000">
                <a:latin typeface="Lexend"/>
                <a:ea typeface="Lexend"/>
                <a:cs typeface="Lexend"/>
                <a:sym typeface="Lexend"/>
              </a:defRPr>
            </a:lvl2pPr>
            <a:lvl3pPr lvl="2" rtl="0">
              <a:spcBef>
                <a:spcPts val="0"/>
              </a:spcBef>
              <a:spcAft>
                <a:spcPts val="0"/>
              </a:spcAft>
              <a:buSzPts val="3000"/>
              <a:buFont typeface="Lexend"/>
              <a:buNone/>
              <a:defRPr sz="3000">
                <a:latin typeface="Lexend"/>
                <a:ea typeface="Lexend"/>
                <a:cs typeface="Lexend"/>
                <a:sym typeface="Lexend"/>
              </a:defRPr>
            </a:lvl3pPr>
            <a:lvl4pPr lvl="3" rtl="0">
              <a:spcBef>
                <a:spcPts val="0"/>
              </a:spcBef>
              <a:spcAft>
                <a:spcPts val="0"/>
              </a:spcAft>
              <a:buSzPts val="3000"/>
              <a:buFont typeface="Lexend"/>
              <a:buNone/>
              <a:defRPr sz="3000">
                <a:latin typeface="Lexend"/>
                <a:ea typeface="Lexend"/>
                <a:cs typeface="Lexend"/>
                <a:sym typeface="Lexend"/>
              </a:defRPr>
            </a:lvl4pPr>
            <a:lvl5pPr lvl="4" rtl="0">
              <a:spcBef>
                <a:spcPts val="0"/>
              </a:spcBef>
              <a:spcAft>
                <a:spcPts val="0"/>
              </a:spcAft>
              <a:buSzPts val="3000"/>
              <a:buFont typeface="Lexend"/>
              <a:buNone/>
              <a:defRPr sz="3000">
                <a:latin typeface="Lexend"/>
                <a:ea typeface="Lexend"/>
                <a:cs typeface="Lexend"/>
                <a:sym typeface="Lexend"/>
              </a:defRPr>
            </a:lvl5pPr>
            <a:lvl6pPr lvl="5" rtl="0">
              <a:spcBef>
                <a:spcPts val="0"/>
              </a:spcBef>
              <a:spcAft>
                <a:spcPts val="0"/>
              </a:spcAft>
              <a:buSzPts val="3000"/>
              <a:buFont typeface="Lexend"/>
              <a:buNone/>
              <a:defRPr sz="3000">
                <a:latin typeface="Lexend"/>
                <a:ea typeface="Lexend"/>
                <a:cs typeface="Lexend"/>
                <a:sym typeface="Lexend"/>
              </a:defRPr>
            </a:lvl6pPr>
            <a:lvl7pPr lvl="6" rtl="0">
              <a:spcBef>
                <a:spcPts val="0"/>
              </a:spcBef>
              <a:spcAft>
                <a:spcPts val="0"/>
              </a:spcAft>
              <a:buSzPts val="3000"/>
              <a:buFont typeface="Lexend"/>
              <a:buNone/>
              <a:defRPr sz="3000">
                <a:latin typeface="Lexend"/>
                <a:ea typeface="Lexend"/>
                <a:cs typeface="Lexend"/>
                <a:sym typeface="Lexend"/>
              </a:defRPr>
            </a:lvl7pPr>
            <a:lvl8pPr lvl="7" rtl="0">
              <a:spcBef>
                <a:spcPts val="0"/>
              </a:spcBef>
              <a:spcAft>
                <a:spcPts val="0"/>
              </a:spcAft>
              <a:buSzPts val="3000"/>
              <a:buFont typeface="Lexend"/>
              <a:buNone/>
              <a:defRPr sz="3000">
                <a:latin typeface="Lexend"/>
                <a:ea typeface="Lexend"/>
                <a:cs typeface="Lexend"/>
                <a:sym typeface="Lexend"/>
              </a:defRPr>
            </a:lvl8pPr>
            <a:lvl9pPr lvl="8" rtl="0">
              <a:spcBef>
                <a:spcPts val="0"/>
              </a:spcBef>
              <a:spcAft>
                <a:spcPts val="0"/>
              </a:spcAft>
              <a:buSzPts val="3000"/>
              <a:buFont typeface="Lexend"/>
              <a:buNone/>
              <a:defRPr sz="3000">
                <a:latin typeface="Lexend"/>
                <a:ea typeface="Lexend"/>
                <a:cs typeface="Lexend"/>
                <a:sym typeface="Lexend"/>
              </a:defRPr>
            </a:lvl9pPr>
          </a:lstStyle>
          <a:p>
            <a:r>
              <a:t>xx%</a:t>
            </a:r>
          </a:p>
        </p:txBody>
      </p:sp>
      <p:sp>
        <p:nvSpPr>
          <p:cNvPr id="135" name="Google Shape;135;p13"/>
          <p:cNvSpPr txBox="1">
            <a:spLocks noGrp="1"/>
          </p:cNvSpPr>
          <p:nvPr>
            <p:ph type="title" idx="3" hasCustomPrompt="1"/>
          </p:nvPr>
        </p:nvSpPr>
        <p:spPr>
          <a:xfrm>
            <a:off x="720000" y="2956041"/>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Font typeface="Lexend"/>
              <a:buNone/>
              <a:defRPr sz="2400">
                <a:solidFill>
                  <a:schemeClr val="lt1"/>
                </a:solidFill>
                <a:latin typeface="Lexend"/>
                <a:ea typeface="Lexend"/>
                <a:cs typeface="Lexend"/>
                <a:sym typeface="Lexend"/>
              </a:defRPr>
            </a:lvl1pPr>
            <a:lvl2pPr lvl="1" rtl="0">
              <a:spcBef>
                <a:spcPts val="0"/>
              </a:spcBef>
              <a:spcAft>
                <a:spcPts val="0"/>
              </a:spcAft>
              <a:buSzPts val="3000"/>
              <a:buFont typeface="Lexend"/>
              <a:buNone/>
              <a:defRPr sz="3000">
                <a:latin typeface="Lexend"/>
                <a:ea typeface="Lexend"/>
                <a:cs typeface="Lexend"/>
                <a:sym typeface="Lexend"/>
              </a:defRPr>
            </a:lvl2pPr>
            <a:lvl3pPr lvl="2" rtl="0">
              <a:spcBef>
                <a:spcPts val="0"/>
              </a:spcBef>
              <a:spcAft>
                <a:spcPts val="0"/>
              </a:spcAft>
              <a:buSzPts val="3000"/>
              <a:buFont typeface="Lexend"/>
              <a:buNone/>
              <a:defRPr sz="3000">
                <a:latin typeface="Lexend"/>
                <a:ea typeface="Lexend"/>
                <a:cs typeface="Lexend"/>
                <a:sym typeface="Lexend"/>
              </a:defRPr>
            </a:lvl3pPr>
            <a:lvl4pPr lvl="3" rtl="0">
              <a:spcBef>
                <a:spcPts val="0"/>
              </a:spcBef>
              <a:spcAft>
                <a:spcPts val="0"/>
              </a:spcAft>
              <a:buSzPts val="3000"/>
              <a:buFont typeface="Lexend"/>
              <a:buNone/>
              <a:defRPr sz="3000">
                <a:latin typeface="Lexend"/>
                <a:ea typeface="Lexend"/>
                <a:cs typeface="Lexend"/>
                <a:sym typeface="Lexend"/>
              </a:defRPr>
            </a:lvl4pPr>
            <a:lvl5pPr lvl="4" rtl="0">
              <a:spcBef>
                <a:spcPts val="0"/>
              </a:spcBef>
              <a:spcAft>
                <a:spcPts val="0"/>
              </a:spcAft>
              <a:buSzPts val="3000"/>
              <a:buFont typeface="Lexend"/>
              <a:buNone/>
              <a:defRPr sz="3000">
                <a:latin typeface="Lexend"/>
                <a:ea typeface="Lexend"/>
                <a:cs typeface="Lexend"/>
                <a:sym typeface="Lexend"/>
              </a:defRPr>
            </a:lvl5pPr>
            <a:lvl6pPr lvl="5" rtl="0">
              <a:spcBef>
                <a:spcPts val="0"/>
              </a:spcBef>
              <a:spcAft>
                <a:spcPts val="0"/>
              </a:spcAft>
              <a:buSzPts val="3000"/>
              <a:buFont typeface="Lexend"/>
              <a:buNone/>
              <a:defRPr sz="3000">
                <a:latin typeface="Lexend"/>
                <a:ea typeface="Lexend"/>
                <a:cs typeface="Lexend"/>
                <a:sym typeface="Lexend"/>
              </a:defRPr>
            </a:lvl6pPr>
            <a:lvl7pPr lvl="6" rtl="0">
              <a:spcBef>
                <a:spcPts val="0"/>
              </a:spcBef>
              <a:spcAft>
                <a:spcPts val="0"/>
              </a:spcAft>
              <a:buSzPts val="3000"/>
              <a:buFont typeface="Lexend"/>
              <a:buNone/>
              <a:defRPr sz="3000">
                <a:latin typeface="Lexend"/>
                <a:ea typeface="Lexend"/>
                <a:cs typeface="Lexend"/>
                <a:sym typeface="Lexend"/>
              </a:defRPr>
            </a:lvl7pPr>
            <a:lvl8pPr lvl="7" rtl="0">
              <a:spcBef>
                <a:spcPts val="0"/>
              </a:spcBef>
              <a:spcAft>
                <a:spcPts val="0"/>
              </a:spcAft>
              <a:buSzPts val="3000"/>
              <a:buFont typeface="Lexend"/>
              <a:buNone/>
              <a:defRPr sz="3000">
                <a:latin typeface="Lexend"/>
                <a:ea typeface="Lexend"/>
                <a:cs typeface="Lexend"/>
                <a:sym typeface="Lexend"/>
              </a:defRPr>
            </a:lvl8pPr>
            <a:lvl9pPr lvl="8" rtl="0">
              <a:spcBef>
                <a:spcPts val="0"/>
              </a:spcBef>
              <a:spcAft>
                <a:spcPts val="0"/>
              </a:spcAft>
              <a:buSzPts val="3000"/>
              <a:buFont typeface="Lexend"/>
              <a:buNone/>
              <a:defRPr sz="3000">
                <a:latin typeface="Lexend"/>
                <a:ea typeface="Lexend"/>
                <a:cs typeface="Lexend"/>
                <a:sym typeface="Lexend"/>
              </a:defRPr>
            </a:lvl9pPr>
          </a:lstStyle>
          <a:p>
            <a:r>
              <a:t>xx%</a:t>
            </a:r>
          </a:p>
        </p:txBody>
      </p:sp>
      <p:sp>
        <p:nvSpPr>
          <p:cNvPr id="136" name="Google Shape;136;p13"/>
          <p:cNvSpPr txBox="1">
            <a:spLocks noGrp="1"/>
          </p:cNvSpPr>
          <p:nvPr>
            <p:ph type="title" idx="4" hasCustomPrompt="1"/>
          </p:nvPr>
        </p:nvSpPr>
        <p:spPr>
          <a:xfrm>
            <a:off x="2885875" y="152263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Font typeface="Lexend"/>
              <a:buNone/>
              <a:defRPr sz="2400">
                <a:solidFill>
                  <a:schemeClr val="lt1"/>
                </a:solidFill>
                <a:latin typeface="Lexend"/>
                <a:ea typeface="Lexend"/>
                <a:cs typeface="Lexend"/>
                <a:sym typeface="Lexend"/>
              </a:defRPr>
            </a:lvl1pPr>
            <a:lvl2pPr lvl="1" rtl="0">
              <a:spcBef>
                <a:spcPts val="0"/>
              </a:spcBef>
              <a:spcAft>
                <a:spcPts val="0"/>
              </a:spcAft>
              <a:buSzPts val="3000"/>
              <a:buFont typeface="Lexend"/>
              <a:buNone/>
              <a:defRPr sz="3000">
                <a:latin typeface="Lexend"/>
                <a:ea typeface="Lexend"/>
                <a:cs typeface="Lexend"/>
                <a:sym typeface="Lexend"/>
              </a:defRPr>
            </a:lvl2pPr>
            <a:lvl3pPr lvl="2" rtl="0">
              <a:spcBef>
                <a:spcPts val="0"/>
              </a:spcBef>
              <a:spcAft>
                <a:spcPts val="0"/>
              </a:spcAft>
              <a:buSzPts val="3000"/>
              <a:buFont typeface="Lexend"/>
              <a:buNone/>
              <a:defRPr sz="3000">
                <a:latin typeface="Lexend"/>
                <a:ea typeface="Lexend"/>
                <a:cs typeface="Lexend"/>
                <a:sym typeface="Lexend"/>
              </a:defRPr>
            </a:lvl3pPr>
            <a:lvl4pPr lvl="3" rtl="0">
              <a:spcBef>
                <a:spcPts val="0"/>
              </a:spcBef>
              <a:spcAft>
                <a:spcPts val="0"/>
              </a:spcAft>
              <a:buSzPts val="3000"/>
              <a:buFont typeface="Lexend"/>
              <a:buNone/>
              <a:defRPr sz="3000">
                <a:latin typeface="Lexend"/>
                <a:ea typeface="Lexend"/>
                <a:cs typeface="Lexend"/>
                <a:sym typeface="Lexend"/>
              </a:defRPr>
            </a:lvl4pPr>
            <a:lvl5pPr lvl="4" rtl="0">
              <a:spcBef>
                <a:spcPts val="0"/>
              </a:spcBef>
              <a:spcAft>
                <a:spcPts val="0"/>
              </a:spcAft>
              <a:buSzPts val="3000"/>
              <a:buFont typeface="Lexend"/>
              <a:buNone/>
              <a:defRPr sz="3000">
                <a:latin typeface="Lexend"/>
                <a:ea typeface="Lexend"/>
                <a:cs typeface="Lexend"/>
                <a:sym typeface="Lexend"/>
              </a:defRPr>
            </a:lvl5pPr>
            <a:lvl6pPr lvl="5" rtl="0">
              <a:spcBef>
                <a:spcPts val="0"/>
              </a:spcBef>
              <a:spcAft>
                <a:spcPts val="0"/>
              </a:spcAft>
              <a:buSzPts val="3000"/>
              <a:buFont typeface="Lexend"/>
              <a:buNone/>
              <a:defRPr sz="3000">
                <a:latin typeface="Lexend"/>
                <a:ea typeface="Lexend"/>
                <a:cs typeface="Lexend"/>
                <a:sym typeface="Lexend"/>
              </a:defRPr>
            </a:lvl6pPr>
            <a:lvl7pPr lvl="6" rtl="0">
              <a:spcBef>
                <a:spcPts val="0"/>
              </a:spcBef>
              <a:spcAft>
                <a:spcPts val="0"/>
              </a:spcAft>
              <a:buSzPts val="3000"/>
              <a:buFont typeface="Lexend"/>
              <a:buNone/>
              <a:defRPr sz="3000">
                <a:latin typeface="Lexend"/>
                <a:ea typeface="Lexend"/>
                <a:cs typeface="Lexend"/>
                <a:sym typeface="Lexend"/>
              </a:defRPr>
            </a:lvl7pPr>
            <a:lvl8pPr lvl="7" rtl="0">
              <a:spcBef>
                <a:spcPts val="0"/>
              </a:spcBef>
              <a:spcAft>
                <a:spcPts val="0"/>
              </a:spcAft>
              <a:buSzPts val="3000"/>
              <a:buFont typeface="Lexend"/>
              <a:buNone/>
              <a:defRPr sz="3000">
                <a:latin typeface="Lexend"/>
                <a:ea typeface="Lexend"/>
                <a:cs typeface="Lexend"/>
                <a:sym typeface="Lexend"/>
              </a:defRPr>
            </a:lvl8pPr>
            <a:lvl9pPr lvl="8" rtl="0">
              <a:spcBef>
                <a:spcPts val="0"/>
              </a:spcBef>
              <a:spcAft>
                <a:spcPts val="0"/>
              </a:spcAft>
              <a:buSzPts val="3000"/>
              <a:buFont typeface="Lexend"/>
              <a:buNone/>
              <a:defRPr sz="3000">
                <a:latin typeface="Lexend"/>
                <a:ea typeface="Lexend"/>
                <a:cs typeface="Lexend"/>
                <a:sym typeface="Lexend"/>
              </a:defRPr>
            </a:lvl9pPr>
          </a:lstStyle>
          <a:p>
            <a:r>
              <a:t>xx%</a:t>
            </a:r>
          </a:p>
        </p:txBody>
      </p:sp>
      <p:sp>
        <p:nvSpPr>
          <p:cNvPr id="137" name="Google Shape;137;p13"/>
          <p:cNvSpPr txBox="1">
            <a:spLocks noGrp="1"/>
          </p:cNvSpPr>
          <p:nvPr>
            <p:ph type="title" idx="5" hasCustomPrompt="1"/>
          </p:nvPr>
        </p:nvSpPr>
        <p:spPr>
          <a:xfrm>
            <a:off x="2885875" y="2956041"/>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Font typeface="Lexend"/>
              <a:buNone/>
              <a:defRPr sz="2400">
                <a:solidFill>
                  <a:schemeClr val="lt1"/>
                </a:solidFill>
                <a:latin typeface="Lexend"/>
                <a:ea typeface="Lexend"/>
                <a:cs typeface="Lexend"/>
                <a:sym typeface="Lexend"/>
              </a:defRPr>
            </a:lvl1pPr>
            <a:lvl2pPr lvl="1" rtl="0">
              <a:spcBef>
                <a:spcPts val="0"/>
              </a:spcBef>
              <a:spcAft>
                <a:spcPts val="0"/>
              </a:spcAft>
              <a:buSzPts val="3000"/>
              <a:buFont typeface="Lexend"/>
              <a:buNone/>
              <a:defRPr sz="3000">
                <a:latin typeface="Lexend"/>
                <a:ea typeface="Lexend"/>
                <a:cs typeface="Lexend"/>
                <a:sym typeface="Lexend"/>
              </a:defRPr>
            </a:lvl2pPr>
            <a:lvl3pPr lvl="2" rtl="0">
              <a:spcBef>
                <a:spcPts val="0"/>
              </a:spcBef>
              <a:spcAft>
                <a:spcPts val="0"/>
              </a:spcAft>
              <a:buSzPts val="3000"/>
              <a:buFont typeface="Lexend"/>
              <a:buNone/>
              <a:defRPr sz="3000">
                <a:latin typeface="Lexend"/>
                <a:ea typeface="Lexend"/>
                <a:cs typeface="Lexend"/>
                <a:sym typeface="Lexend"/>
              </a:defRPr>
            </a:lvl3pPr>
            <a:lvl4pPr lvl="3" rtl="0">
              <a:spcBef>
                <a:spcPts val="0"/>
              </a:spcBef>
              <a:spcAft>
                <a:spcPts val="0"/>
              </a:spcAft>
              <a:buSzPts val="3000"/>
              <a:buFont typeface="Lexend"/>
              <a:buNone/>
              <a:defRPr sz="3000">
                <a:latin typeface="Lexend"/>
                <a:ea typeface="Lexend"/>
                <a:cs typeface="Lexend"/>
                <a:sym typeface="Lexend"/>
              </a:defRPr>
            </a:lvl4pPr>
            <a:lvl5pPr lvl="4" rtl="0">
              <a:spcBef>
                <a:spcPts val="0"/>
              </a:spcBef>
              <a:spcAft>
                <a:spcPts val="0"/>
              </a:spcAft>
              <a:buSzPts val="3000"/>
              <a:buFont typeface="Lexend"/>
              <a:buNone/>
              <a:defRPr sz="3000">
                <a:latin typeface="Lexend"/>
                <a:ea typeface="Lexend"/>
                <a:cs typeface="Lexend"/>
                <a:sym typeface="Lexend"/>
              </a:defRPr>
            </a:lvl5pPr>
            <a:lvl6pPr lvl="5" rtl="0">
              <a:spcBef>
                <a:spcPts val="0"/>
              </a:spcBef>
              <a:spcAft>
                <a:spcPts val="0"/>
              </a:spcAft>
              <a:buSzPts val="3000"/>
              <a:buFont typeface="Lexend"/>
              <a:buNone/>
              <a:defRPr sz="3000">
                <a:latin typeface="Lexend"/>
                <a:ea typeface="Lexend"/>
                <a:cs typeface="Lexend"/>
                <a:sym typeface="Lexend"/>
              </a:defRPr>
            </a:lvl6pPr>
            <a:lvl7pPr lvl="6" rtl="0">
              <a:spcBef>
                <a:spcPts val="0"/>
              </a:spcBef>
              <a:spcAft>
                <a:spcPts val="0"/>
              </a:spcAft>
              <a:buSzPts val="3000"/>
              <a:buFont typeface="Lexend"/>
              <a:buNone/>
              <a:defRPr sz="3000">
                <a:latin typeface="Lexend"/>
                <a:ea typeface="Lexend"/>
                <a:cs typeface="Lexend"/>
                <a:sym typeface="Lexend"/>
              </a:defRPr>
            </a:lvl7pPr>
            <a:lvl8pPr lvl="7" rtl="0">
              <a:spcBef>
                <a:spcPts val="0"/>
              </a:spcBef>
              <a:spcAft>
                <a:spcPts val="0"/>
              </a:spcAft>
              <a:buSzPts val="3000"/>
              <a:buFont typeface="Lexend"/>
              <a:buNone/>
              <a:defRPr sz="3000">
                <a:latin typeface="Lexend"/>
                <a:ea typeface="Lexend"/>
                <a:cs typeface="Lexend"/>
                <a:sym typeface="Lexend"/>
              </a:defRPr>
            </a:lvl8pPr>
            <a:lvl9pPr lvl="8" rtl="0">
              <a:spcBef>
                <a:spcPts val="0"/>
              </a:spcBef>
              <a:spcAft>
                <a:spcPts val="0"/>
              </a:spcAft>
              <a:buSzPts val="3000"/>
              <a:buFont typeface="Lexend"/>
              <a:buNone/>
              <a:defRPr sz="3000">
                <a:latin typeface="Lexend"/>
                <a:ea typeface="Lexend"/>
                <a:cs typeface="Lexend"/>
                <a:sym typeface="Lexend"/>
              </a:defRPr>
            </a:lvl9pPr>
          </a:lstStyle>
          <a:p>
            <a:r>
              <a:t>xx%</a:t>
            </a:r>
          </a:p>
        </p:txBody>
      </p:sp>
      <p:sp>
        <p:nvSpPr>
          <p:cNvPr id="138" name="Google Shape;138;p13"/>
          <p:cNvSpPr txBox="1">
            <a:spLocks noGrp="1"/>
          </p:cNvSpPr>
          <p:nvPr>
            <p:ph type="title" idx="6" hasCustomPrompt="1"/>
          </p:nvPr>
        </p:nvSpPr>
        <p:spPr>
          <a:xfrm>
            <a:off x="5051750" y="152263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Font typeface="Lexend"/>
              <a:buNone/>
              <a:defRPr sz="2400">
                <a:solidFill>
                  <a:schemeClr val="lt1"/>
                </a:solidFill>
                <a:latin typeface="Lexend"/>
                <a:ea typeface="Lexend"/>
                <a:cs typeface="Lexend"/>
                <a:sym typeface="Lexend"/>
              </a:defRPr>
            </a:lvl1pPr>
            <a:lvl2pPr lvl="1" rtl="0">
              <a:spcBef>
                <a:spcPts val="0"/>
              </a:spcBef>
              <a:spcAft>
                <a:spcPts val="0"/>
              </a:spcAft>
              <a:buSzPts val="3000"/>
              <a:buFont typeface="Lexend"/>
              <a:buNone/>
              <a:defRPr sz="3000">
                <a:latin typeface="Lexend"/>
                <a:ea typeface="Lexend"/>
                <a:cs typeface="Lexend"/>
                <a:sym typeface="Lexend"/>
              </a:defRPr>
            </a:lvl2pPr>
            <a:lvl3pPr lvl="2" rtl="0">
              <a:spcBef>
                <a:spcPts val="0"/>
              </a:spcBef>
              <a:spcAft>
                <a:spcPts val="0"/>
              </a:spcAft>
              <a:buSzPts val="3000"/>
              <a:buFont typeface="Lexend"/>
              <a:buNone/>
              <a:defRPr sz="3000">
                <a:latin typeface="Lexend"/>
                <a:ea typeface="Lexend"/>
                <a:cs typeface="Lexend"/>
                <a:sym typeface="Lexend"/>
              </a:defRPr>
            </a:lvl3pPr>
            <a:lvl4pPr lvl="3" rtl="0">
              <a:spcBef>
                <a:spcPts val="0"/>
              </a:spcBef>
              <a:spcAft>
                <a:spcPts val="0"/>
              </a:spcAft>
              <a:buSzPts val="3000"/>
              <a:buFont typeface="Lexend"/>
              <a:buNone/>
              <a:defRPr sz="3000">
                <a:latin typeface="Lexend"/>
                <a:ea typeface="Lexend"/>
                <a:cs typeface="Lexend"/>
                <a:sym typeface="Lexend"/>
              </a:defRPr>
            </a:lvl4pPr>
            <a:lvl5pPr lvl="4" rtl="0">
              <a:spcBef>
                <a:spcPts val="0"/>
              </a:spcBef>
              <a:spcAft>
                <a:spcPts val="0"/>
              </a:spcAft>
              <a:buSzPts val="3000"/>
              <a:buFont typeface="Lexend"/>
              <a:buNone/>
              <a:defRPr sz="3000">
                <a:latin typeface="Lexend"/>
                <a:ea typeface="Lexend"/>
                <a:cs typeface="Lexend"/>
                <a:sym typeface="Lexend"/>
              </a:defRPr>
            </a:lvl5pPr>
            <a:lvl6pPr lvl="5" rtl="0">
              <a:spcBef>
                <a:spcPts val="0"/>
              </a:spcBef>
              <a:spcAft>
                <a:spcPts val="0"/>
              </a:spcAft>
              <a:buSzPts val="3000"/>
              <a:buFont typeface="Lexend"/>
              <a:buNone/>
              <a:defRPr sz="3000">
                <a:latin typeface="Lexend"/>
                <a:ea typeface="Lexend"/>
                <a:cs typeface="Lexend"/>
                <a:sym typeface="Lexend"/>
              </a:defRPr>
            </a:lvl6pPr>
            <a:lvl7pPr lvl="6" rtl="0">
              <a:spcBef>
                <a:spcPts val="0"/>
              </a:spcBef>
              <a:spcAft>
                <a:spcPts val="0"/>
              </a:spcAft>
              <a:buSzPts val="3000"/>
              <a:buFont typeface="Lexend"/>
              <a:buNone/>
              <a:defRPr sz="3000">
                <a:latin typeface="Lexend"/>
                <a:ea typeface="Lexend"/>
                <a:cs typeface="Lexend"/>
                <a:sym typeface="Lexend"/>
              </a:defRPr>
            </a:lvl7pPr>
            <a:lvl8pPr lvl="7" rtl="0">
              <a:spcBef>
                <a:spcPts val="0"/>
              </a:spcBef>
              <a:spcAft>
                <a:spcPts val="0"/>
              </a:spcAft>
              <a:buSzPts val="3000"/>
              <a:buFont typeface="Lexend"/>
              <a:buNone/>
              <a:defRPr sz="3000">
                <a:latin typeface="Lexend"/>
                <a:ea typeface="Lexend"/>
                <a:cs typeface="Lexend"/>
                <a:sym typeface="Lexend"/>
              </a:defRPr>
            </a:lvl8pPr>
            <a:lvl9pPr lvl="8" rtl="0">
              <a:spcBef>
                <a:spcPts val="0"/>
              </a:spcBef>
              <a:spcAft>
                <a:spcPts val="0"/>
              </a:spcAft>
              <a:buSzPts val="3000"/>
              <a:buFont typeface="Lexend"/>
              <a:buNone/>
              <a:defRPr sz="3000">
                <a:latin typeface="Lexend"/>
                <a:ea typeface="Lexend"/>
                <a:cs typeface="Lexend"/>
                <a:sym typeface="Lexend"/>
              </a:defRPr>
            </a:lvl9pPr>
          </a:lstStyle>
          <a:p>
            <a:r>
              <a:t>xx%</a:t>
            </a:r>
          </a:p>
        </p:txBody>
      </p:sp>
      <p:sp>
        <p:nvSpPr>
          <p:cNvPr id="139" name="Google Shape;139;p13"/>
          <p:cNvSpPr txBox="1">
            <a:spLocks noGrp="1"/>
          </p:cNvSpPr>
          <p:nvPr>
            <p:ph type="title" idx="7" hasCustomPrompt="1"/>
          </p:nvPr>
        </p:nvSpPr>
        <p:spPr>
          <a:xfrm>
            <a:off x="5051750" y="2956041"/>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Font typeface="Lexend"/>
              <a:buNone/>
              <a:defRPr sz="2400">
                <a:solidFill>
                  <a:schemeClr val="lt1"/>
                </a:solidFill>
                <a:latin typeface="Lexend"/>
                <a:ea typeface="Lexend"/>
                <a:cs typeface="Lexend"/>
                <a:sym typeface="Lexend"/>
              </a:defRPr>
            </a:lvl1pPr>
            <a:lvl2pPr lvl="1" rtl="0">
              <a:spcBef>
                <a:spcPts val="0"/>
              </a:spcBef>
              <a:spcAft>
                <a:spcPts val="0"/>
              </a:spcAft>
              <a:buSzPts val="3000"/>
              <a:buFont typeface="Lexend"/>
              <a:buNone/>
              <a:defRPr sz="3000">
                <a:latin typeface="Lexend"/>
                <a:ea typeface="Lexend"/>
                <a:cs typeface="Lexend"/>
                <a:sym typeface="Lexend"/>
              </a:defRPr>
            </a:lvl2pPr>
            <a:lvl3pPr lvl="2" rtl="0">
              <a:spcBef>
                <a:spcPts val="0"/>
              </a:spcBef>
              <a:spcAft>
                <a:spcPts val="0"/>
              </a:spcAft>
              <a:buSzPts val="3000"/>
              <a:buFont typeface="Lexend"/>
              <a:buNone/>
              <a:defRPr sz="3000">
                <a:latin typeface="Lexend"/>
                <a:ea typeface="Lexend"/>
                <a:cs typeface="Lexend"/>
                <a:sym typeface="Lexend"/>
              </a:defRPr>
            </a:lvl3pPr>
            <a:lvl4pPr lvl="3" rtl="0">
              <a:spcBef>
                <a:spcPts val="0"/>
              </a:spcBef>
              <a:spcAft>
                <a:spcPts val="0"/>
              </a:spcAft>
              <a:buSzPts val="3000"/>
              <a:buFont typeface="Lexend"/>
              <a:buNone/>
              <a:defRPr sz="3000">
                <a:latin typeface="Lexend"/>
                <a:ea typeface="Lexend"/>
                <a:cs typeface="Lexend"/>
                <a:sym typeface="Lexend"/>
              </a:defRPr>
            </a:lvl4pPr>
            <a:lvl5pPr lvl="4" rtl="0">
              <a:spcBef>
                <a:spcPts val="0"/>
              </a:spcBef>
              <a:spcAft>
                <a:spcPts val="0"/>
              </a:spcAft>
              <a:buSzPts val="3000"/>
              <a:buFont typeface="Lexend"/>
              <a:buNone/>
              <a:defRPr sz="3000">
                <a:latin typeface="Lexend"/>
                <a:ea typeface="Lexend"/>
                <a:cs typeface="Lexend"/>
                <a:sym typeface="Lexend"/>
              </a:defRPr>
            </a:lvl5pPr>
            <a:lvl6pPr lvl="5" rtl="0">
              <a:spcBef>
                <a:spcPts val="0"/>
              </a:spcBef>
              <a:spcAft>
                <a:spcPts val="0"/>
              </a:spcAft>
              <a:buSzPts val="3000"/>
              <a:buFont typeface="Lexend"/>
              <a:buNone/>
              <a:defRPr sz="3000">
                <a:latin typeface="Lexend"/>
                <a:ea typeface="Lexend"/>
                <a:cs typeface="Lexend"/>
                <a:sym typeface="Lexend"/>
              </a:defRPr>
            </a:lvl6pPr>
            <a:lvl7pPr lvl="6" rtl="0">
              <a:spcBef>
                <a:spcPts val="0"/>
              </a:spcBef>
              <a:spcAft>
                <a:spcPts val="0"/>
              </a:spcAft>
              <a:buSzPts val="3000"/>
              <a:buFont typeface="Lexend"/>
              <a:buNone/>
              <a:defRPr sz="3000">
                <a:latin typeface="Lexend"/>
                <a:ea typeface="Lexend"/>
                <a:cs typeface="Lexend"/>
                <a:sym typeface="Lexend"/>
              </a:defRPr>
            </a:lvl7pPr>
            <a:lvl8pPr lvl="7" rtl="0">
              <a:spcBef>
                <a:spcPts val="0"/>
              </a:spcBef>
              <a:spcAft>
                <a:spcPts val="0"/>
              </a:spcAft>
              <a:buSzPts val="3000"/>
              <a:buFont typeface="Lexend"/>
              <a:buNone/>
              <a:defRPr sz="3000">
                <a:latin typeface="Lexend"/>
                <a:ea typeface="Lexend"/>
                <a:cs typeface="Lexend"/>
                <a:sym typeface="Lexend"/>
              </a:defRPr>
            </a:lvl8pPr>
            <a:lvl9pPr lvl="8" rtl="0">
              <a:spcBef>
                <a:spcPts val="0"/>
              </a:spcBef>
              <a:spcAft>
                <a:spcPts val="0"/>
              </a:spcAft>
              <a:buSzPts val="3000"/>
              <a:buFont typeface="Lexend"/>
              <a:buNone/>
              <a:defRPr sz="3000">
                <a:latin typeface="Lexend"/>
                <a:ea typeface="Lexend"/>
                <a:cs typeface="Lexend"/>
                <a:sym typeface="Lexend"/>
              </a:defRPr>
            </a:lvl9pPr>
          </a:lstStyle>
          <a:p>
            <a:r>
              <a:t>xx%</a:t>
            </a:r>
          </a:p>
        </p:txBody>
      </p:sp>
      <p:sp>
        <p:nvSpPr>
          <p:cNvPr id="140" name="Google Shape;140;p13"/>
          <p:cNvSpPr txBox="1">
            <a:spLocks noGrp="1"/>
          </p:cNvSpPr>
          <p:nvPr>
            <p:ph type="subTitle" idx="1"/>
          </p:nvPr>
        </p:nvSpPr>
        <p:spPr>
          <a:xfrm>
            <a:off x="720000" y="1908200"/>
            <a:ext cx="2205300" cy="67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Lexend"/>
              <a:buNone/>
              <a:defRPr sz="1800" b="1">
                <a:solidFill>
                  <a:schemeClr val="dk1"/>
                </a:solidFill>
                <a:latin typeface="Lexend"/>
                <a:ea typeface="Lexend"/>
                <a:cs typeface="Lexend"/>
                <a:sym typeface="Lexend"/>
              </a:defRPr>
            </a:lvl1pPr>
            <a:lvl2pPr lvl="1" rtl="0">
              <a:lnSpc>
                <a:spcPct val="100000"/>
              </a:lnSpc>
              <a:spcBef>
                <a:spcPts val="0"/>
              </a:spcBef>
              <a:spcAft>
                <a:spcPts val="0"/>
              </a:spcAft>
              <a:buSzPts val="2000"/>
              <a:buFont typeface="Lexend"/>
              <a:buNone/>
              <a:defRPr sz="2000" b="1">
                <a:latin typeface="Lexend"/>
                <a:ea typeface="Lexend"/>
                <a:cs typeface="Lexend"/>
                <a:sym typeface="Lexend"/>
              </a:defRPr>
            </a:lvl2pPr>
            <a:lvl3pPr lvl="2" rtl="0">
              <a:lnSpc>
                <a:spcPct val="100000"/>
              </a:lnSpc>
              <a:spcBef>
                <a:spcPts val="0"/>
              </a:spcBef>
              <a:spcAft>
                <a:spcPts val="0"/>
              </a:spcAft>
              <a:buSzPts val="2000"/>
              <a:buFont typeface="Lexend"/>
              <a:buNone/>
              <a:defRPr sz="2000" b="1">
                <a:latin typeface="Lexend"/>
                <a:ea typeface="Lexend"/>
                <a:cs typeface="Lexend"/>
                <a:sym typeface="Lexend"/>
              </a:defRPr>
            </a:lvl3pPr>
            <a:lvl4pPr lvl="3" rtl="0">
              <a:lnSpc>
                <a:spcPct val="100000"/>
              </a:lnSpc>
              <a:spcBef>
                <a:spcPts val="0"/>
              </a:spcBef>
              <a:spcAft>
                <a:spcPts val="0"/>
              </a:spcAft>
              <a:buSzPts val="2000"/>
              <a:buFont typeface="Lexend"/>
              <a:buNone/>
              <a:defRPr sz="2000" b="1">
                <a:latin typeface="Lexend"/>
                <a:ea typeface="Lexend"/>
                <a:cs typeface="Lexend"/>
                <a:sym typeface="Lexend"/>
              </a:defRPr>
            </a:lvl4pPr>
            <a:lvl5pPr lvl="4" rtl="0">
              <a:lnSpc>
                <a:spcPct val="100000"/>
              </a:lnSpc>
              <a:spcBef>
                <a:spcPts val="0"/>
              </a:spcBef>
              <a:spcAft>
                <a:spcPts val="0"/>
              </a:spcAft>
              <a:buSzPts val="2000"/>
              <a:buFont typeface="Lexend"/>
              <a:buNone/>
              <a:defRPr sz="2000" b="1">
                <a:latin typeface="Lexend"/>
                <a:ea typeface="Lexend"/>
                <a:cs typeface="Lexend"/>
                <a:sym typeface="Lexend"/>
              </a:defRPr>
            </a:lvl5pPr>
            <a:lvl6pPr lvl="5" rtl="0">
              <a:lnSpc>
                <a:spcPct val="100000"/>
              </a:lnSpc>
              <a:spcBef>
                <a:spcPts val="0"/>
              </a:spcBef>
              <a:spcAft>
                <a:spcPts val="0"/>
              </a:spcAft>
              <a:buSzPts val="2000"/>
              <a:buFont typeface="Lexend"/>
              <a:buNone/>
              <a:defRPr sz="2000" b="1">
                <a:latin typeface="Lexend"/>
                <a:ea typeface="Lexend"/>
                <a:cs typeface="Lexend"/>
                <a:sym typeface="Lexend"/>
              </a:defRPr>
            </a:lvl6pPr>
            <a:lvl7pPr lvl="6" rtl="0">
              <a:lnSpc>
                <a:spcPct val="100000"/>
              </a:lnSpc>
              <a:spcBef>
                <a:spcPts val="0"/>
              </a:spcBef>
              <a:spcAft>
                <a:spcPts val="0"/>
              </a:spcAft>
              <a:buSzPts val="2000"/>
              <a:buFont typeface="Lexend"/>
              <a:buNone/>
              <a:defRPr sz="2000" b="1">
                <a:latin typeface="Lexend"/>
                <a:ea typeface="Lexend"/>
                <a:cs typeface="Lexend"/>
                <a:sym typeface="Lexend"/>
              </a:defRPr>
            </a:lvl7pPr>
            <a:lvl8pPr lvl="7" rtl="0">
              <a:lnSpc>
                <a:spcPct val="100000"/>
              </a:lnSpc>
              <a:spcBef>
                <a:spcPts val="0"/>
              </a:spcBef>
              <a:spcAft>
                <a:spcPts val="0"/>
              </a:spcAft>
              <a:buSzPts val="2000"/>
              <a:buFont typeface="Lexend"/>
              <a:buNone/>
              <a:defRPr sz="2000" b="1">
                <a:latin typeface="Lexend"/>
                <a:ea typeface="Lexend"/>
                <a:cs typeface="Lexend"/>
                <a:sym typeface="Lexend"/>
              </a:defRPr>
            </a:lvl8pPr>
            <a:lvl9pPr lvl="8" rtl="0">
              <a:lnSpc>
                <a:spcPct val="100000"/>
              </a:lnSpc>
              <a:spcBef>
                <a:spcPts val="0"/>
              </a:spcBef>
              <a:spcAft>
                <a:spcPts val="0"/>
              </a:spcAft>
              <a:buSzPts val="2000"/>
              <a:buFont typeface="Lexend"/>
              <a:buNone/>
              <a:defRPr sz="2000" b="1">
                <a:latin typeface="Lexend"/>
                <a:ea typeface="Lexend"/>
                <a:cs typeface="Lexend"/>
                <a:sym typeface="Lexend"/>
              </a:defRPr>
            </a:lvl9pPr>
          </a:lstStyle>
          <a:p>
            <a:endParaRPr/>
          </a:p>
        </p:txBody>
      </p:sp>
      <p:sp>
        <p:nvSpPr>
          <p:cNvPr id="141" name="Google Shape;141;p13"/>
          <p:cNvSpPr txBox="1">
            <a:spLocks noGrp="1"/>
          </p:cNvSpPr>
          <p:nvPr>
            <p:ph type="subTitle" idx="8"/>
          </p:nvPr>
        </p:nvSpPr>
        <p:spPr>
          <a:xfrm>
            <a:off x="2885875" y="1908200"/>
            <a:ext cx="2205300" cy="67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Lexend"/>
              <a:buNone/>
              <a:defRPr sz="1800" b="1">
                <a:solidFill>
                  <a:schemeClr val="dk1"/>
                </a:solidFill>
                <a:latin typeface="Lexend"/>
                <a:ea typeface="Lexend"/>
                <a:cs typeface="Lexend"/>
                <a:sym typeface="Lexend"/>
              </a:defRPr>
            </a:lvl1pPr>
            <a:lvl2pPr lvl="1" rtl="0">
              <a:lnSpc>
                <a:spcPct val="100000"/>
              </a:lnSpc>
              <a:spcBef>
                <a:spcPts val="0"/>
              </a:spcBef>
              <a:spcAft>
                <a:spcPts val="0"/>
              </a:spcAft>
              <a:buSzPts val="2000"/>
              <a:buFont typeface="Lexend"/>
              <a:buNone/>
              <a:defRPr sz="2000" b="1">
                <a:latin typeface="Lexend"/>
                <a:ea typeface="Lexend"/>
                <a:cs typeface="Lexend"/>
                <a:sym typeface="Lexend"/>
              </a:defRPr>
            </a:lvl2pPr>
            <a:lvl3pPr lvl="2" rtl="0">
              <a:lnSpc>
                <a:spcPct val="100000"/>
              </a:lnSpc>
              <a:spcBef>
                <a:spcPts val="0"/>
              </a:spcBef>
              <a:spcAft>
                <a:spcPts val="0"/>
              </a:spcAft>
              <a:buSzPts val="2000"/>
              <a:buFont typeface="Lexend"/>
              <a:buNone/>
              <a:defRPr sz="2000" b="1">
                <a:latin typeface="Lexend"/>
                <a:ea typeface="Lexend"/>
                <a:cs typeface="Lexend"/>
                <a:sym typeface="Lexend"/>
              </a:defRPr>
            </a:lvl3pPr>
            <a:lvl4pPr lvl="3" rtl="0">
              <a:lnSpc>
                <a:spcPct val="100000"/>
              </a:lnSpc>
              <a:spcBef>
                <a:spcPts val="0"/>
              </a:spcBef>
              <a:spcAft>
                <a:spcPts val="0"/>
              </a:spcAft>
              <a:buSzPts val="2000"/>
              <a:buFont typeface="Lexend"/>
              <a:buNone/>
              <a:defRPr sz="2000" b="1">
                <a:latin typeface="Lexend"/>
                <a:ea typeface="Lexend"/>
                <a:cs typeface="Lexend"/>
                <a:sym typeface="Lexend"/>
              </a:defRPr>
            </a:lvl4pPr>
            <a:lvl5pPr lvl="4" rtl="0">
              <a:lnSpc>
                <a:spcPct val="100000"/>
              </a:lnSpc>
              <a:spcBef>
                <a:spcPts val="0"/>
              </a:spcBef>
              <a:spcAft>
                <a:spcPts val="0"/>
              </a:spcAft>
              <a:buSzPts val="2000"/>
              <a:buFont typeface="Lexend"/>
              <a:buNone/>
              <a:defRPr sz="2000" b="1">
                <a:latin typeface="Lexend"/>
                <a:ea typeface="Lexend"/>
                <a:cs typeface="Lexend"/>
                <a:sym typeface="Lexend"/>
              </a:defRPr>
            </a:lvl5pPr>
            <a:lvl6pPr lvl="5" rtl="0">
              <a:lnSpc>
                <a:spcPct val="100000"/>
              </a:lnSpc>
              <a:spcBef>
                <a:spcPts val="0"/>
              </a:spcBef>
              <a:spcAft>
                <a:spcPts val="0"/>
              </a:spcAft>
              <a:buSzPts val="2000"/>
              <a:buFont typeface="Lexend"/>
              <a:buNone/>
              <a:defRPr sz="2000" b="1">
                <a:latin typeface="Lexend"/>
                <a:ea typeface="Lexend"/>
                <a:cs typeface="Lexend"/>
                <a:sym typeface="Lexend"/>
              </a:defRPr>
            </a:lvl6pPr>
            <a:lvl7pPr lvl="6" rtl="0">
              <a:lnSpc>
                <a:spcPct val="100000"/>
              </a:lnSpc>
              <a:spcBef>
                <a:spcPts val="0"/>
              </a:spcBef>
              <a:spcAft>
                <a:spcPts val="0"/>
              </a:spcAft>
              <a:buSzPts val="2000"/>
              <a:buFont typeface="Lexend"/>
              <a:buNone/>
              <a:defRPr sz="2000" b="1">
                <a:latin typeface="Lexend"/>
                <a:ea typeface="Lexend"/>
                <a:cs typeface="Lexend"/>
                <a:sym typeface="Lexend"/>
              </a:defRPr>
            </a:lvl7pPr>
            <a:lvl8pPr lvl="7" rtl="0">
              <a:lnSpc>
                <a:spcPct val="100000"/>
              </a:lnSpc>
              <a:spcBef>
                <a:spcPts val="0"/>
              </a:spcBef>
              <a:spcAft>
                <a:spcPts val="0"/>
              </a:spcAft>
              <a:buSzPts val="2000"/>
              <a:buFont typeface="Lexend"/>
              <a:buNone/>
              <a:defRPr sz="2000" b="1">
                <a:latin typeface="Lexend"/>
                <a:ea typeface="Lexend"/>
                <a:cs typeface="Lexend"/>
                <a:sym typeface="Lexend"/>
              </a:defRPr>
            </a:lvl8pPr>
            <a:lvl9pPr lvl="8" rtl="0">
              <a:lnSpc>
                <a:spcPct val="100000"/>
              </a:lnSpc>
              <a:spcBef>
                <a:spcPts val="0"/>
              </a:spcBef>
              <a:spcAft>
                <a:spcPts val="0"/>
              </a:spcAft>
              <a:buSzPts val="2000"/>
              <a:buFont typeface="Lexend"/>
              <a:buNone/>
              <a:defRPr sz="2000" b="1">
                <a:latin typeface="Lexend"/>
                <a:ea typeface="Lexend"/>
                <a:cs typeface="Lexend"/>
                <a:sym typeface="Lexend"/>
              </a:defRPr>
            </a:lvl9pPr>
          </a:lstStyle>
          <a:p>
            <a:endParaRPr/>
          </a:p>
        </p:txBody>
      </p:sp>
      <p:sp>
        <p:nvSpPr>
          <p:cNvPr id="142" name="Google Shape;142;p13"/>
          <p:cNvSpPr txBox="1">
            <a:spLocks noGrp="1"/>
          </p:cNvSpPr>
          <p:nvPr>
            <p:ph type="subTitle" idx="9"/>
          </p:nvPr>
        </p:nvSpPr>
        <p:spPr>
          <a:xfrm>
            <a:off x="5051750" y="1908200"/>
            <a:ext cx="2205300" cy="67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Lexend"/>
              <a:buNone/>
              <a:defRPr sz="1800" b="1">
                <a:solidFill>
                  <a:schemeClr val="dk1"/>
                </a:solidFill>
                <a:latin typeface="Lexend"/>
                <a:ea typeface="Lexend"/>
                <a:cs typeface="Lexend"/>
                <a:sym typeface="Lexend"/>
              </a:defRPr>
            </a:lvl1pPr>
            <a:lvl2pPr lvl="1" rtl="0">
              <a:lnSpc>
                <a:spcPct val="100000"/>
              </a:lnSpc>
              <a:spcBef>
                <a:spcPts val="0"/>
              </a:spcBef>
              <a:spcAft>
                <a:spcPts val="0"/>
              </a:spcAft>
              <a:buSzPts val="2000"/>
              <a:buFont typeface="Lexend"/>
              <a:buNone/>
              <a:defRPr sz="2000" b="1">
                <a:latin typeface="Lexend"/>
                <a:ea typeface="Lexend"/>
                <a:cs typeface="Lexend"/>
                <a:sym typeface="Lexend"/>
              </a:defRPr>
            </a:lvl2pPr>
            <a:lvl3pPr lvl="2" rtl="0">
              <a:lnSpc>
                <a:spcPct val="100000"/>
              </a:lnSpc>
              <a:spcBef>
                <a:spcPts val="0"/>
              </a:spcBef>
              <a:spcAft>
                <a:spcPts val="0"/>
              </a:spcAft>
              <a:buSzPts val="2000"/>
              <a:buFont typeface="Lexend"/>
              <a:buNone/>
              <a:defRPr sz="2000" b="1">
                <a:latin typeface="Lexend"/>
                <a:ea typeface="Lexend"/>
                <a:cs typeface="Lexend"/>
                <a:sym typeface="Lexend"/>
              </a:defRPr>
            </a:lvl3pPr>
            <a:lvl4pPr lvl="3" rtl="0">
              <a:lnSpc>
                <a:spcPct val="100000"/>
              </a:lnSpc>
              <a:spcBef>
                <a:spcPts val="0"/>
              </a:spcBef>
              <a:spcAft>
                <a:spcPts val="0"/>
              </a:spcAft>
              <a:buSzPts val="2000"/>
              <a:buFont typeface="Lexend"/>
              <a:buNone/>
              <a:defRPr sz="2000" b="1">
                <a:latin typeface="Lexend"/>
                <a:ea typeface="Lexend"/>
                <a:cs typeface="Lexend"/>
                <a:sym typeface="Lexend"/>
              </a:defRPr>
            </a:lvl4pPr>
            <a:lvl5pPr lvl="4" rtl="0">
              <a:lnSpc>
                <a:spcPct val="100000"/>
              </a:lnSpc>
              <a:spcBef>
                <a:spcPts val="0"/>
              </a:spcBef>
              <a:spcAft>
                <a:spcPts val="0"/>
              </a:spcAft>
              <a:buSzPts val="2000"/>
              <a:buFont typeface="Lexend"/>
              <a:buNone/>
              <a:defRPr sz="2000" b="1">
                <a:latin typeface="Lexend"/>
                <a:ea typeface="Lexend"/>
                <a:cs typeface="Lexend"/>
                <a:sym typeface="Lexend"/>
              </a:defRPr>
            </a:lvl5pPr>
            <a:lvl6pPr lvl="5" rtl="0">
              <a:lnSpc>
                <a:spcPct val="100000"/>
              </a:lnSpc>
              <a:spcBef>
                <a:spcPts val="0"/>
              </a:spcBef>
              <a:spcAft>
                <a:spcPts val="0"/>
              </a:spcAft>
              <a:buSzPts val="2000"/>
              <a:buFont typeface="Lexend"/>
              <a:buNone/>
              <a:defRPr sz="2000" b="1">
                <a:latin typeface="Lexend"/>
                <a:ea typeface="Lexend"/>
                <a:cs typeface="Lexend"/>
                <a:sym typeface="Lexend"/>
              </a:defRPr>
            </a:lvl6pPr>
            <a:lvl7pPr lvl="6" rtl="0">
              <a:lnSpc>
                <a:spcPct val="100000"/>
              </a:lnSpc>
              <a:spcBef>
                <a:spcPts val="0"/>
              </a:spcBef>
              <a:spcAft>
                <a:spcPts val="0"/>
              </a:spcAft>
              <a:buSzPts val="2000"/>
              <a:buFont typeface="Lexend"/>
              <a:buNone/>
              <a:defRPr sz="2000" b="1">
                <a:latin typeface="Lexend"/>
                <a:ea typeface="Lexend"/>
                <a:cs typeface="Lexend"/>
                <a:sym typeface="Lexend"/>
              </a:defRPr>
            </a:lvl7pPr>
            <a:lvl8pPr lvl="7" rtl="0">
              <a:lnSpc>
                <a:spcPct val="100000"/>
              </a:lnSpc>
              <a:spcBef>
                <a:spcPts val="0"/>
              </a:spcBef>
              <a:spcAft>
                <a:spcPts val="0"/>
              </a:spcAft>
              <a:buSzPts val="2000"/>
              <a:buFont typeface="Lexend"/>
              <a:buNone/>
              <a:defRPr sz="2000" b="1">
                <a:latin typeface="Lexend"/>
                <a:ea typeface="Lexend"/>
                <a:cs typeface="Lexend"/>
                <a:sym typeface="Lexend"/>
              </a:defRPr>
            </a:lvl8pPr>
            <a:lvl9pPr lvl="8" rtl="0">
              <a:lnSpc>
                <a:spcPct val="100000"/>
              </a:lnSpc>
              <a:spcBef>
                <a:spcPts val="0"/>
              </a:spcBef>
              <a:spcAft>
                <a:spcPts val="0"/>
              </a:spcAft>
              <a:buSzPts val="2000"/>
              <a:buFont typeface="Lexend"/>
              <a:buNone/>
              <a:defRPr sz="2000" b="1">
                <a:latin typeface="Lexend"/>
                <a:ea typeface="Lexend"/>
                <a:cs typeface="Lexend"/>
                <a:sym typeface="Lexend"/>
              </a:defRPr>
            </a:lvl9pPr>
          </a:lstStyle>
          <a:p>
            <a:endParaRPr/>
          </a:p>
        </p:txBody>
      </p:sp>
      <p:sp>
        <p:nvSpPr>
          <p:cNvPr id="143" name="Google Shape;143;p13"/>
          <p:cNvSpPr txBox="1">
            <a:spLocks noGrp="1"/>
          </p:cNvSpPr>
          <p:nvPr>
            <p:ph type="subTitle" idx="13"/>
          </p:nvPr>
        </p:nvSpPr>
        <p:spPr>
          <a:xfrm>
            <a:off x="720000" y="3341750"/>
            <a:ext cx="2205300" cy="67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Lexend"/>
              <a:buNone/>
              <a:defRPr sz="1800" b="1">
                <a:solidFill>
                  <a:schemeClr val="dk1"/>
                </a:solidFill>
                <a:latin typeface="Lexend"/>
                <a:ea typeface="Lexend"/>
                <a:cs typeface="Lexend"/>
                <a:sym typeface="Lexend"/>
              </a:defRPr>
            </a:lvl1pPr>
            <a:lvl2pPr lvl="1" rtl="0">
              <a:lnSpc>
                <a:spcPct val="100000"/>
              </a:lnSpc>
              <a:spcBef>
                <a:spcPts val="0"/>
              </a:spcBef>
              <a:spcAft>
                <a:spcPts val="0"/>
              </a:spcAft>
              <a:buSzPts val="2000"/>
              <a:buFont typeface="Lexend"/>
              <a:buNone/>
              <a:defRPr sz="2000" b="1">
                <a:latin typeface="Lexend"/>
                <a:ea typeface="Lexend"/>
                <a:cs typeface="Lexend"/>
                <a:sym typeface="Lexend"/>
              </a:defRPr>
            </a:lvl2pPr>
            <a:lvl3pPr lvl="2" rtl="0">
              <a:lnSpc>
                <a:spcPct val="100000"/>
              </a:lnSpc>
              <a:spcBef>
                <a:spcPts val="0"/>
              </a:spcBef>
              <a:spcAft>
                <a:spcPts val="0"/>
              </a:spcAft>
              <a:buSzPts val="2000"/>
              <a:buFont typeface="Lexend"/>
              <a:buNone/>
              <a:defRPr sz="2000" b="1">
                <a:latin typeface="Lexend"/>
                <a:ea typeface="Lexend"/>
                <a:cs typeface="Lexend"/>
                <a:sym typeface="Lexend"/>
              </a:defRPr>
            </a:lvl3pPr>
            <a:lvl4pPr lvl="3" rtl="0">
              <a:lnSpc>
                <a:spcPct val="100000"/>
              </a:lnSpc>
              <a:spcBef>
                <a:spcPts val="0"/>
              </a:spcBef>
              <a:spcAft>
                <a:spcPts val="0"/>
              </a:spcAft>
              <a:buSzPts val="2000"/>
              <a:buFont typeface="Lexend"/>
              <a:buNone/>
              <a:defRPr sz="2000" b="1">
                <a:latin typeface="Lexend"/>
                <a:ea typeface="Lexend"/>
                <a:cs typeface="Lexend"/>
                <a:sym typeface="Lexend"/>
              </a:defRPr>
            </a:lvl4pPr>
            <a:lvl5pPr lvl="4" rtl="0">
              <a:lnSpc>
                <a:spcPct val="100000"/>
              </a:lnSpc>
              <a:spcBef>
                <a:spcPts val="0"/>
              </a:spcBef>
              <a:spcAft>
                <a:spcPts val="0"/>
              </a:spcAft>
              <a:buSzPts val="2000"/>
              <a:buFont typeface="Lexend"/>
              <a:buNone/>
              <a:defRPr sz="2000" b="1">
                <a:latin typeface="Lexend"/>
                <a:ea typeface="Lexend"/>
                <a:cs typeface="Lexend"/>
                <a:sym typeface="Lexend"/>
              </a:defRPr>
            </a:lvl5pPr>
            <a:lvl6pPr lvl="5" rtl="0">
              <a:lnSpc>
                <a:spcPct val="100000"/>
              </a:lnSpc>
              <a:spcBef>
                <a:spcPts val="0"/>
              </a:spcBef>
              <a:spcAft>
                <a:spcPts val="0"/>
              </a:spcAft>
              <a:buSzPts val="2000"/>
              <a:buFont typeface="Lexend"/>
              <a:buNone/>
              <a:defRPr sz="2000" b="1">
                <a:latin typeface="Lexend"/>
                <a:ea typeface="Lexend"/>
                <a:cs typeface="Lexend"/>
                <a:sym typeface="Lexend"/>
              </a:defRPr>
            </a:lvl6pPr>
            <a:lvl7pPr lvl="6" rtl="0">
              <a:lnSpc>
                <a:spcPct val="100000"/>
              </a:lnSpc>
              <a:spcBef>
                <a:spcPts val="0"/>
              </a:spcBef>
              <a:spcAft>
                <a:spcPts val="0"/>
              </a:spcAft>
              <a:buSzPts val="2000"/>
              <a:buFont typeface="Lexend"/>
              <a:buNone/>
              <a:defRPr sz="2000" b="1">
                <a:latin typeface="Lexend"/>
                <a:ea typeface="Lexend"/>
                <a:cs typeface="Lexend"/>
                <a:sym typeface="Lexend"/>
              </a:defRPr>
            </a:lvl7pPr>
            <a:lvl8pPr lvl="7" rtl="0">
              <a:lnSpc>
                <a:spcPct val="100000"/>
              </a:lnSpc>
              <a:spcBef>
                <a:spcPts val="0"/>
              </a:spcBef>
              <a:spcAft>
                <a:spcPts val="0"/>
              </a:spcAft>
              <a:buSzPts val="2000"/>
              <a:buFont typeface="Lexend"/>
              <a:buNone/>
              <a:defRPr sz="2000" b="1">
                <a:latin typeface="Lexend"/>
                <a:ea typeface="Lexend"/>
                <a:cs typeface="Lexend"/>
                <a:sym typeface="Lexend"/>
              </a:defRPr>
            </a:lvl8pPr>
            <a:lvl9pPr lvl="8" rtl="0">
              <a:lnSpc>
                <a:spcPct val="100000"/>
              </a:lnSpc>
              <a:spcBef>
                <a:spcPts val="0"/>
              </a:spcBef>
              <a:spcAft>
                <a:spcPts val="0"/>
              </a:spcAft>
              <a:buSzPts val="2000"/>
              <a:buFont typeface="Lexend"/>
              <a:buNone/>
              <a:defRPr sz="2000" b="1">
                <a:latin typeface="Lexend"/>
                <a:ea typeface="Lexend"/>
                <a:cs typeface="Lexend"/>
                <a:sym typeface="Lexend"/>
              </a:defRPr>
            </a:lvl9pPr>
          </a:lstStyle>
          <a:p>
            <a:endParaRPr/>
          </a:p>
        </p:txBody>
      </p:sp>
      <p:sp>
        <p:nvSpPr>
          <p:cNvPr id="144" name="Google Shape;144;p13"/>
          <p:cNvSpPr txBox="1">
            <a:spLocks noGrp="1"/>
          </p:cNvSpPr>
          <p:nvPr>
            <p:ph type="subTitle" idx="14"/>
          </p:nvPr>
        </p:nvSpPr>
        <p:spPr>
          <a:xfrm>
            <a:off x="2885875" y="3341750"/>
            <a:ext cx="2205300" cy="67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Lexend"/>
              <a:buNone/>
              <a:defRPr sz="1800" b="1">
                <a:solidFill>
                  <a:schemeClr val="dk1"/>
                </a:solidFill>
                <a:latin typeface="Lexend"/>
                <a:ea typeface="Lexend"/>
                <a:cs typeface="Lexend"/>
                <a:sym typeface="Lexend"/>
              </a:defRPr>
            </a:lvl1pPr>
            <a:lvl2pPr lvl="1" rtl="0">
              <a:lnSpc>
                <a:spcPct val="100000"/>
              </a:lnSpc>
              <a:spcBef>
                <a:spcPts val="0"/>
              </a:spcBef>
              <a:spcAft>
                <a:spcPts val="0"/>
              </a:spcAft>
              <a:buSzPts val="2000"/>
              <a:buFont typeface="Lexend"/>
              <a:buNone/>
              <a:defRPr sz="2000" b="1">
                <a:latin typeface="Lexend"/>
                <a:ea typeface="Lexend"/>
                <a:cs typeface="Lexend"/>
                <a:sym typeface="Lexend"/>
              </a:defRPr>
            </a:lvl2pPr>
            <a:lvl3pPr lvl="2" rtl="0">
              <a:lnSpc>
                <a:spcPct val="100000"/>
              </a:lnSpc>
              <a:spcBef>
                <a:spcPts val="0"/>
              </a:spcBef>
              <a:spcAft>
                <a:spcPts val="0"/>
              </a:spcAft>
              <a:buSzPts val="2000"/>
              <a:buFont typeface="Lexend"/>
              <a:buNone/>
              <a:defRPr sz="2000" b="1">
                <a:latin typeface="Lexend"/>
                <a:ea typeface="Lexend"/>
                <a:cs typeface="Lexend"/>
                <a:sym typeface="Lexend"/>
              </a:defRPr>
            </a:lvl3pPr>
            <a:lvl4pPr lvl="3" rtl="0">
              <a:lnSpc>
                <a:spcPct val="100000"/>
              </a:lnSpc>
              <a:spcBef>
                <a:spcPts val="0"/>
              </a:spcBef>
              <a:spcAft>
                <a:spcPts val="0"/>
              </a:spcAft>
              <a:buSzPts val="2000"/>
              <a:buFont typeface="Lexend"/>
              <a:buNone/>
              <a:defRPr sz="2000" b="1">
                <a:latin typeface="Lexend"/>
                <a:ea typeface="Lexend"/>
                <a:cs typeface="Lexend"/>
                <a:sym typeface="Lexend"/>
              </a:defRPr>
            </a:lvl4pPr>
            <a:lvl5pPr lvl="4" rtl="0">
              <a:lnSpc>
                <a:spcPct val="100000"/>
              </a:lnSpc>
              <a:spcBef>
                <a:spcPts val="0"/>
              </a:spcBef>
              <a:spcAft>
                <a:spcPts val="0"/>
              </a:spcAft>
              <a:buSzPts val="2000"/>
              <a:buFont typeface="Lexend"/>
              <a:buNone/>
              <a:defRPr sz="2000" b="1">
                <a:latin typeface="Lexend"/>
                <a:ea typeface="Lexend"/>
                <a:cs typeface="Lexend"/>
                <a:sym typeface="Lexend"/>
              </a:defRPr>
            </a:lvl5pPr>
            <a:lvl6pPr lvl="5" rtl="0">
              <a:lnSpc>
                <a:spcPct val="100000"/>
              </a:lnSpc>
              <a:spcBef>
                <a:spcPts val="0"/>
              </a:spcBef>
              <a:spcAft>
                <a:spcPts val="0"/>
              </a:spcAft>
              <a:buSzPts val="2000"/>
              <a:buFont typeface="Lexend"/>
              <a:buNone/>
              <a:defRPr sz="2000" b="1">
                <a:latin typeface="Lexend"/>
                <a:ea typeface="Lexend"/>
                <a:cs typeface="Lexend"/>
                <a:sym typeface="Lexend"/>
              </a:defRPr>
            </a:lvl6pPr>
            <a:lvl7pPr lvl="6" rtl="0">
              <a:lnSpc>
                <a:spcPct val="100000"/>
              </a:lnSpc>
              <a:spcBef>
                <a:spcPts val="0"/>
              </a:spcBef>
              <a:spcAft>
                <a:spcPts val="0"/>
              </a:spcAft>
              <a:buSzPts val="2000"/>
              <a:buFont typeface="Lexend"/>
              <a:buNone/>
              <a:defRPr sz="2000" b="1">
                <a:latin typeface="Lexend"/>
                <a:ea typeface="Lexend"/>
                <a:cs typeface="Lexend"/>
                <a:sym typeface="Lexend"/>
              </a:defRPr>
            </a:lvl7pPr>
            <a:lvl8pPr lvl="7" rtl="0">
              <a:lnSpc>
                <a:spcPct val="100000"/>
              </a:lnSpc>
              <a:spcBef>
                <a:spcPts val="0"/>
              </a:spcBef>
              <a:spcAft>
                <a:spcPts val="0"/>
              </a:spcAft>
              <a:buSzPts val="2000"/>
              <a:buFont typeface="Lexend"/>
              <a:buNone/>
              <a:defRPr sz="2000" b="1">
                <a:latin typeface="Lexend"/>
                <a:ea typeface="Lexend"/>
                <a:cs typeface="Lexend"/>
                <a:sym typeface="Lexend"/>
              </a:defRPr>
            </a:lvl8pPr>
            <a:lvl9pPr lvl="8" rtl="0">
              <a:lnSpc>
                <a:spcPct val="100000"/>
              </a:lnSpc>
              <a:spcBef>
                <a:spcPts val="0"/>
              </a:spcBef>
              <a:spcAft>
                <a:spcPts val="0"/>
              </a:spcAft>
              <a:buSzPts val="2000"/>
              <a:buFont typeface="Lexend"/>
              <a:buNone/>
              <a:defRPr sz="2000" b="1">
                <a:latin typeface="Lexend"/>
                <a:ea typeface="Lexend"/>
                <a:cs typeface="Lexend"/>
                <a:sym typeface="Lexend"/>
              </a:defRPr>
            </a:lvl9pPr>
          </a:lstStyle>
          <a:p>
            <a:endParaRPr/>
          </a:p>
        </p:txBody>
      </p:sp>
      <p:sp>
        <p:nvSpPr>
          <p:cNvPr id="145" name="Google Shape;145;p13"/>
          <p:cNvSpPr txBox="1">
            <a:spLocks noGrp="1"/>
          </p:cNvSpPr>
          <p:nvPr>
            <p:ph type="subTitle" idx="15"/>
          </p:nvPr>
        </p:nvSpPr>
        <p:spPr>
          <a:xfrm>
            <a:off x="5051750" y="3341750"/>
            <a:ext cx="2205300" cy="67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Lexend"/>
              <a:buNone/>
              <a:defRPr sz="1800" b="1">
                <a:solidFill>
                  <a:schemeClr val="dk1"/>
                </a:solidFill>
                <a:latin typeface="Lexend"/>
                <a:ea typeface="Lexend"/>
                <a:cs typeface="Lexend"/>
                <a:sym typeface="Lexend"/>
              </a:defRPr>
            </a:lvl1pPr>
            <a:lvl2pPr lvl="1" rtl="0">
              <a:lnSpc>
                <a:spcPct val="100000"/>
              </a:lnSpc>
              <a:spcBef>
                <a:spcPts val="0"/>
              </a:spcBef>
              <a:spcAft>
                <a:spcPts val="0"/>
              </a:spcAft>
              <a:buSzPts val="2000"/>
              <a:buFont typeface="Lexend"/>
              <a:buNone/>
              <a:defRPr sz="2000" b="1">
                <a:latin typeface="Lexend"/>
                <a:ea typeface="Lexend"/>
                <a:cs typeface="Lexend"/>
                <a:sym typeface="Lexend"/>
              </a:defRPr>
            </a:lvl2pPr>
            <a:lvl3pPr lvl="2" rtl="0">
              <a:lnSpc>
                <a:spcPct val="100000"/>
              </a:lnSpc>
              <a:spcBef>
                <a:spcPts val="0"/>
              </a:spcBef>
              <a:spcAft>
                <a:spcPts val="0"/>
              </a:spcAft>
              <a:buSzPts val="2000"/>
              <a:buFont typeface="Lexend"/>
              <a:buNone/>
              <a:defRPr sz="2000" b="1">
                <a:latin typeface="Lexend"/>
                <a:ea typeface="Lexend"/>
                <a:cs typeface="Lexend"/>
                <a:sym typeface="Lexend"/>
              </a:defRPr>
            </a:lvl3pPr>
            <a:lvl4pPr lvl="3" rtl="0">
              <a:lnSpc>
                <a:spcPct val="100000"/>
              </a:lnSpc>
              <a:spcBef>
                <a:spcPts val="0"/>
              </a:spcBef>
              <a:spcAft>
                <a:spcPts val="0"/>
              </a:spcAft>
              <a:buSzPts val="2000"/>
              <a:buFont typeface="Lexend"/>
              <a:buNone/>
              <a:defRPr sz="2000" b="1">
                <a:latin typeface="Lexend"/>
                <a:ea typeface="Lexend"/>
                <a:cs typeface="Lexend"/>
                <a:sym typeface="Lexend"/>
              </a:defRPr>
            </a:lvl4pPr>
            <a:lvl5pPr lvl="4" rtl="0">
              <a:lnSpc>
                <a:spcPct val="100000"/>
              </a:lnSpc>
              <a:spcBef>
                <a:spcPts val="0"/>
              </a:spcBef>
              <a:spcAft>
                <a:spcPts val="0"/>
              </a:spcAft>
              <a:buSzPts val="2000"/>
              <a:buFont typeface="Lexend"/>
              <a:buNone/>
              <a:defRPr sz="2000" b="1">
                <a:latin typeface="Lexend"/>
                <a:ea typeface="Lexend"/>
                <a:cs typeface="Lexend"/>
                <a:sym typeface="Lexend"/>
              </a:defRPr>
            </a:lvl5pPr>
            <a:lvl6pPr lvl="5" rtl="0">
              <a:lnSpc>
                <a:spcPct val="100000"/>
              </a:lnSpc>
              <a:spcBef>
                <a:spcPts val="0"/>
              </a:spcBef>
              <a:spcAft>
                <a:spcPts val="0"/>
              </a:spcAft>
              <a:buSzPts val="2000"/>
              <a:buFont typeface="Lexend"/>
              <a:buNone/>
              <a:defRPr sz="2000" b="1">
                <a:latin typeface="Lexend"/>
                <a:ea typeface="Lexend"/>
                <a:cs typeface="Lexend"/>
                <a:sym typeface="Lexend"/>
              </a:defRPr>
            </a:lvl6pPr>
            <a:lvl7pPr lvl="6" rtl="0">
              <a:lnSpc>
                <a:spcPct val="100000"/>
              </a:lnSpc>
              <a:spcBef>
                <a:spcPts val="0"/>
              </a:spcBef>
              <a:spcAft>
                <a:spcPts val="0"/>
              </a:spcAft>
              <a:buSzPts val="2000"/>
              <a:buFont typeface="Lexend"/>
              <a:buNone/>
              <a:defRPr sz="2000" b="1">
                <a:latin typeface="Lexend"/>
                <a:ea typeface="Lexend"/>
                <a:cs typeface="Lexend"/>
                <a:sym typeface="Lexend"/>
              </a:defRPr>
            </a:lvl7pPr>
            <a:lvl8pPr lvl="7" rtl="0">
              <a:lnSpc>
                <a:spcPct val="100000"/>
              </a:lnSpc>
              <a:spcBef>
                <a:spcPts val="0"/>
              </a:spcBef>
              <a:spcAft>
                <a:spcPts val="0"/>
              </a:spcAft>
              <a:buSzPts val="2000"/>
              <a:buFont typeface="Lexend"/>
              <a:buNone/>
              <a:defRPr sz="2000" b="1">
                <a:latin typeface="Lexend"/>
                <a:ea typeface="Lexend"/>
                <a:cs typeface="Lexend"/>
                <a:sym typeface="Lexend"/>
              </a:defRPr>
            </a:lvl8pPr>
            <a:lvl9pPr lvl="8" rtl="0">
              <a:lnSpc>
                <a:spcPct val="100000"/>
              </a:lnSpc>
              <a:spcBef>
                <a:spcPts val="0"/>
              </a:spcBef>
              <a:spcAft>
                <a:spcPts val="0"/>
              </a:spcAft>
              <a:buSzPts val="2000"/>
              <a:buFont typeface="Lexend"/>
              <a:buNone/>
              <a:defRPr sz="2000" b="1">
                <a:latin typeface="Lexend"/>
                <a:ea typeface="Lexend"/>
                <a:cs typeface="Lexend"/>
                <a:sym typeface="Lexend"/>
              </a:defRPr>
            </a:lvl9pPr>
          </a:lstStyle>
          <a:p>
            <a:endParaRPr/>
          </a:p>
        </p:txBody>
      </p:sp>
      <p:grpSp>
        <p:nvGrpSpPr>
          <p:cNvPr id="146" name="Google Shape;146;p13"/>
          <p:cNvGrpSpPr/>
          <p:nvPr/>
        </p:nvGrpSpPr>
        <p:grpSpPr>
          <a:xfrm>
            <a:off x="-470327" y="-841028"/>
            <a:ext cx="9774915" cy="5984537"/>
            <a:chOff x="-470327" y="-841028"/>
            <a:chExt cx="9774915" cy="5984537"/>
          </a:xfrm>
        </p:grpSpPr>
        <p:sp>
          <p:nvSpPr>
            <p:cNvPr id="147" name="Google Shape;147;p13"/>
            <p:cNvSpPr/>
            <p:nvPr/>
          </p:nvSpPr>
          <p:spPr>
            <a:xfrm rot="-5400000" flipH="1">
              <a:off x="7025363" y="-1744238"/>
              <a:ext cx="1376016" cy="3182435"/>
            </a:xfrm>
            <a:custGeom>
              <a:avLst/>
              <a:gdLst/>
              <a:ahLst/>
              <a:cxnLst/>
              <a:rect l="l" t="t" r="r" b="b"/>
              <a:pathLst>
                <a:path w="17328" h="40076" extrusionOk="0">
                  <a:moveTo>
                    <a:pt x="8460" y="0"/>
                  </a:moveTo>
                  <a:cubicBezTo>
                    <a:pt x="8147" y="14"/>
                    <a:pt x="7842" y="36"/>
                    <a:pt x="7561" y="68"/>
                  </a:cubicBezTo>
                  <a:cubicBezTo>
                    <a:pt x="7505" y="68"/>
                    <a:pt x="7472" y="114"/>
                    <a:pt x="7472" y="160"/>
                  </a:cubicBezTo>
                  <a:cubicBezTo>
                    <a:pt x="7482" y="209"/>
                    <a:pt x="7516" y="240"/>
                    <a:pt x="7555" y="240"/>
                  </a:cubicBezTo>
                  <a:cubicBezTo>
                    <a:pt x="7560" y="240"/>
                    <a:pt x="7566" y="239"/>
                    <a:pt x="7572" y="238"/>
                  </a:cubicBezTo>
                  <a:cubicBezTo>
                    <a:pt x="7864" y="216"/>
                    <a:pt x="8158" y="192"/>
                    <a:pt x="8460" y="181"/>
                  </a:cubicBezTo>
                  <a:cubicBezTo>
                    <a:pt x="8517" y="181"/>
                    <a:pt x="8552" y="149"/>
                    <a:pt x="8552" y="92"/>
                  </a:cubicBezTo>
                  <a:cubicBezTo>
                    <a:pt x="8552" y="46"/>
                    <a:pt x="8506" y="0"/>
                    <a:pt x="8460" y="0"/>
                  </a:cubicBezTo>
                  <a:close/>
                  <a:moveTo>
                    <a:pt x="9802" y="55"/>
                  </a:moveTo>
                  <a:cubicBezTo>
                    <a:pt x="9757" y="55"/>
                    <a:pt x="9721" y="88"/>
                    <a:pt x="9721" y="135"/>
                  </a:cubicBezTo>
                  <a:cubicBezTo>
                    <a:pt x="9711" y="181"/>
                    <a:pt x="9754" y="227"/>
                    <a:pt x="9800" y="238"/>
                  </a:cubicBezTo>
                  <a:cubicBezTo>
                    <a:pt x="10105" y="260"/>
                    <a:pt x="10396" y="316"/>
                    <a:pt x="10677" y="373"/>
                  </a:cubicBezTo>
                  <a:cubicBezTo>
                    <a:pt x="10683" y="374"/>
                    <a:pt x="10689" y="375"/>
                    <a:pt x="10695" y="375"/>
                  </a:cubicBezTo>
                  <a:cubicBezTo>
                    <a:pt x="10734" y="375"/>
                    <a:pt x="10768" y="345"/>
                    <a:pt x="10780" y="306"/>
                  </a:cubicBezTo>
                  <a:cubicBezTo>
                    <a:pt x="10791" y="249"/>
                    <a:pt x="10766" y="203"/>
                    <a:pt x="10712" y="192"/>
                  </a:cubicBezTo>
                  <a:cubicBezTo>
                    <a:pt x="10429" y="135"/>
                    <a:pt x="10126" y="92"/>
                    <a:pt x="9821" y="57"/>
                  </a:cubicBezTo>
                  <a:cubicBezTo>
                    <a:pt x="9815" y="56"/>
                    <a:pt x="9808" y="55"/>
                    <a:pt x="9802" y="55"/>
                  </a:cubicBezTo>
                  <a:close/>
                  <a:moveTo>
                    <a:pt x="6238" y="292"/>
                  </a:moveTo>
                  <a:cubicBezTo>
                    <a:pt x="6230" y="292"/>
                    <a:pt x="6221" y="293"/>
                    <a:pt x="6211" y="295"/>
                  </a:cubicBezTo>
                  <a:cubicBezTo>
                    <a:pt x="5906" y="362"/>
                    <a:pt x="5625" y="451"/>
                    <a:pt x="5345" y="540"/>
                  </a:cubicBezTo>
                  <a:cubicBezTo>
                    <a:pt x="5299" y="565"/>
                    <a:pt x="5277" y="608"/>
                    <a:pt x="5288" y="665"/>
                  </a:cubicBezTo>
                  <a:cubicBezTo>
                    <a:pt x="5308" y="703"/>
                    <a:pt x="5341" y="724"/>
                    <a:pt x="5378" y="724"/>
                  </a:cubicBezTo>
                  <a:cubicBezTo>
                    <a:pt x="5386" y="724"/>
                    <a:pt x="5393" y="723"/>
                    <a:pt x="5401" y="721"/>
                  </a:cubicBezTo>
                  <a:cubicBezTo>
                    <a:pt x="5671" y="621"/>
                    <a:pt x="5963" y="540"/>
                    <a:pt x="6257" y="462"/>
                  </a:cubicBezTo>
                  <a:cubicBezTo>
                    <a:pt x="6300" y="451"/>
                    <a:pt x="6335" y="405"/>
                    <a:pt x="6325" y="362"/>
                  </a:cubicBezTo>
                  <a:cubicBezTo>
                    <a:pt x="6313" y="315"/>
                    <a:pt x="6281" y="292"/>
                    <a:pt x="6238" y="292"/>
                  </a:cubicBezTo>
                  <a:close/>
                  <a:moveTo>
                    <a:pt x="11980" y="578"/>
                  </a:moveTo>
                  <a:cubicBezTo>
                    <a:pt x="11945" y="578"/>
                    <a:pt x="11911" y="601"/>
                    <a:pt x="11903" y="643"/>
                  </a:cubicBezTo>
                  <a:cubicBezTo>
                    <a:pt x="11881" y="689"/>
                    <a:pt x="11903" y="732"/>
                    <a:pt x="11949" y="756"/>
                  </a:cubicBezTo>
                  <a:cubicBezTo>
                    <a:pt x="12230" y="867"/>
                    <a:pt x="12500" y="991"/>
                    <a:pt x="12748" y="1137"/>
                  </a:cubicBezTo>
                  <a:cubicBezTo>
                    <a:pt x="12760" y="1144"/>
                    <a:pt x="12774" y="1147"/>
                    <a:pt x="12787" y="1147"/>
                  </a:cubicBezTo>
                  <a:cubicBezTo>
                    <a:pt x="12821" y="1147"/>
                    <a:pt x="12855" y="1128"/>
                    <a:pt x="12872" y="1105"/>
                  </a:cubicBezTo>
                  <a:cubicBezTo>
                    <a:pt x="12894" y="1059"/>
                    <a:pt x="12883" y="1002"/>
                    <a:pt x="12837" y="981"/>
                  </a:cubicBezTo>
                  <a:cubicBezTo>
                    <a:pt x="12578" y="835"/>
                    <a:pt x="12308" y="700"/>
                    <a:pt x="12016" y="586"/>
                  </a:cubicBezTo>
                  <a:cubicBezTo>
                    <a:pt x="12005" y="581"/>
                    <a:pt x="11992" y="578"/>
                    <a:pt x="11980" y="578"/>
                  </a:cubicBezTo>
                  <a:close/>
                  <a:moveTo>
                    <a:pt x="4143" y="1093"/>
                  </a:moveTo>
                  <a:cubicBezTo>
                    <a:pt x="4127" y="1093"/>
                    <a:pt x="4111" y="1097"/>
                    <a:pt x="4097" y="1105"/>
                  </a:cubicBezTo>
                  <a:cubicBezTo>
                    <a:pt x="3827" y="1251"/>
                    <a:pt x="3568" y="1418"/>
                    <a:pt x="3330" y="1588"/>
                  </a:cubicBezTo>
                  <a:cubicBezTo>
                    <a:pt x="3298" y="1610"/>
                    <a:pt x="3287" y="1666"/>
                    <a:pt x="3309" y="1712"/>
                  </a:cubicBezTo>
                  <a:cubicBezTo>
                    <a:pt x="3328" y="1738"/>
                    <a:pt x="3355" y="1748"/>
                    <a:pt x="3381" y="1748"/>
                  </a:cubicBezTo>
                  <a:cubicBezTo>
                    <a:pt x="3400" y="1748"/>
                    <a:pt x="3418" y="1743"/>
                    <a:pt x="3433" y="1734"/>
                  </a:cubicBezTo>
                  <a:cubicBezTo>
                    <a:pt x="3668" y="1566"/>
                    <a:pt x="3916" y="1407"/>
                    <a:pt x="4186" y="1261"/>
                  </a:cubicBezTo>
                  <a:cubicBezTo>
                    <a:pt x="4232" y="1240"/>
                    <a:pt x="4243" y="1183"/>
                    <a:pt x="4219" y="1137"/>
                  </a:cubicBezTo>
                  <a:cubicBezTo>
                    <a:pt x="4204" y="1108"/>
                    <a:pt x="4174" y="1093"/>
                    <a:pt x="4143" y="1093"/>
                  </a:cubicBezTo>
                  <a:close/>
                  <a:moveTo>
                    <a:pt x="13905" y="1722"/>
                  </a:moveTo>
                  <a:cubicBezTo>
                    <a:pt x="13881" y="1722"/>
                    <a:pt x="13856" y="1732"/>
                    <a:pt x="13839" y="1755"/>
                  </a:cubicBezTo>
                  <a:cubicBezTo>
                    <a:pt x="13804" y="1791"/>
                    <a:pt x="13817" y="1847"/>
                    <a:pt x="13850" y="1880"/>
                  </a:cubicBezTo>
                  <a:cubicBezTo>
                    <a:pt x="14087" y="2071"/>
                    <a:pt x="14301" y="2274"/>
                    <a:pt x="14503" y="2487"/>
                  </a:cubicBezTo>
                  <a:cubicBezTo>
                    <a:pt x="14519" y="2505"/>
                    <a:pt x="14542" y="2514"/>
                    <a:pt x="14566" y="2514"/>
                  </a:cubicBezTo>
                  <a:cubicBezTo>
                    <a:pt x="14590" y="2514"/>
                    <a:pt x="14615" y="2505"/>
                    <a:pt x="14638" y="2487"/>
                  </a:cubicBezTo>
                  <a:cubicBezTo>
                    <a:pt x="14671" y="2455"/>
                    <a:pt x="14671" y="2398"/>
                    <a:pt x="14638" y="2363"/>
                  </a:cubicBezTo>
                  <a:cubicBezTo>
                    <a:pt x="14425" y="2139"/>
                    <a:pt x="14209" y="1936"/>
                    <a:pt x="13963" y="1745"/>
                  </a:cubicBezTo>
                  <a:cubicBezTo>
                    <a:pt x="13947" y="1730"/>
                    <a:pt x="13926" y="1722"/>
                    <a:pt x="13905" y="1722"/>
                  </a:cubicBezTo>
                  <a:close/>
                  <a:moveTo>
                    <a:pt x="2359" y="2452"/>
                  </a:moveTo>
                  <a:cubicBezTo>
                    <a:pt x="2335" y="2452"/>
                    <a:pt x="2312" y="2460"/>
                    <a:pt x="2296" y="2476"/>
                  </a:cubicBezTo>
                  <a:cubicBezTo>
                    <a:pt x="2083" y="2701"/>
                    <a:pt x="1880" y="2927"/>
                    <a:pt x="1699" y="3162"/>
                  </a:cubicBezTo>
                  <a:cubicBezTo>
                    <a:pt x="1678" y="3208"/>
                    <a:pt x="1678" y="3265"/>
                    <a:pt x="1721" y="3286"/>
                  </a:cubicBezTo>
                  <a:cubicBezTo>
                    <a:pt x="1735" y="3301"/>
                    <a:pt x="1754" y="3307"/>
                    <a:pt x="1772" y="3307"/>
                  </a:cubicBezTo>
                  <a:cubicBezTo>
                    <a:pt x="1799" y="3307"/>
                    <a:pt x="1826" y="3295"/>
                    <a:pt x="1845" y="3276"/>
                  </a:cubicBezTo>
                  <a:cubicBezTo>
                    <a:pt x="2026" y="3052"/>
                    <a:pt x="2218" y="2825"/>
                    <a:pt x="2431" y="2601"/>
                  </a:cubicBezTo>
                  <a:cubicBezTo>
                    <a:pt x="2463" y="2566"/>
                    <a:pt x="2463" y="2512"/>
                    <a:pt x="2431" y="2476"/>
                  </a:cubicBezTo>
                  <a:cubicBezTo>
                    <a:pt x="2408" y="2460"/>
                    <a:pt x="2382" y="2452"/>
                    <a:pt x="2359" y="2452"/>
                  </a:cubicBezTo>
                  <a:close/>
                  <a:moveTo>
                    <a:pt x="15431" y="3373"/>
                  </a:moveTo>
                  <a:cubicBezTo>
                    <a:pt x="15412" y="3373"/>
                    <a:pt x="15394" y="3379"/>
                    <a:pt x="15381" y="3389"/>
                  </a:cubicBezTo>
                  <a:cubicBezTo>
                    <a:pt x="15335" y="3421"/>
                    <a:pt x="15324" y="3478"/>
                    <a:pt x="15357" y="3511"/>
                  </a:cubicBezTo>
                  <a:cubicBezTo>
                    <a:pt x="15527" y="3759"/>
                    <a:pt x="15683" y="4018"/>
                    <a:pt x="15829" y="4267"/>
                  </a:cubicBezTo>
                  <a:cubicBezTo>
                    <a:pt x="15845" y="4295"/>
                    <a:pt x="15876" y="4310"/>
                    <a:pt x="15907" y="4310"/>
                  </a:cubicBezTo>
                  <a:cubicBezTo>
                    <a:pt x="15923" y="4310"/>
                    <a:pt x="15939" y="4306"/>
                    <a:pt x="15953" y="4299"/>
                  </a:cubicBezTo>
                  <a:cubicBezTo>
                    <a:pt x="15999" y="4277"/>
                    <a:pt x="16010" y="4221"/>
                    <a:pt x="15988" y="4175"/>
                  </a:cubicBezTo>
                  <a:cubicBezTo>
                    <a:pt x="15843" y="3929"/>
                    <a:pt x="15683" y="3670"/>
                    <a:pt x="15505" y="3411"/>
                  </a:cubicBezTo>
                  <a:cubicBezTo>
                    <a:pt x="15485" y="3384"/>
                    <a:pt x="15457" y="3373"/>
                    <a:pt x="15431" y="3373"/>
                  </a:cubicBezTo>
                  <a:close/>
                  <a:moveTo>
                    <a:pt x="1037" y="4265"/>
                  </a:moveTo>
                  <a:cubicBezTo>
                    <a:pt x="1008" y="4265"/>
                    <a:pt x="984" y="4281"/>
                    <a:pt x="968" y="4310"/>
                  </a:cubicBezTo>
                  <a:cubicBezTo>
                    <a:pt x="811" y="4591"/>
                    <a:pt x="687" y="4861"/>
                    <a:pt x="573" y="5131"/>
                  </a:cubicBezTo>
                  <a:cubicBezTo>
                    <a:pt x="552" y="5177"/>
                    <a:pt x="573" y="5233"/>
                    <a:pt x="619" y="5244"/>
                  </a:cubicBezTo>
                  <a:cubicBezTo>
                    <a:pt x="631" y="5250"/>
                    <a:pt x="644" y="5252"/>
                    <a:pt x="657" y="5252"/>
                  </a:cubicBezTo>
                  <a:cubicBezTo>
                    <a:pt x="693" y="5252"/>
                    <a:pt x="728" y="5232"/>
                    <a:pt x="744" y="5198"/>
                  </a:cubicBezTo>
                  <a:cubicBezTo>
                    <a:pt x="843" y="4942"/>
                    <a:pt x="968" y="4672"/>
                    <a:pt x="1127" y="4388"/>
                  </a:cubicBezTo>
                  <a:cubicBezTo>
                    <a:pt x="1149" y="4356"/>
                    <a:pt x="1127" y="4299"/>
                    <a:pt x="1081" y="4277"/>
                  </a:cubicBezTo>
                  <a:cubicBezTo>
                    <a:pt x="1066" y="4269"/>
                    <a:pt x="1051" y="4265"/>
                    <a:pt x="1037" y="4265"/>
                  </a:cubicBezTo>
                  <a:close/>
                  <a:moveTo>
                    <a:pt x="16508" y="5348"/>
                  </a:moveTo>
                  <a:cubicBezTo>
                    <a:pt x="16496" y="5348"/>
                    <a:pt x="16484" y="5351"/>
                    <a:pt x="16472" y="5357"/>
                  </a:cubicBezTo>
                  <a:cubicBezTo>
                    <a:pt x="16426" y="5379"/>
                    <a:pt x="16404" y="5425"/>
                    <a:pt x="16415" y="5468"/>
                  </a:cubicBezTo>
                  <a:cubicBezTo>
                    <a:pt x="16539" y="5762"/>
                    <a:pt x="16639" y="6054"/>
                    <a:pt x="16731" y="6313"/>
                  </a:cubicBezTo>
                  <a:cubicBezTo>
                    <a:pt x="16740" y="6351"/>
                    <a:pt x="16780" y="6373"/>
                    <a:pt x="16819" y="6373"/>
                  </a:cubicBezTo>
                  <a:cubicBezTo>
                    <a:pt x="16826" y="6373"/>
                    <a:pt x="16834" y="6372"/>
                    <a:pt x="16842" y="6370"/>
                  </a:cubicBezTo>
                  <a:cubicBezTo>
                    <a:pt x="16887" y="6359"/>
                    <a:pt x="16923" y="6302"/>
                    <a:pt x="16898" y="6257"/>
                  </a:cubicBezTo>
                  <a:cubicBezTo>
                    <a:pt x="16820" y="5987"/>
                    <a:pt x="16707" y="5706"/>
                    <a:pt x="16585" y="5401"/>
                  </a:cubicBezTo>
                  <a:cubicBezTo>
                    <a:pt x="16567" y="5369"/>
                    <a:pt x="16540" y="5348"/>
                    <a:pt x="16508" y="5348"/>
                  </a:cubicBezTo>
                  <a:close/>
                  <a:moveTo>
                    <a:pt x="236" y="6356"/>
                  </a:moveTo>
                  <a:cubicBezTo>
                    <a:pt x="191" y="6356"/>
                    <a:pt x="156" y="6388"/>
                    <a:pt x="147" y="6427"/>
                  </a:cubicBezTo>
                  <a:cubicBezTo>
                    <a:pt x="47" y="6832"/>
                    <a:pt x="12" y="7145"/>
                    <a:pt x="1" y="7337"/>
                  </a:cubicBezTo>
                  <a:cubicBezTo>
                    <a:pt x="1" y="7383"/>
                    <a:pt x="33" y="7426"/>
                    <a:pt x="90" y="7426"/>
                  </a:cubicBezTo>
                  <a:cubicBezTo>
                    <a:pt x="136" y="7426"/>
                    <a:pt x="182" y="7393"/>
                    <a:pt x="182" y="7337"/>
                  </a:cubicBezTo>
                  <a:cubicBezTo>
                    <a:pt x="193" y="7169"/>
                    <a:pt x="225" y="6864"/>
                    <a:pt x="317" y="6470"/>
                  </a:cubicBezTo>
                  <a:cubicBezTo>
                    <a:pt x="338" y="6427"/>
                    <a:pt x="303" y="6370"/>
                    <a:pt x="260" y="6359"/>
                  </a:cubicBezTo>
                  <a:cubicBezTo>
                    <a:pt x="252" y="6357"/>
                    <a:pt x="244" y="6356"/>
                    <a:pt x="236" y="6356"/>
                  </a:cubicBezTo>
                  <a:close/>
                  <a:moveTo>
                    <a:pt x="17171" y="7504"/>
                  </a:moveTo>
                  <a:cubicBezTo>
                    <a:pt x="17163" y="7504"/>
                    <a:pt x="17155" y="7505"/>
                    <a:pt x="17147" y="7507"/>
                  </a:cubicBezTo>
                  <a:cubicBezTo>
                    <a:pt x="17101" y="7518"/>
                    <a:pt x="17068" y="7561"/>
                    <a:pt x="17079" y="7607"/>
                  </a:cubicBezTo>
                  <a:cubicBezTo>
                    <a:pt x="17101" y="7731"/>
                    <a:pt x="17125" y="7820"/>
                    <a:pt x="17125" y="7887"/>
                  </a:cubicBezTo>
                  <a:cubicBezTo>
                    <a:pt x="17136" y="7923"/>
                    <a:pt x="17136" y="7944"/>
                    <a:pt x="17136" y="7955"/>
                  </a:cubicBezTo>
                  <a:cubicBezTo>
                    <a:pt x="17147" y="7966"/>
                    <a:pt x="17147" y="7966"/>
                    <a:pt x="17147" y="7979"/>
                  </a:cubicBezTo>
                  <a:lnTo>
                    <a:pt x="17147" y="8484"/>
                  </a:lnTo>
                  <a:cubicBezTo>
                    <a:pt x="17147" y="8541"/>
                    <a:pt x="17179" y="8573"/>
                    <a:pt x="17236" y="8573"/>
                  </a:cubicBezTo>
                  <a:cubicBezTo>
                    <a:pt x="17282" y="8573"/>
                    <a:pt x="17328" y="8541"/>
                    <a:pt x="17328" y="8484"/>
                  </a:cubicBezTo>
                  <a:lnTo>
                    <a:pt x="17328" y="7966"/>
                  </a:lnTo>
                  <a:lnTo>
                    <a:pt x="17328" y="7955"/>
                  </a:lnTo>
                  <a:cubicBezTo>
                    <a:pt x="17328" y="7955"/>
                    <a:pt x="17303" y="7820"/>
                    <a:pt x="17260" y="7574"/>
                  </a:cubicBezTo>
                  <a:cubicBezTo>
                    <a:pt x="17249" y="7535"/>
                    <a:pt x="17215" y="7504"/>
                    <a:pt x="17171" y="7504"/>
                  </a:cubicBezTo>
                  <a:close/>
                  <a:moveTo>
                    <a:pt x="90" y="8608"/>
                  </a:moveTo>
                  <a:cubicBezTo>
                    <a:pt x="33" y="8608"/>
                    <a:pt x="1" y="8641"/>
                    <a:pt x="1" y="8697"/>
                  </a:cubicBezTo>
                  <a:lnTo>
                    <a:pt x="1" y="9599"/>
                  </a:lnTo>
                  <a:cubicBezTo>
                    <a:pt x="1" y="9653"/>
                    <a:pt x="33" y="9688"/>
                    <a:pt x="90" y="9688"/>
                  </a:cubicBezTo>
                  <a:cubicBezTo>
                    <a:pt x="136" y="9688"/>
                    <a:pt x="182" y="9653"/>
                    <a:pt x="182" y="9599"/>
                  </a:cubicBezTo>
                  <a:lnTo>
                    <a:pt x="182" y="8697"/>
                  </a:lnTo>
                  <a:cubicBezTo>
                    <a:pt x="182" y="8641"/>
                    <a:pt x="136" y="8608"/>
                    <a:pt x="90" y="8608"/>
                  </a:cubicBezTo>
                  <a:close/>
                  <a:moveTo>
                    <a:pt x="17236" y="9745"/>
                  </a:moveTo>
                  <a:cubicBezTo>
                    <a:pt x="17179" y="9745"/>
                    <a:pt x="17147" y="9788"/>
                    <a:pt x="17147" y="9834"/>
                  </a:cubicBezTo>
                  <a:lnTo>
                    <a:pt x="17147" y="10733"/>
                  </a:lnTo>
                  <a:cubicBezTo>
                    <a:pt x="17147" y="10790"/>
                    <a:pt x="17179" y="10825"/>
                    <a:pt x="17236" y="10825"/>
                  </a:cubicBezTo>
                  <a:cubicBezTo>
                    <a:pt x="17282" y="10825"/>
                    <a:pt x="17328" y="10790"/>
                    <a:pt x="17328" y="10733"/>
                  </a:cubicBezTo>
                  <a:lnTo>
                    <a:pt x="17328" y="9834"/>
                  </a:lnTo>
                  <a:cubicBezTo>
                    <a:pt x="17328" y="9788"/>
                    <a:pt x="17282" y="9745"/>
                    <a:pt x="17236" y="9745"/>
                  </a:cubicBezTo>
                  <a:close/>
                  <a:moveTo>
                    <a:pt x="90" y="10868"/>
                  </a:moveTo>
                  <a:cubicBezTo>
                    <a:pt x="33" y="10868"/>
                    <a:pt x="1" y="10903"/>
                    <a:pt x="1" y="10960"/>
                  </a:cubicBezTo>
                  <a:lnTo>
                    <a:pt x="1" y="11859"/>
                  </a:lnTo>
                  <a:cubicBezTo>
                    <a:pt x="1" y="11905"/>
                    <a:pt x="33" y="11948"/>
                    <a:pt x="90" y="11948"/>
                  </a:cubicBezTo>
                  <a:cubicBezTo>
                    <a:pt x="136" y="11948"/>
                    <a:pt x="182" y="11905"/>
                    <a:pt x="182" y="11859"/>
                  </a:cubicBezTo>
                  <a:lnTo>
                    <a:pt x="182" y="10960"/>
                  </a:lnTo>
                  <a:cubicBezTo>
                    <a:pt x="182" y="10903"/>
                    <a:pt x="136" y="10868"/>
                    <a:pt x="90" y="10868"/>
                  </a:cubicBezTo>
                  <a:close/>
                  <a:moveTo>
                    <a:pt x="17236" y="11994"/>
                  </a:moveTo>
                  <a:cubicBezTo>
                    <a:pt x="17179" y="11994"/>
                    <a:pt x="17147" y="12040"/>
                    <a:pt x="17147" y="12083"/>
                  </a:cubicBezTo>
                  <a:lnTo>
                    <a:pt x="17147" y="12985"/>
                  </a:lnTo>
                  <a:cubicBezTo>
                    <a:pt x="17147" y="13042"/>
                    <a:pt x="17179" y="13074"/>
                    <a:pt x="17236" y="13074"/>
                  </a:cubicBezTo>
                  <a:cubicBezTo>
                    <a:pt x="17282" y="13074"/>
                    <a:pt x="17328" y="13042"/>
                    <a:pt x="17328" y="12985"/>
                  </a:cubicBezTo>
                  <a:lnTo>
                    <a:pt x="17328" y="12083"/>
                  </a:lnTo>
                  <a:cubicBezTo>
                    <a:pt x="17328" y="12040"/>
                    <a:pt x="17282" y="11994"/>
                    <a:pt x="17236" y="11994"/>
                  </a:cubicBezTo>
                  <a:close/>
                  <a:moveTo>
                    <a:pt x="90" y="13120"/>
                  </a:moveTo>
                  <a:cubicBezTo>
                    <a:pt x="33" y="13120"/>
                    <a:pt x="1" y="13163"/>
                    <a:pt x="1" y="13209"/>
                  </a:cubicBezTo>
                  <a:lnTo>
                    <a:pt x="1" y="14108"/>
                  </a:lnTo>
                  <a:cubicBezTo>
                    <a:pt x="1" y="14165"/>
                    <a:pt x="33" y="14200"/>
                    <a:pt x="90" y="14200"/>
                  </a:cubicBezTo>
                  <a:cubicBezTo>
                    <a:pt x="136" y="14200"/>
                    <a:pt x="182" y="14165"/>
                    <a:pt x="182" y="14108"/>
                  </a:cubicBezTo>
                  <a:lnTo>
                    <a:pt x="182" y="13209"/>
                  </a:lnTo>
                  <a:cubicBezTo>
                    <a:pt x="182" y="13163"/>
                    <a:pt x="136" y="13120"/>
                    <a:pt x="90" y="13120"/>
                  </a:cubicBezTo>
                  <a:close/>
                  <a:moveTo>
                    <a:pt x="17236" y="14243"/>
                  </a:moveTo>
                  <a:cubicBezTo>
                    <a:pt x="17179" y="14243"/>
                    <a:pt x="17147" y="14289"/>
                    <a:pt x="17147" y="14335"/>
                  </a:cubicBezTo>
                  <a:lnTo>
                    <a:pt x="17147" y="15234"/>
                  </a:lnTo>
                  <a:cubicBezTo>
                    <a:pt x="17147" y="15291"/>
                    <a:pt x="17179" y="15324"/>
                    <a:pt x="17236" y="15324"/>
                  </a:cubicBezTo>
                  <a:cubicBezTo>
                    <a:pt x="17282" y="15324"/>
                    <a:pt x="17328" y="15291"/>
                    <a:pt x="17328" y="15234"/>
                  </a:cubicBezTo>
                  <a:lnTo>
                    <a:pt x="17328" y="14335"/>
                  </a:lnTo>
                  <a:cubicBezTo>
                    <a:pt x="17328" y="14289"/>
                    <a:pt x="17282" y="14243"/>
                    <a:pt x="17236" y="14243"/>
                  </a:cubicBezTo>
                  <a:close/>
                  <a:moveTo>
                    <a:pt x="90" y="15380"/>
                  </a:moveTo>
                  <a:cubicBezTo>
                    <a:pt x="33" y="15380"/>
                    <a:pt x="1" y="15415"/>
                    <a:pt x="1" y="15472"/>
                  </a:cubicBezTo>
                  <a:lnTo>
                    <a:pt x="1" y="16371"/>
                  </a:lnTo>
                  <a:cubicBezTo>
                    <a:pt x="1" y="16417"/>
                    <a:pt x="33" y="16460"/>
                    <a:pt x="90" y="16460"/>
                  </a:cubicBezTo>
                  <a:cubicBezTo>
                    <a:pt x="136" y="16460"/>
                    <a:pt x="182" y="16417"/>
                    <a:pt x="182" y="16371"/>
                  </a:cubicBezTo>
                  <a:lnTo>
                    <a:pt x="182" y="15472"/>
                  </a:lnTo>
                  <a:cubicBezTo>
                    <a:pt x="182" y="15415"/>
                    <a:pt x="136" y="15380"/>
                    <a:pt x="90" y="15380"/>
                  </a:cubicBezTo>
                  <a:close/>
                  <a:moveTo>
                    <a:pt x="17236" y="16495"/>
                  </a:moveTo>
                  <a:cubicBezTo>
                    <a:pt x="17179" y="16495"/>
                    <a:pt x="17147" y="16539"/>
                    <a:pt x="17147" y="16584"/>
                  </a:cubicBezTo>
                  <a:lnTo>
                    <a:pt x="17147" y="17484"/>
                  </a:lnTo>
                  <a:cubicBezTo>
                    <a:pt x="17147" y="17540"/>
                    <a:pt x="17179" y="17575"/>
                    <a:pt x="17236" y="17575"/>
                  </a:cubicBezTo>
                  <a:cubicBezTo>
                    <a:pt x="17282" y="17575"/>
                    <a:pt x="17328" y="17540"/>
                    <a:pt x="17328" y="17484"/>
                  </a:cubicBezTo>
                  <a:lnTo>
                    <a:pt x="17328" y="16584"/>
                  </a:lnTo>
                  <a:cubicBezTo>
                    <a:pt x="17328" y="16539"/>
                    <a:pt x="17282" y="16495"/>
                    <a:pt x="17236" y="16495"/>
                  </a:cubicBezTo>
                  <a:close/>
                  <a:moveTo>
                    <a:pt x="90" y="17632"/>
                  </a:moveTo>
                  <a:cubicBezTo>
                    <a:pt x="33" y="17632"/>
                    <a:pt x="1" y="17675"/>
                    <a:pt x="1" y="17721"/>
                  </a:cubicBezTo>
                  <a:lnTo>
                    <a:pt x="1" y="18620"/>
                  </a:lnTo>
                  <a:cubicBezTo>
                    <a:pt x="1" y="18677"/>
                    <a:pt x="33" y="18712"/>
                    <a:pt x="90" y="18712"/>
                  </a:cubicBezTo>
                  <a:cubicBezTo>
                    <a:pt x="136" y="18712"/>
                    <a:pt x="182" y="18677"/>
                    <a:pt x="182" y="18620"/>
                  </a:cubicBezTo>
                  <a:lnTo>
                    <a:pt x="182" y="17721"/>
                  </a:lnTo>
                  <a:cubicBezTo>
                    <a:pt x="182" y="17675"/>
                    <a:pt x="136" y="17632"/>
                    <a:pt x="90" y="17632"/>
                  </a:cubicBezTo>
                  <a:close/>
                  <a:moveTo>
                    <a:pt x="17236" y="18745"/>
                  </a:moveTo>
                  <a:cubicBezTo>
                    <a:pt x="17179" y="18745"/>
                    <a:pt x="17147" y="18790"/>
                    <a:pt x="17147" y="18834"/>
                  </a:cubicBezTo>
                  <a:lnTo>
                    <a:pt x="17147" y="19736"/>
                  </a:lnTo>
                  <a:cubicBezTo>
                    <a:pt x="17147" y="19792"/>
                    <a:pt x="17179" y="19825"/>
                    <a:pt x="17236" y="19825"/>
                  </a:cubicBezTo>
                  <a:cubicBezTo>
                    <a:pt x="17282" y="19825"/>
                    <a:pt x="17328" y="19792"/>
                    <a:pt x="17328" y="19736"/>
                  </a:cubicBezTo>
                  <a:lnTo>
                    <a:pt x="17328" y="18834"/>
                  </a:lnTo>
                  <a:cubicBezTo>
                    <a:pt x="17328" y="18790"/>
                    <a:pt x="17282" y="18745"/>
                    <a:pt x="17236" y="18745"/>
                  </a:cubicBezTo>
                  <a:close/>
                  <a:moveTo>
                    <a:pt x="90" y="19892"/>
                  </a:moveTo>
                  <a:cubicBezTo>
                    <a:pt x="33" y="19892"/>
                    <a:pt x="1" y="19927"/>
                    <a:pt x="1" y="19981"/>
                  </a:cubicBezTo>
                  <a:lnTo>
                    <a:pt x="1" y="20883"/>
                  </a:lnTo>
                  <a:cubicBezTo>
                    <a:pt x="1" y="20926"/>
                    <a:pt x="33" y="20972"/>
                    <a:pt x="90" y="20972"/>
                  </a:cubicBezTo>
                  <a:cubicBezTo>
                    <a:pt x="136" y="20972"/>
                    <a:pt x="182" y="20926"/>
                    <a:pt x="182" y="20883"/>
                  </a:cubicBezTo>
                  <a:lnTo>
                    <a:pt x="182" y="19981"/>
                  </a:lnTo>
                  <a:cubicBezTo>
                    <a:pt x="182" y="19927"/>
                    <a:pt x="136" y="19892"/>
                    <a:pt x="90" y="19892"/>
                  </a:cubicBezTo>
                  <a:close/>
                  <a:moveTo>
                    <a:pt x="17236" y="20994"/>
                  </a:moveTo>
                  <a:cubicBezTo>
                    <a:pt x="17179" y="20994"/>
                    <a:pt x="17147" y="21040"/>
                    <a:pt x="17147" y="21086"/>
                  </a:cubicBezTo>
                  <a:lnTo>
                    <a:pt x="17147" y="21985"/>
                  </a:lnTo>
                  <a:cubicBezTo>
                    <a:pt x="17147" y="22041"/>
                    <a:pt x="17179" y="22074"/>
                    <a:pt x="17236" y="22074"/>
                  </a:cubicBezTo>
                  <a:cubicBezTo>
                    <a:pt x="17282" y="22074"/>
                    <a:pt x="17328" y="22041"/>
                    <a:pt x="17328" y="21985"/>
                  </a:cubicBezTo>
                  <a:lnTo>
                    <a:pt x="17328" y="21086"/>
                  </a:lnTo>
                  <a:cubicBezTo>
                    <a:pt x="17328" y="21040"/>
                    <a:pt x="17282" y="20994"/>
                    <a:pt x="17236" y="20994"/>
                  </a:cubicBezTo>
                  <a:close/>
                  <a:moveTo>
                    <a:pt x="90" y="22141"/>
                  </a:moveTo>
                  <a:cubicBezTo>
                    <a:pt x="33" y="22141"/>
                    <a:pt x="1" y="22187"/>
                    <a:pt x="1" y="22233"/>
                  </a:cubicBezTo>
                  <a:lnTo>
                    <a:pt x="1" y="23143"/>
                  </a:lnTo>
                  <a:cubicBezTo>
                    <a:pt x="1" y="23189"/>
                    <a:pt x="33" y="23235"/>
                    <a:pt x="90" y="23235"/>
                  </a:cubicBezTo>
                  <a:cubicBezTo>
                    <a:pt x="136" y="23235"/>
                    <a:pt x="182" y="23189"/>
                    <a:pt x="182" y="23143"/>
                  </a:cubicBezTo>
                  <a:lnTo>
                    <a:pt x="182" y="22233"/>
                  </a:lnTo>
                  <a:cubicBezTo>
                    <a:pt x="182" y="22187"/>
                    <a:pt x="136" y="22141"/>
                    <a:pt x="90" y="22141"/>
                  </a:cubicBezTo>
                  <a:close/>
                  <a:moveTo>
                    <a:pt x="17236" y="23246"/>
                  </a:moveTo>
                  <a:cubicBezTo>
                    <a:pt x="17179" y="23246"/>
                    <a:pt x="17147" y="23289"/>
                    <a:pt x="17147" y="23335"/>
                  </a:cubicBezTo>
                  <a:lnTo>
                    <a:pt x="17147" y="24234"/>
                  </a:lnTo>
                  <a:cubicBezTo>
                    <a:pt x="17147" y="24291"/>
                    <a:pt x="17179" y="24326"/>
                    <a:pt x="17236" y="24326"/>
                  </a:cubicBezTo>
                  <a:cubicBezTo>
                    <a:pt x="17282" y="24326"/>
                    <a:pt x="17328" y="24291"/>
                    <a:pt x="17328" y="24234"/>
                  </a:cubicBezTo>
                  <a:lnTo>
                    <a:pt x="17328" y="23335"/>
                  </a:lnTo>
                  <a:cubicBezTo>
                    <a:pt x="17328" y="23289"/>
                    <a:pt x="17282" y="23246"/>
                    <a:pt x="17236" y="23246"/>
                  </a:cubicBezTo>
                  <a:close/>
                  <a:moveTo>
                    <a:pt x="17236" y="25495"/>
                  </a:moveTo>
                  <a:cubicBezTo>
                    <a:pt x="17179" y="25495"/>
                    <a:pt x="17147" y="25541"/>
                    <a:pt x="17147" y="25584"/>
                  </a:cubicBezTo>
                  <a:lnTo>
                    <a:pt x="17147" y="26486"/>
                  </a:lnTo>
                  <a:cubicBezTo>
                    <a:pt x="17147" y="26542"/>
                    <a:pt x="17179" y="26575"/>
                    <a:pt x="17236" y="26575"/>
                  </a:cubicBezTo>
                  <a:cubicBezTo>
                    <a:pt x="17282" y="26575"/>
                    <a:pt x="17328" y="26542"/>
                    <a:pt x="17328" y="26486"/>
                  </a:cubicBezTo>
                  <a:lnTo>
                    <a:pt x="17328" y="25584"/>
                  </a:lnTo>
                  <a:cubicBezTo>
                    <a:pt x="17328" y="25541"/>
                    <a:pt x="17282" y="25495"/>
                    <a:pt x="17236" y="25495"/>
                  </a:cubicBezTo>
                  <a:close/>
                  <a:moveTo>
                    <a:pt x="17236" y="27744"/>
                  </a:moveTo>
                  <a:cubicBezTo>
                    <a:pt x="17179" y="27744"/>
                    <a:pt x="17147" y="27790"/>
                    <a:pt x="17147" y="27836"/>
                  </a:cubicBezTo>
                  <a:lnTo>
                    <a:pt x="17147" y="28735"/>
                  </a:lnTo>
                  <a:cubicBezTo>
                    <a:pt x="17147" y="28792"/>
                    <a:pt x="17179" y="28824"/>
                    <a:pt x="17236" y="28824"/>
                  </a:cubicBezTo>
                  <a:cubicBezTo>
                    <a:pt x="17282" y="28824"/>
                    <a:pt x="17328" y="28792"/>
                    <a:pt x="17328" y="28735"/>
                  </a:cubicBezTo>
                  <a:lnTo>
                    <a:pt x="17328" y="27836"/>
                  </a:lnTo>
                  <a:cubicBezTo>
                    <a:pt x="17328" y="27790"/>
                    <a:pt x="17282" y="27744"/>
                    <a:pt x="17236" y="27744"/>
                  </a:cubicBezTo>
                  <a:close/>
                  <a:moveTo>
                    <a:pt x="17236" y="29996"/>
                  </a:moveTo>
                  <a:cubicBezTo>
                    <a:pt x="17179" y="29996"/>
                    <a:pt x="17147" y="30039"/>
                    <a:pt x="17147" y="30085"/>
                  </a:cubicBezTo>
                  <a:lnTo>
                    <a:pt x="17147" y="30984"/>
                  </a:lnTo>
                  <a:cubicBezTo>
                    <a:pt x="17147" y="31041"/>
                    <a:pt x="17179" y="31076"/>
                    <a:pt x="17236" y="31076"/>
                  </a:cubicBezTo>
                  <a:cubicBezTo>
                    <a:pt x="17282" y="31076"/>
                    <a:pt x="17328" y="31041"/>
                    <a:pt x="17328" y="30984"/>
                  </a:cubicBezTo>
                  <a:lnTo>
                    <a:pt x="17328" y="30085"/>
                  </a:lnTo>
                  <a:cubicBezTo>
                    <a:pt x="17328" y="30039"/>
                    <a:pt x="17282" y="29996"/>
                    <a:pt x="17236" y="29996"/>
                  </a:cubicBezTo>
                  <a:close/>
                  <a:moveTo>
                    <a:pt x="17236" y="32245"/>
                  </a:moveTo>
                  <a:cubicBezTo>
                    <a:pt x="17179" y="32245"/>
                    <a:pt x="17147" y="32291"/>
                    <a:pt x="17147" y="32334"/>
                  </a:cubicBezTo>
                  <a:lnTo>
                    <a:pt x="17147" y="33236"/>
                  </a:lnTo>
                  <a:cubicBezTo>
                    <a:pt x="17147" y="33293"/>
                    <a:pt x="17179" y="33325"/>
                    <a:pt x="17236" y="33325"/>
                  </a:cubicBezTo>
                  <a:cubicBezTo>
                    <a:pt x="17282" y="33325"/>
                    <a:pt x="17328" y="33293"/>
                    <a:pt x="17328" y="33236"/>
                  </a:cubicBezTo>
                  <a:lnTo>
                    <a:pt x="17328" y="32334"/>
                  </a:lnTo>
                  <a:cubicBezTo>
                    <a:pt x="17328" y="32291"/>
                    <a:pt x="17282" y="32245"/>
                    <a:pt x="17236" y="32245"/>
                  </a:cubicBezTo>
                  <a:close/>
                  <a:moveTo>
                    <a:pt x="17236" y="34494"/>
                  </a:moveTo>
                  <a:cubicBezTo>
                    <a:pt x="17179" y="34494"/>
                    <a:pt x="17147" y="34540"/>
                    <a:pt x="17147" y="34586"/>
                  </a:cubicBezTo>
                  <a:lnTo>
                    <a:pt x="17147" y="35485"/>
                  </a:lnTo>
                  <a:cubicBezTo>
                    <a:pt x="17147" y="35542"/>
                    <a:pt x="17179" y="35574"/>
                    <a:pt x="17236" y="35574"/>
                  </a:cubicBezTo>
                  <a:cubicBezTo>
                    <a:pt x="17282" y="35574"/>
                    <a:pt x="17328" y="35542"/>
                    <a:pt x="17328" y="35485"/>
                  </a:cubicBezTo>
                  <a:lnTo>
                    <a:pt x="17328" y="34586"/>
                  </a:lnTo>
                  <a:cubicBezTo>
                    <a:pt x="17328" y="34540"/>
                    <a:pt x="17282" y="34494"/>
                    <a:pt x="17236" y="34494"/>
                  </a:cubicBezTo>
                  <a:close/>
                  <a:moveTo>
                    <a:pt x="17236" y="36746"/>
                  </a:moveTo>
                  <a:cubicBezTo>
                    <a:pt x="17179" y="36746"/>
                    <a:pt x="17147" y="36789"/>
                    <a:pt x="17147" y="36835"/>
                  </a:cubicBezTo>
                  <a:lnTo>
                    <a:pt x="17147" y="37734"/>
                  </a:lnTo>
                  <a:cubicBezTo>
                    <a:pt x="17147" y="37791"/>
                    <a:pt x="17179" y="37826"/>
                    <a:pt x="17236" y="37826"/>
                  </a:cubicBezTo>
                  <a:cubicBezTo>
                    <a:pt x="17282" y="37826"/>
                    <a:pt x="17328" y="37791"/>
                    <a:pt x="17328" y="37734"/>
                  </a:cubicBezTo>
                  <a:lnTo>
                    <a:pt x="17328" y="36835"/>
                  </a:lnTo>
                  <a:cubicBezTo>
                    <a:pt x="17328" y="36789"/>
                    <a:pt x="17282" y="36746"/>
                    <a:pt x="17236" y="36746"/>
                  </a:cubicBezTo>
                  <a:close/>
                  <a:moveTo>
                    <a:pt x="17236" y="38995"/>
                  </a:moveTo>
                  <a:cubicBezTo>
                    <a:pt x="17179" y="38995"/>
                    <a:pt x="17147" y="39041"/>
                    <a:pt x="17147" y="39085"/>
                  </a:cubicBezTo>
                  <a:lnTo>
                    <a:pt x="17147" y="39986"/>
                  </a:lnTo>
                  <a:cubicBezTo>
                    <a:pt x="17147" y="40043"/>
                    <a:pt x="17179" y="40075"/>
                    <a:pt x="17236" y="40075"/>
                  </a:cubicBezTo>
                  <a:cubicBezTo>
                    <a:pt x="17282" y="40075"/>
                    <a:pt x="17328" y="40043"/>
                    <a:pt x="17328" y="39986"/>
                  </a:cubicBezTo>
                  <a:lnTo>
                    <a:pt x="17328" y="39085"/>
                  </a:lnTo>
                  <a:cubicBezTo>
                    <a:pt x="17328" y="39041"/>
                    <a:pt x="17282" y="38995"/>
                    <a:pt x="17236" y="3899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rot="5400000" flipH="1">
              <a:off x="-557000" y="3871401"/>
              <a:ext cx="1358782" cy="1185435"/>
            </a:xfrm>
            <a:custGeom>
              <a:avLst/>
              <a:gdLst/>
              <a:ahLst/>
              <a:cxnLst/>
              <a:rect l="l" t="t" r="r" b="b"/>
              <a:pathLst>
                <a:path w="14368" h="12535" extrusionOk="0">
                  <a:moveTo>
                    <a:pt x="89" y="0"/>
                  </a:moveTo>
                  <a:cubicBezTo>
                    <a:pt x="46" y="0"/>
                    <a:pt x="0" y="46"/>
                    <a:pt x="0" y="92"/>
                  </a:cubicBezTo>
                  <a:cubicBezTo>
                    <a:pt x="0" y="135"/>
                    <a:pt x="46" y="181"/>
                    <a:pt x="89" y="181"/>
                  </a:cubicBezTo>
                  <a:lnTo>
                    <a:pt x="991" y="181"/>
                  </a:lnTo>
                  <a:cubicBezTo>
                    <a:pt x="1034" y="181"/>
                    <a:pt x="1080" y="135"/>
                    <a:pt x="1080" y="92"/>
                  </a:cubicBezTo>
                  <a:cubicBezTo>
                    <a:pt x="1080" y="46"/>
                    <a:pt x="1034" y="0"/>
                    <a:pt x="991" y="0"/>
                  </a:cubicBezTo>
                  <a:close/>
                  <a:moveTo>
                    <a:pt x="2341" y="0"/>
                  </a:moveTo>
                  <a:cubicBezTo>
                    <a:pt x="2295" y="0"/>
                    <a:pt x="2249" y="46"/>
                    <a:pt x="2249" y="92"/>
                  </a:cubicBezTo>
                  <a:cubicBezTo>
                    <a:pt x="2249" y="135"/>
                    <a:pt x="2295" y="181"/>
                    <a:pt x="2341" y="181"/>
                  </a:cubicBezTo>
                  <a:lnTo>
                    <a:pt x="3240" y="181"/>
                  </a:lnTo>
                  <a:cubicBezTo>
                    <a:pt x="3286" y="181"/>
                    <a:pt x="3330" y="135"/>
                    <a:pt x="3330" y="92"/>
                  </a:cubicBezTo>
                  <a:cubicBezTo>
                    <a:pt x="3330" y="46"/>
                    <a:pt x="3286" y="0"/>
                    <a:pt x="3240" y="0"/>
                  </a:cubicBezTo>
                  <a:close/>
                  <a:moveTo>
                    <a:pt x="4590" y="0"/>
                  </a:moveTo>
                  <a:cubicBezTo>
                    <a:pt x="4545" y="0"/>
                    <a:pt x="4501" y="46"/>
                    <a:pt x="4501" y="92"/>
                  </a:cubicBezTo>
                  <a:cubicBezTo>
                    <a:pt x="4501" y="135"/>
                    <a:pt x="4545" y="181"/>
                    <a:pt x="4590" y="181"/>
                  </a:cubicBezTo>
                  <a:lnTo>
                    <a:pt x="5490" y="181"/>
                  </a:lnTo>
                  <a:cubicBezTo>
                    <a:pt x="5536" y="181"/>
                    <a:pt x="5581" y="135"/>
                    <a:pt x="5581" y="92"/>
                  </a:cubicBezTo>
                  <a:cubicBezTo>
                    <a:pt x="5581" y="46"/>
                    <a:pt x="5536" y="0"/>
                    <a:pt x="5490" y="0"/>
                  </a:cubicBezTo>
                  <a:close/>
                  <a:moveTo>
                    <a:pt x="6840" y="0"/>
                  </a:moveTo>
                  <a:cubicBezTo>
                    <a:pt x="6796" y="0"/>
                    <a:pt x="6751" y="46"/>
                    <a:pt x="6751" y="92"/>
                  </a:cubicBezTo>
                  <a:cubicBezTo>
                    <a:pt x="6751" y="135"/>
                    <a:pt x="6796" y="181"/>
                    <a:pt x="6840" y="181"/>
                  </a:cubicBezTo>
                  <a:lnTo>
                    <a:pt x="6942" y="181"/>
                  </a:lnTo>
                  <a:cubicBezTo>
                    <a:pt x="7212" y="181"/>
                    <a:pt x="7472" y="192"/>
                    <a:pt x="7731" y="227"/>
                  </a:cubicBezTo>
                  <a:cubicBezTo>
                    <a:pt x="7774" y="227"/>
                    <a:pt x="7820" y="192"/>
                    <a:pt x="7831" y="149"/>
                  </a:cubicBezTo>
                  <a:cubicBezTo>
                    <a:pt x="7831" y="92"/>
                    <a:pt x="7798" y="46"/>
                    <a:pt x="7752" y="46"/>
                  </a:cubicBezTo>
                  <a:cubicBezTo>
                    <a:pt x="7482" y="14"/>
                    <a:pt x="7212" y="0"/>
                    <a:pt x="6942" y="0"/>
                  </a:cubicBezTo>
                  <a:close/>
                  <a:moveTo>
                    <a:pt x="9064" y="314"/>
                  </a:moveTo>
                  <a:cubicBezTo>
                    <a:pt x="9020" y="314"/>
                    <a:pt x="8987" y="335"/>
                    <a:pt x="8978" y="373"/>
                  </a:cubicBezTo>
                  <a:cubicBezTo>
                    <a:pt x="8957" y="419"/>
                    <a:pt x="8989" y="473"/>
                    <a:pt x="9035" y="486"/>
                  </a:cubicBezTo>
                  <a:cubicBezTo>
                    <a:pt x="9316" y="575"/>
                    <a:pt x="9596" y="675"/>
                    <a:pt x="9867" y="800"/>
                  </a:cubicBezTo>
                  <a:cubicBezTo>
                    <a:pt x="9877" y="802"/>
                    <a:pt x="9887" y="803"/>
                    <a:pt x="9898" y="803"/>
                  </a:cubicBezTo>
                  <a:cubicBezTo>
                    <a:pt x="9936" y="803"/>
                    <a:pt x="9974" y="787"/>
                    <a:pt x="9991" y="743"/>
                  </a:cubicBezTo>
                  <a:cubicBezTo>
                    <a:pt x="10002" y="700"/>
                    <a:pt x="9991" y="654"/>
                    <a:pt x="9945" y="632"/>
                  </a:cubicBezTo>
                  <a:cubicBezTo>
                    <a:pt x="9664" y="508"/>
                    <a:pt x="9383" y="405"/>
                    <a:pt x="9092" y="316"/>
                  </a:cubicBezTo>
                  <a:cubicBezTo>
                    <a:pt x="9082" y="314"/>
                    <a:pt x="9073" y="314"/>
                    <a:pt x="9064" y="314"/>
                  </a:cubicBezTo>
                  <a:close/>
                  <a:moveTo>
                    <a:pt x="11079" y="1276"/>
                  </a:moveTo>
                  <a:cubicBezTo>
                    <a:pt x="11052" y="1276"/>
                    <a:pt x="11024" y="1291"/>
                    <a:pt x="11003" y="1318"/>
                  </a:cubicBezTo>
                  <a:cubicBezTo>
                    <a:pt x="10982" y="1364"/>
                    <a:pt x="10992" y="1418"/>
                    <a:pt x="11025" y="1442"/>
                  </a:cubicBezTo>
                  <a:cubicBezTo>
                    <a:pt x="11273" y="1610"/>
                    <a:pt x="11511" y="1791"/>
                    <a:pt x="11735" y="1993"/>
                  </a:cubicBezTo>
                  <a:cubicBezTo>
                    <a:pt x="11749" y="2007"/>
                    <a:pt x="11766" y="2013"/>
                    <a:pt x="11785" y="2013"/>
                  </a:cubicBezTo>
                  <a:cubicBezTo>
                    <a:pt x="11811" y="2013"/>
                    <a:pt x="11839" y="2001"/>
                    <a:pt x="11859" y="1982"/>
                  </a:cubicBezTo>
                  <a:cubicBezTo>
                    <a:pt x="11892" y="1947"/>
                    <a:pt x="11892" y="1890"/>
                    <a:pt x="11848" y="1858"/>
                  </a:cubicBezTo>
                  <a:cubicBezTo>
                    <a:pt x="11622" y="1656"/>
                    <a:pt x="11387" y="1464"/>
                    <a:pt x="11127" y="1296"/>
                  </a:cubicBezTo>
                  <a:cubicBezTo>
                    <a:pt x="11113" y="1282"/>
                    <a:pt x="11096" y="1276"/>
                    <a:pt x="11079" y="1276"/>
                  </a:cubicBezTo>
                  <a:close/>
                  <a:moveTo>
                    <a:pt x="12715" y="2811"/>
                  </a:moveTo>
                  <a:cubicBezTo>
                    <a:pt x="12696" y="2811"/>
                    <a:pt x="12676" y="2816"/>
                    <a:pt x="12658" y="2825"/>
                  </a:cubicBezTo>
                  <a:cubicBezTo>
                    <a:pt x="12623" y="2860"/>
                    <a:pt x="12613" y="2916"/>
                    <a:pt x="12645" y="2960"/>
                  </a:cubicBezTo>
                  <a:cubicBezTo>
                    <a:pt x="12826" y="3186"/>
                    <a:pt x="12996" y="3432"/>
                    <a:pt x="13153" y="3691"/>
                  </a:cubicBezTo>
                  <a:cubicBezTo>
                    <a:pt x="13166" y="3714"/>
                    <a:pt x="13195" y="3731"/>
                    <a:pt x="13225" y="3731"/>
                  </a:cubicBezTo>
                  <a:cubicBezTo>
                    <a:pt x="13242" y="3731"/>
                    <a:pt x="13260" y="3726"/>
                    <a:pt x="13277" y="3713"/>
                  </a:cubicBezTo>
                  <a:cubicBezTo>
                    <a:pt x="13320" y="3691"/>
                    <a:pt x="13333" y="3635"/>
                    <a:pt x="13309" y="3591"/>
                  </a:cubicBezTo>
                  <a:cubicBezTo>
                    <a:pt x="13153" y="3332"/>
                    <a:pt x="12972" y="3084"/>
                    <a:pt x="12793" y="2849"/>
                  </a:cubicBezTo>
                  <a:cubicBezTo>
                    <a:pt x="12773" y="2822"/>
                    <a:pt x="12744" y="2811"/>
                    <a:pt x="12715" y="2811"/>
                  </a:cubicBezTo>
                  <a:close/>
                  <a:moveTo>
                    <a:pt x="13818" y="4763"/>
                  </a:moveTo>
                  <a:cubicBezTo>
                    <a:pt x="13806" y="4763"/>
                    <a:pt x="13793" y="4766"/>
                    <a:pt x="13782" y="4771"/>
                  </a:cubicBezTo>
                  <a:cubicBezTo>
                    <a:pt x="13738" y="4782"/>
                    <a:pt x="13714" y="4839"/>
                    <a:pt x="13725" y="4885"/>
                  </a:cubicBezTo>
                  <a:cubicBezTo>
                    <a:pt x="13828" y="5166"/>
                    <a:pt x="13917" y="5446"/>
                    <a:pt x="13984" y="5738"/>
                  </a:cubicBezTo>
                  <a:cubicBezTo>
                    <a:pt x="13993" y="5777"/>
                    <a:pt x="14036" y="5809"/>
                    <a:pt x="14077" y="5809"/>
                  </a:cubicBezTo>
                  <a:cubicBezTo>
                    <a:pt x="14084" y="5809"/>
                    <a:pt x="14091" y="5808"/>
                    <a:pt x="14098" y="5806"/>
                  </a:cubicBezTo>
                  <a:cubicBezTo>
                    <a:pt x="14143" y="5795"/>
                    <a:pt x="14176" y="5738"/>
                    <a:pt x="14165" y="5695"/>
                  </a:cubicBezTo>
                  <a:cubicBezTo>
                    <a:pt x="14098" y="5401"/>
                    <a:pt x="14008" y="5109"/>
                    <a:pt x="13895" y="4828"/>
                  </a:cubicBezTo>
                  <a:cubicBezTo>
                    <a:pt x="13887" y="4786"/>
                    <a:pt x="13854" y="4763"/>
                    <a:pt x="13818" y="4763"/>
                  </a:cubicBezTo>
                  <a:close/>
                  <a:moveTo>
                    <a:pt x="14265" y="6953"/>
                  </a:moveTo>
                  <a:cubicBezTo>
                    <a:pt x="14211" y="6967"/>
                    <a:pt x="14176" y="6999"/>
                    <a:pt x="14176" y="7056"/>
                  </a:cubicBezTo>
                  <a:cubicBezTo>
                    <a:pt x="14187" y="7180"/>
                    <a:pt x="14187" y="7304"/>
                    <a:pt x="14187" y="7426"/>
                  </a:cubicBezTo>
                  <a:lnTo>
                    <a:pt x="14187" y="7944"/>
                  </a:lnTo>
                  <a:cubicBezTo>
                    <a:pt x="14187" y="8001"/>
                    <a:pt x="14222" y="8033"/>
                    <a:pt x="14278" y="8033"/>
                  </a:cubicBezTo>
                  <a:cubicBezTo>
                    <a:pt x="14322" y="8033"/>
                    <a:pt x="14368" y="8001"/>
                    <a:pt x="14368" y="7944"/>
                  </a:cubicBezTo>
                  <a:lnTo>
                    <a:pt x="14368" y="7426"/>
                  </a:lnTo>
                  <a:cubicBezTo>
                    <a:pt x="14368" y="7291"/>
                    <a:pt x="14368" y="7169"/>
                    <a:pt x="14357" y="7045"/>
                  </a:cubicBezTo>
                  <a:cubicBezTo>
                    <a:pt x="14357" y="6999"/>
                    <a:pt x="14311" y="6953"/>
                    <a:pt x="14265" y="6953"/>
                  </a:cubicBezTo>
                  <a:close/>
                  <a:moveTo>
                    <a:pt x="14278" y="9205"/>
                  </a:moveTo>
                  <a:cubicBezTo>
                    <a:pt x="14222" y="9205"/>
                    <a:pt x="14187" y="9248"/>
                    <a:pt x="14187" y="9294"/>
                  </a:cubicBezTo>
                  <a:lnTo>
                    <a:pt x="14187" y="10193"/>
                  </a:lnTo>
                  <a:cubicBezTo>
                    <a:pt x="14187" y="10250"/>
                    <a:pt x="14222" y="10285"/>
                    <a:pt x="14278" y="10285"/>
                  </a:cubicBezTo>
                  <a:cubicBezTo>
                    <a:pt x="14322" y="10285"/>
                    <a:pt x="14368" y="10250"/>
                    <a:pt x="14368" y="10193"/>
                  </a:cubicBezTo>
                  <a:lnTo>
                    <a:pt x="14368" y="9294"/>
                  </a:lnTo>
                  <a:cubicBezTo>
                    <a:pt x="14368" y="9248"/>
                    <a:pt x="14322" y="9205"/>
                    <a:pt x="14278" y="9205"/>
                  </a:cubicBezTo>
                  <a:close/>
                  <a:moveTo>
                    <a:pt x="14278" y="11454"/>
                  </a:moveTo>
                  <a:cubicBezTo>
                    <a:pt x="14222" y="11454"/>
                    <a:pt x="14187" y="11500"/>
                    <a:pt x="14187" y="11543"/>
                  </a:cubicBezTo>
                  <a:lnTo>
                    <a:pt x="14187" y="12445"/>
                  </a:lnTo>
                  <a:cubicBezTo>
                    <a:pt x="14187" y="12502"/>
                    <a:pt x="14222" y="12534"/>
                    <a:pt x="14278" y="12534"/>
                  </a:cubicBezTo>
                  <a:cubicBezTo>
                    <a:pt x="14322" y="12534"/>
                    <a:pt x="14368" y="12502"/>
                    <a:pt x="14368" y="12445"/>
                  </a:cubicBezTo>
                  <a:lnTo>
                    <a:pt x="14368" y="11543"/>
                  </a:lnTo>
                  <a:cubicBezTo>
                    <a:pt x="14368" y="11500"/>
                    <a:pt x="14322" y="11454"/>
                    <a:pt x="14278" y="114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194"/>
        <p:cNvGrpSpPr/>
        <p:nvPr/>
      </p:nvGrpSpPr>
      <p:grpSpPr>
        <a:xfrm>
          <a:off x="0" y="0"/>
          <a:ext cx="0" cy="0"/>
          <a:chOff x="0" y="0"/>
          <a:chExt cx="0" cy="0"/>
        </a:xfrm>
      </p:grpSpPr>
      <p:pic>
        <p:nvPicPr>
          <p:cNvPr id="195" name="Google Shape;195;p18"/>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6" name="Google Shape;196;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Font typeface="Lexend"/>
              <a:buNone/>
              <a:defRPr>
                <a:latin typeface="Lexend"/>
                <a:ea typeface="Lexend"/>
                <a:cs typeface="Lexend"/>
                <a:sym typeface="Lexend"/>
              </a:defRPr>
            </a:lvl1pPr>
            <a:lvl2pPr lvl="1" rtl="0">
              <a:spcBef>
                <a:spcPts val="0"/>
              </a:spcBef>
              <a:spcAft>
                <a:spcPts val="0"/>
              </a:spcAft>
              <a:buSzPts val="3000"/>
              <a:buFont typeface="Lexend"/>
              <a:buNone/>
              <a:defRPr>
                <a:latin typeface="Lexend"/>
                <a:ea typeface="Lexend"/>
                <a:cs typeface="Lexend"/>
                <a:sym typeface="Lexend"/>
              </a:defRPr>
            </a:lvl2pPr>
            <a:lvl3pPr lvl="2" rtl="0">
              <a:spcBef>
                <a:spcPts val="0"/>
              </a:spcBef>
              <a:spcAft>
                <a:spcPts val="0"/>
              </a:spcAft>
              <a:buSzPts val="3000"/>
              <a:buFont typeface="Lexend"/>
              <a:buNone/>
              <a:defRPr>
                <a:latin typeface="Lexend"/>
                <a:ea typeface="Lexend"/>
                <a:cs typeface="Lexend"/>
                <a:sym typeface="Lexend"/>
              </a:defRPr>
            </a:lvl3pPr>
            <a:lvl4pPr lvl="3" rtl="0">
              <a:spcBef>
                <a:spcPts val="0"/>
              </a:spcBef>
              <a:spcAft>
                <a:spcPts val="0"/>
              </a:spcAft>
              <a:buSzPts val="3000"/>
              <a:buFont typeface="Lexend"/>
              <a:buNone/>
              <a:defRPr>
                <a:latin typeface="Lexend"/>
                <a:ea typeface="Lexend"/>
                <a:cs typeface="Lexend"/>
                <a:sym typeface="Lexend"/>
              </a:defRPr>
            </a:lvl4pPr>
            <a:lvl5pPr lvl="4" rtl="0">
              <a:spcBef>
                <a:spcPts val="0"/>
              </a:spcBef>
              <a:spcAft>
                <a:spcPts val="0"/>
              </a:spcAft>
              <a:buSzPts val="3000"/>
              <a:buFont typeface="Lexend"/>
              <a:buNone/>
              <a:defRPr>
                <a:latin typeface="Lexend"/>
                <a:ea typeface="Lexend"/>
                <a:cs typeface="Lexend"/>
                <a:sym typeface="Lexend"/>
              </a:defRPr>
            </a:lvl5pPr>
            <a:lvl6pPr lvl="5" rtl="0">
              <a:spcBef>
                <a:spcPts val="0"/>
              </a:spcBef>
              <a:spcAft>
                <a:spcPts val="0"/>
              </a:spcAft>
              <a:buSzPts val="3000"/>
              <a:buFont typeface="Lexend"/>
              <a:buNone/>
              <a:defRPr>
                <a:latin typeface="Lexend"/>
                <a:ea typeface="Lexend"/>
                <a:cs typeface="Lexend"/>
                <a:sym typeface="Lexend"/>
              </a:defRPr>
            </a:lvl6pPr>
            <a:lvl7pPr lvl="6" rtl="0">
              <a:spcBef>
                <a:spcPts val="0"/>
              </a:spcBef>
              <a:spcAft>
                <a:spcPts val="0"/>
              </a:spcAft>
              <a:buSzPts val="3000"/>
              <a:buFont typeface="Lexend"/>
              <a:buNone/>
              <a:defRPr>
                <a:latin typeface="Lexend"/>
                <a:ea typeface="Lexend"/>
                <a:cs typeface="Lexend"/>
                <a:sym typeface="Lexend"/>
              </a:defRPr>
            </a:lvl7pPr>
            <a:lvl8pPr lvl="7" rtl="0">
              <a:spcBef>
                <a:spcPts val="0"/>
              </a:spcBef>
              <a:spcAft>
                <a:spcPts val="0"/>
              </a:spcAft>
              <a:buSzPts val="3000"/>
              <a:buFont typeface="Lexend"/>
              <a:buNone/>
              <a:defRPr>
                <a:latin typeface="Lexend"/>
                <a:ea typeface="Lexend"/>
                <a:cs typeface="Lexend"/>
                <a:sym typeface="Lexend"/>
              </a:defRPr>
            </a:lvl8pPr>
            <a:lvl9pPr lvl="8" rtl="0">
              <a:spcBef>
                <a:spcPts val="0"/>
              </a:spcBef>
              <a:spcAft>
                <a:spcPts val="0"/>
              </a:spcAft>
              <a:buSzPts val="3000"/>
              <a:buFont typeface="Lexend"/>
              <a:buNone/>
              <a:defRPr>
                <a:latin typeface="Lexend"/>
                <a:ea typeface="Lexend"/>
                <a:cs typeface="Lexend"/>
                <a:sym typeface="Lexend"/>
              </a:defRPr>
            </a:lvl9pPr>
          </a:lstStyle>
          <a:p>
            <a:endParaRPr/>
          </a:p>
        </p:txBody>
      </p:sp>
      <p:sp>
        <p:nvSpPr>
          <p:cNvPr id="197" name="Google Shape;197;p18"/>
          <p:cNvSpPr txBox="1">
            <a:spLocks noGrp="1"/>
          </p:cNvSpPr>
          <p:nvPr>
            <p:ph type="subTitle" idx="1"/>
          </p:nvPr>
        </p:nvSpPr>
        <p:spPr>
          <a:xfrm>
            <a:off x="2716775" y="1593725"/>
            <a:ext cx="5201400" cy="52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Lexend"/>
              <a:buNone/>
              <a:defRPr sz="1800" b="1">
                <a:solidFill>
                  <a:schemeClr val="dk1"/>
                </a:solidFill>
                <a:latin typeface="Lexend"/>
                <a:ea typeface="Lexend"/>
                <a:cs typeface="Lexend"/>
                <a:sym typeface="Lexend"/>
              </a:defRPr>
            </a:lvl1pPr>
            <a:lvl2pPr lvl="1"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2pPr>
            <a:lvl3pPr lvl="2"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3pPr>
            <a:lvl4pPr lvl="3"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4pPr>
            <a:lvl5pPr lvl="4"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5pPr>
            <a:lvl6pPr lvl="5"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6pPr>
            <a:lvl7pPr lvl="6"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7pPr>
            <a:lvl8pPr lvl="7"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8pPr>
            <a:lvl9pPr lvl="8"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9pPr>
          </a:lstStyle>
          <a:p>
            <a:endParaRPr/>
          </a:p>
        </p:txBody>
      </p:sp>
      <p:sp>
        <p:nvSpPr>
          <p:cNvPr id="198" name="Google Shape;198;p18"/>
          <p:cNvSpPr txBox="1">
            <a:spLocks noGrp="1"/>
          </p:cNvSpPr>
          <p:nvPr>
            <p:ph type="subTitle" idx="2"/>
          </p:nvPr>
        </p:nvSpPr>
        <p:spPr>
          <a:xfrm>
            <a:off x="2716775" y="2813425"/>
            <a:ext cx="5201400" cy="52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Lexend"/>
              <a:buNone/>
              <a:defRPr sz="1800" b="1">
                <a:solidFill>
                  <a:schemeClr val="dk1"/>
                </a:solidFill>
                <a:latin typeface="Lexend"/>
                <a:ea typeface="Lexend"/>
                <a:cs typeface="Lexend"/>
                <a:sym typeface="Lexend"/>
              </a:defRPr>
            </a:lvl1pPr>
            <a:lvl2pPr lvl="1"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2pPr>
            <a:lvl3pPr lvl="2"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3pPr>
            <a:lvl4pPr lvl="3"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4pPr>
            <a:lvl5pPr lvl="4"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5pPr>
            <a:lvl6pPr lvl="5"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6pPr>
            <a:lvl7pPr lvl="6"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7pPr>
            <a:lvl8pPr lvl="7"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8pPr>
            <a:lvl9pPr lvl="8"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9pPr>
          </a:lstStyle>
          <a:p>
            <a:endParaRPr/>
          </a:p>
        </p:txBody>
      </p:sp>
      <p:sp>
        <p:nvSpPr>
          <p:cNvPr id="199" name="Google Shape;199;p18"/>
          <p:cNvSpPr txBox="1">
            <a:spLocks noGrp="1"/>
          </p:cNvSpPr>
          <p:nvPr>
            <p:ph type="subTitle" idx="3"/>
          </p:nvPr>
        </p:nvSpPr>
        <p:spPr>
          <a:xfrm>
            <a:off x="2716775" y="4033125"/>
            <a:ext cx="5201400" cy="52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Lexend"/>
              <a:buNone/>
              <a:defRPr sz="1800" b="1">
                <a:solidFill>
                  <a:schemeClr val="dk1"/>
                </a:solidFill>
                <a:latin typeface="Lexend"/>
                <a:ea typeface="Lexend"/>
                <a:cs typeface="Lexend"/>
                <a:sym typeface="Lexend"/>
              </a:defRPr>
            </a:lvl1pPr>
            <a:lvl2pPr lvl="1"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2pPr>
            <a:lvl3pPr lvl="2"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3pPr>
            <a:lvl4pPr lvl="3"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4pPr>
            <a:lvl5pPr lvl="4"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5pPr>
            <a:lvl6pPr lvl="5"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6pPr>
            <a:lvl7pPr lvl="6"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7pPr>
            <a:lvl8pPr lvl="7"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8pPr>
            <a:lvl9pPr lvl="8"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9pPr>
          </a:lstStyle>
          <a:p>
            <a:endParaRPr/>
          </a:p>
        </p:txBody>
      </p:sp>
      <p:sp>
        <p:nvSpPr>
          <p:cNvPr id="200" name="Google Shape;200;p18"/>
          <p:cNvSpPr txBox="1">
            <a:spLocks noGrp="1"/>
          </p:cNvSpPr>
          <p:nvPr>
            <p:ph type="subTitle" idx="4"/>
          </p:nvPr>
        </p:nvSpPr>
        <p:spPr>
          <a:xfrm>
            <a:off x="2716775" y="1135025"/>
            <a:ext cx="5201400" cy="45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1" name="Google Shape;201;p18"/>
          <p:cNvSpPr txBox="1">
            <a:spLocks noGrp="1"/>
          </p:cNvSpPr>
          <p:nvPr>
            <p:ph type="subTitle" idx="5"/>
          </p:nvPr>
        </p:nvSpPr>
        <p:spPr>
          <a:xfrm>
            <a:off x="2716775" y="2354730"/>
            <a:ext cx="5201400" cy="45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2" name="Google Shape;202;p18"/>
          <p:cNvSpPr txBox="1">
            <a:spLocks noGrp="1"/>
          </p:cNvSpPr>
          <p:nvPr>
            <p:ph type="subTitle" idx="6"/>
          </p:nvPr>
        </p:nvSpPr>
        <p:spPr>
          <a:xfrm>
            <a:off x="2716775" y="3574435"/>
            <a:ext cx="5201400" cy="45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203" name="Google Shape;203;p18"/>
          <p:cNvGrpSpPr/>
          <p:nvPr/>
        </p:nvGrpSpPr>
        <p:grpSpPr>
          <a:xfrm>
            <a:off x="-1986334" y="-167712"/>
            <a:ext cx="11774016" cy="6152238"/>
            <a:chOff x="-1986334" y="-167712"/>
            <a:chExt cx="11774016" cy="6152238"/>
          </a:xfrm>
        </p:grpSpPr>
        <p:sp>
          <p:nvSpPr>
            <p:cNvPr id="204" name="Google Shape;204;p18"/>
            <p:cNvSpPr/>
            <p:nvPr/>
          </p:nvSpPr>
          <p:spPr>
            <a:xfrm rot="10800000">
              <a:off x="8428900" y="-167712"/>
              <a:ext cx="1358782" cy="1185435"/>
            </a:xfrm>
            <a:custGeom>
              <a:avLst/>
              <a:gdLst/>
              <a:ahLst/>
              <a:cxnLst/>
              <a:rect l="l" t="t" r="r" b="b"/>
              <a:pathLst>
                <a:path w="14368" h="12535" extrusionOk="0">
                  <a:moveTo>
                    <a:pt x="89" y="0"/>
                  </a:moveTo>
                  <a:cubicBezTo>
                    <a:pt x="46" y="0"/>
                    <a:pt x="0" y="46"/>
                    <a:pt x="0" y="92"/>
                  </a:cubicBezTo>
                  <a:cubicBezTo>
                    <a:pt x="0" y="135"/>
                    <a:pt x="46" y="181"/>
                    <a:pt x="89" y="181"/>
                  </a:cubicBezTo>
                  <a:lnTo>
                    <a:pt x="991" y="181"/>
                  </a:lnTo>
                  <a:cubicBezTo>
                    <a:pt x="1034" y="181"/>
                    <a:pt x="1080" y="135"/>
                    <a:pt x="1080" y="92"/>
                  </a:cubicBezTo>
                  <a:cubicBezTo>
                    <a:pt x="1080" y="46"/>
                    <a:pt x="1034" y="0"/>
                    <a:pt x="991" y="0"/>
                  </a:cubicBezTo>
                  <a:close/>
                  <a:moveTo>
                    <a:pt x="2341" y="0"/>
                  </a:moveTo>
                  <a:cubicBezTo>
                    <a:pt x="2295" y="0"/>
                    <a:pt x="2249" y="46"/>
                    <a:pt x="2249" y="92"/>
                  </a:cubicBezTo>
                  <a:cubicBezTo>
                    <a:pt x="2249" y="135"/>
                    <a:pt x="2295" y="181"/>
                    <a:pt x="2341" y="181"/>
                  </a:cubicBezTo>
                  <a:lnTo>
                    <a:pt x="3240" y="181"/>
                  </a:lnTo>
                  <a:cubicBezTo>
                    <a:pt x="3286" y="181"/>
                    <a:pt x="3330" y="135"/>
                    <a:pt x="3330" y="92"/>
                  </a:cubicBezTo>
                  <a:cubicBezTo>
                    <a:pt x="3330" y="46"/>
                    <a:pt x="3286" y="0"/>
                    <a:pt x="3240" y="0"/>
                  </a:cubicBezTo>
                  <a:close/>
                  <a:moveTo>
                    <a:pt x="4590" y="0"/>
                  </a:moveTo>
                  <a:cubicBezTo>
                    <a:pt x="4545" y="0"/>
                    <a:pt x="4501" y="46"/>
                    <a:pt x="4501" y="92"/>
                  </a:cubicBezTo>
                  <a:cubicBezTo>
                    <a:pt x="4501" y="135"/>
                    <a:pt x="4545" y="181"/>
                    <a:pt x="4590" y="181"/>
                  </a:cubicBezTo>
                  <a:lnTo>
                    <a:pt x="5490" y="181"/>
                  </a:lnTo>
                  <a:cubicBezTo>
                    <a:pt x="5536" y="181"/>
                    <a:pt x="5581" y="135"/>
                    <a:pt x="5581" y="92"/>
                  </a:cubicBezTo>
                  <a:cubicBezTo>
                    <a:pt x="5581" y="46"/>
                    <a:pt x="5536" y="0"/>
                    <a:pt x="5490" y="0"/>
                  </a:cubicBezTo>
                  <a:close/>
                  <a:moveTo>
                    <a:pt x="6840" y="0"/>
                  </a:moveTo>
                  <a:cubicBezTo>
                    <a:pt x="6796" y="0"/>
                    <a:pt x="6751" y="46"/>
                    <a:pt x="6751" y="92"/>
                  </a:cubicBezTo>
                  <a:cubicBezTo>
                    <a:pt x="6751" y="135"/>
                    <a:pt x="6796" y="181"/>
                    <a:pt x="6840" y="181"/>
                  </a:cubicBezTo>
                  <a:lnTo>
                    <a:pt x="6942" y="181"/>
                  </a:lnTo>
                  <a:cubicBezTo>
                    <a:pt x="7212" y="181"/>
                    <a:pt x="7472" y="192"/>
                    <a:pt x="7731" y="227"/>
                  </a:cubicBezTo>
                  <a:cubicBezTo>
                    <a:pt x="7774" y="227"/>
                    <a:pt x="7820" y="192"/>
                    <a:pt x="7831" y="149"/>
                  </a:cubicBezTo>
                  <a:cubicBezTo>
                    <a:pt x="7831" y="92"/>
                    <a:pt x="7798" y="46"/>
                    <a:pt x="7752" y="46"/>
                  </a:cubicBezTo>
                  <a:cubicBezTo>
                    <a:pt x="7482" y="14"/>
                    <a:pt x="7212" y="0"/>
                    <a:pt x="6942" y="0"/>
                  </a:cubicBezTo>
                  <a:close/>
                  <a:moveTo>
                    <a:pt x="9064" y="314"/>
                  </a:moveTo>
                  <a:cubicBezTo>
                    <a:pt x="9020" y="314"/>
                    <a:pt x="8987" y="335"/>
                    <a:pt x="8978" y="373"/>
                  </a:cubicBezTo>
                  <a:cubicBezTo>
                    <a:pt x="8957" y="419"/>
                    <a:pt x="8989" y="473"/>
                    <a:pt x="9035" y="486"/>
                  </a:cubicBezTo>
                  <a:cubicBezTo>
                    <a:pt x="9316" y="575"/>
                    <a:pt x="9596" y="675"/>
                    <a:pt x="9867" y="800"/>
                  </a:cubicBezTo>
                  <a:cubicBezTo>
                    <a:pt x="9877" y="802"/>
                    <a:pt x="9887" y="803"/>
                    <a:pt x="9898" y="803"/>
                  </a:cubicBezTo>
                  <a:cubicBezTo>
                    <a:pt x="9936" y="803"/>
                    <a:pt x="9974" y="787"/>
                    <a:pt x="9991" y="743"/>
                  </a:cubicBezTo>
                  <a:cubicBezTo>
                    <a:pt x="10002" y="700"/>
                    <a:pt x="9991" y="654"/>
                    <a:pt x="9945" y="632"/>
                  </a:cubicBezTo>
                  <a:cubicBezTo>
                    <a:pt x="9664" y="508"/>
                    <a:pt x="9383" y="405"/>
                    <a:pt x="9092" y="316"/>
                  </a:cubicBezTo>
                  <a:cubicBezTo>
                    <a:pt x="9082" y="314"/>
                    <a:pt x="9073" y="314"/>
                    <a:pt x="9064" y="314"/>
                  </a:cubicBezTo>
                  <a:close/>
                  <a:moveTo>
                    <a:pt x="11079" y="1276"/>
                  </a:moveTo>
                  <a:cubicBezTo>
                    <a:pt x="11052" y="1276"/>
                    <a:pt x="11024" y="1291"/>
                    <a:pt x="11003" y="1318"/>
                  </a:cubicBezTo>
                  <a:cubicBezTo>
                    <a:pt x="10982" y="1364"/>
                    <a:pt x="10992" y="1418"/>
                    <a:pt x="11025" y="1442"/>
                  </a:cubicBezTo>
                  <a:cubicBezTo>
                    <a:pt x="11273" y="1610"/>
                    <a:pt x="11511" y="1791"/>
                    <a:pt x="11735" y="1993"/>
                  </a:cubicBezTo>
                  <a:cubicBezTo>
                    <a:pt x="11749" y="2007"/>
                    <a:pt x="11766" y="2013"/>
                    <a:pt x="11785" y="2013"/>
                  </a:cubicBezTo>
                  <a:cubicBezTo>
                    <a:pt x="11811" y="2013"/>
                    <a:pt x="11839" y="2001"/>
                    <a:pt x="11859" y="1982"/>
                  </a:cubicBezTo>
                  <a:cubicBezTo>
                    <a:pt x="11892" y="1947"/>
                    <a:pt x="11892" y="1890"/>
                    <a:pt x="11848" y="1858"/>
                  </a:cubicBezTo>
                  <a:cubicBezTo>
                    <a:pt x="11622" y="1656"/>
                    <a:pt x="11387" y="1464"/>
                    <a:pt x="11127" y="1296"/>
                  </a:cubicBezTo>
                  <a:cubicBezTo>
                    <a:pt x="11113" y="1282"/>
                    <a:pt x="11096" y="1276"/>
                    <a:pt x="11079" y="1276"/>
                  </a:cubicBezTo>
                  <a:close/>
                  <a:moveTo>
                    <a:pt x="12715" y="2811"/>
                  </a:moveTo>
                  <a:cubicBezTo>
                    <a:pt x="12696" y="2811"/>
                    <a:pt x="12676" y="2816"/>
                    <a:pt x="12658" y="2825"/>
                  </a:cubicBezTo>
                  <a:cubicBezTo>
                    <a:pt x="12623" y="2860"/>
                    <a:pt x="12613" y="2916"/>
                    <a:pt x="12645" y="2960"/>
                  </a:cubicBezTo>
                  <a:cubicBezTo>
                    <a:pt x="12826" y="3186"/>
                    <a:pt x="12996" y="3432"/>
                    <a:pt x="13153" y="3691"/>
                  </a:cubicBezTo>
                  <a:cubicBezTo>
                    <a:pt x="13166" y="3714"/>
                    <a:pt x="13195" y="3731"/>
                    <a:pt x="13225" y="3731"/>
                  </a:cubicBezTo>
                  <a:cubicBezTo>
                    <a:pt x="13242" y="3731"/>
                    <a:pt x="13260" y="3726"/>
                    <a:pt x="13277" y="3713"/>
                  </a:cubicBezTo>
                  <a:cubicBezTo>
                    <a:pt x="13320" y="3691"/>
                    <a:pt x="13333" y="3635"/>
                    <a:pt x="13309" y="3591"/>
                  </a:cubicBezTo>
                  <a:cubicBezTo>
                    <a:pt x="13153" y="3332"/>
                    <a:pt x="12972" y="3084"/>
                    <a:pt x="12793" y="2849"/>
                  </a:cubicBezTo>
                  <a:cubicBezTo>
                    <a:pt x="12773" y="2822"/>
                    <a:pt x="12744" y="2811"/>
                    <a:pt x="12715" y="2811"/>
                  </a:cubicBezTo>
                  <a:close/>
                  <a:moveTo>
                    <a:pt x="13818" y="4763"/>
                  </a:moveTo>
                  <a:cubicBezTo>
                    <a:pt x="13806" y="4763"/>
                    <a:pt x="13793" y="4766"/>
                    <a:pt x="13782" y="4771"/>
                  </a:cubicBezTo>
                  <a:cubicBezTo>
                    <a:pt x="13738" y="4782"/>
                    <a:pt x="13714" y="4839"/>
                    <a:pt x="13725" y="4885"/>
                  </a:cubicBezTo>
                  <a:cubicBezTo>
                    <a:pt x="13828" y="5166"/>
                    <a:pt x="13917" y="5446"/>
                    <a:pt x="13984" y="5738"/>
                  </a:cubicBezTo>
                  <a:cubicBezTo>
                    <a:pt x="13993" y="5777"/>
                    <a:pt x="14036" y="5809"/>
                    <a:pt x="14077" y="5809"/>
                  </a:cubicBezTo>
                  <a:cubicBezTo>
                    <a:pt x="14084" y="5809"/>
                    <a:pt x="14091" y="5808"/>
                    <a:pt x="14098" y="5806"/>
                  </a:cubicBezTo>
                  <a:cubicBezTo>
                    <a:pt x="14143" y="5795"/>
                    <a:pt x="14176" y="5738"/>
                    <a:pt x="14165" y="5695"/>
                  </a:cubicBezTo>
                  <a:cubicBezTo>
                    <a:pt x="14098" y="5401"/>
                    <a:pt x="14008" y="5109"/>
                    <a:pt x="13895" y="4828"/>
                  </a:cubicBezTo>
                  <a:cubicBezTo>
                    <a:pt x="13887" y="4786"/>
                    <a:pt x="13854" y="4763"/>
                    <a:pt x="13818" y="4763"/>
                  </a:cubicBezTo>
                  <a:close/>
                  <a:moveTo>
                    <a:pt x="14265" y="6953"/>
                  </a:moveTo>
                  <a:cubicBezTo>
                    <a:pt x="14211" y="6967"/>
                    <a:pt x="14176" y="6999"/>
                    <a:pt x="14176" y="7056"/>
                  </a:cubicBezTo>
                  <a:cubicBezTo>
                    <a:pt x="14187" y="7180"/>
                    <a:pt x="14187" y="7304"/>
                    <a:pt x="14187" y="7426"/>
                  </a:cubicBezTo>
                  <a:lnTo>
                    <a:pt x="14187" y="7944"/>
                  </a:lnTo>
                  <a:cubicBezTo>
                    <a:pt x="14187" y="8001"/>
                    <a:pt x="14222" y="8033"/>
                    <a:pt x="14278" y="8033"/>
                  </a:cubicBezTo>
                  <a:cubicBezTo>
                    <a:pt x="14322" y="8033"/>
                    <a:pt x="14368" y="8001"/>
                    <a:pt x="14368" y="7944"/>
                  </a:cubicBezTo>
                  <a:lnTo>
                    <a:pt x="14368" y="7426"/>
                  </a:lnTo>
                  <a:cubicBezTo>
                    <a:pt x="14368" y="7291"/>
                    <a:pt x="14368" y="7169"/>
                    <a:pt x="14357" y="7045"/>
                  </a:cubicBezTo>
                  <a:cubicBezTo>
                    <a:pt x="14357" y="6999"/>
                    <a:pt x="14311" y="6953"/>
                    <a:pt x="14265" y="6953"/>
                  </a:cubicBezTo>
                  <a:close/>
                  <a:moveTo>
                    <a:pt x="14278" y="9205"/>
                  </a:moveTo>
                  <a:cubicBezTo>
                    <a:pt x="14222" y="9205"/>
                    <a:pt x="14187" y="9248"/>
                    <a:pt x="14187" y="9294"/>
                  </a:cubicBezTo>
                  <a:lnTo>
                    <a:pt x="14187" y="10193"/>
                  </a:lnTo>
                  <a:cubicBezTo>
                    <a:pt x="14187" y="10250"/>
                    <a:pt x="14222" y="10285"/>
                    <a:pt x="14278" y="10285"/>
                  </a:cubicBezTo>
                  <a:cubicBezTo>
                    <a:pt x="14322" y="10285"/>
                    <a:pt x="14368" y="10250"/>
                    <a:pt x="14368" y="10193"/>
                  </a:cubicBezTo>
                  <a:lnTo>
                    <a:pt x="14368" y="9294"/>
                  </a:lnTo>
                  <a:cubicBezTo>
                    <a:pt x="14368" y="9248"/>
                    <a:pt x="14322" y="9205"/>
                    <a:pt x="14278" y="9205"/>
                  </a:cubicBezTo>
                  <a:close/>
                  <a:moveTo>
                    <a:pt x="14278" y="11454"/>
                  </a:moveTo>
                  <a:cubicBezTo>
                    <a:pt x="14222" y="11454"/>
                    <a:pt x="14187" y="11500"/>
                    <a:pt x="14187" y="11543"/>
                  </a:cubicBezTo>
                  <a:lnTo>
                    <a:pt x="14187" y="12445"/>
                  </a:lnTo>
                  <a:cubicBezTo>
                    <a:pt x="14187" y="12502"/>
                    <a:pt x="14222" y="12534"/>
                    <a:pt x="14278" y="12534"/>
                  </a:cubicBezTo>
                  <a:cubicBezTo>
                    <a:pt x="14322" y="12534"/>
                    <a:pt x="14368" y="12502"/>
                    <a:pt x="14368" y="12445"/>
                  </a:cubicBezTo>
                  <a:lnTo>
                    <a:pt x="14368" y="11543"/>
                  </a:lnTo>
                  <a:cubicBezTo>
                    <a:pt x="14368" y="11500"/>
                    <a:pt x="14322" y="11454"/>
                    <a:pt x="14278" y="114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8"/>
            <p:cNvSpPr/>
            <p:nvPr/>
          </p:nvSpPr>
          <p:spPr>
            <a:xfrm rot="5400000">
              <a:off x="-1083125" y="3705300"/>
              <a:ext cx="1376016" cy="3182435"/>
            </a:xfrm>
            <a:custGeom>
              <a:avLst/>
              <a:gdLst/>
              <a:ahLst/>
              <a:cxnLst/>
              <a:rect l="l" t="t" r="r" b="b"/>
              <a:pathLst>
                <a:path w="17328" h="40076" extrusionOk="0">
                  <a:moveTo>
                    <a:pt x="8460" y="0"/>
                  </a:moveTo>
                  <a:cubicBezTo>
                    <a:pt x="8147" y="14"/>
                    <a:pt x="7842" y="36"/>
                    <a:pt x="7561" y="68"/>
                  </a:cubicBezTo>
                  <a:cubicBezTo>
                    <a:pt x="7505" y="68"/>
                    <a:pt x="7472" y="114"/>
                    <a:pt x="7472" y="160"/>
                  </a:cubicBezTo>
                  <a:cubicBezTo>
                    <a:pt x="7482" y="209"/>
                    <a:pt x="7516" y="240"/>
                    <a:pt x="7555" y="240"/>
                  </a:cubicBezTo>
                  <a:cubicBezTo>
                    <a:pt x="7560" y="240"/>
                    <a:pt x="7566" y="239"/>
                    <a:pt x="7572" y="238"/>
                  </a:cubicBezTo>
                  <a:cubicBezTo>
                    <a:pt x="7864" y="216"/>
                    <a:pt x="8158" y="192"/>
                    <a:pt x="8460" y="181"/>
                  </a:cubicBezTo>
                  <a:cubicBezTo>
                    <a:pt x="8517" y="181"/>
                    <a:pt x="8552" y="149"/>
                    <a:pt x="8552" y="92"/>
                  </a:cubicBezTo>
                  <a:cubicBezTo>
                    <a:pt x="8552" y="46"/>
                    <a:pt x="8506" y="0"/>
                    <a:pt x="8460" y="0"/>
                  </a:cubicBezTo>
                  <a:close/>
                  <a:moveTo>
                    <a:pt x="9802" y="55"/>
                  </a:moveTo>
                  <a:cubicBezTo>
                    <a:pt x="9757" y="55"/>
                    <a:pt x="9721" y="88"/>
                    <a:pt x="9721" y="135"/>
                  </a:cubicBezTo>
                  <a:cubicBezTo>
                    <a:pt x="9711" y="181"/>
                    <a:pt x="9754" y="227"/>
                    <a:pt x="9800" y="238"/>
                  </a:cubicBezTo>
                  <a:cubicBezTo>
                    <a:pt x="10105" y="260"/>
                    <a:pt x="10396" y="316"/>
                    <a:pt x="10677" y="373"/>
                  </a:cubicBezTo>
                  <a:cubicBezTo>
                    <a:pt x="10683" y="374"/>
                    <a:pt x="10689" y="375"/>
                    <a:pt x="10695" y="375"/>
                  </a:cubicBezTo>
                  <a:cubicBezTo>
                    <a:pt x="10734" y="375"/>
                    <a:pt x="10768" y="345"/>
                    <a:pt x="10780" y="306"/>
                  </a:cubicBezTo>
                  <a:cubicBezTo>
                    <a:pt x="10791" y="249"/>
                    <a:pt x="10766" y="203"/>
                    <a:pt x="10712" y="192"/>
                  </a:cubicBezTo>
                  <a:cubicBezTo>
                    <a:pt x="10429" y="135"/>
                    <a:pt x="10126" y="92"/>
                    <a:pt x="9821" y="57"/>
                  </a:cubicBezTo>
                  <a:cubicBezTo>
                    <a:pt x="9815" y="56"/>
                    <a:pt x="9808" y="55"/>
                    <a:pt x="9802" y="55"/>
                  </a:cubicBezTo>
                  <a:close/>
                  <a:moveTo>
                    <a:pt x="6238" y="292"/>
                  </a:moveTo>
                  <a:cubicBezTo>
                    <a:pt x="6230" y="292"/>
                    <a:pt x="6221" y="293"/>
                    <a:pt x="6211" y="295"/>
                  </a:cubicBezTo>
                  <a:cubicBezTo>
                    <a:pt x="5906" y="362"/>
                    <a:pt x="5625" y="451"/>
                    <a:pt x="5345" y="540"/>
                  </a:cubicBezTo>
                  <a:cubicBezTo>
                    <a:pt x="5299" y="565"/>
                    <a:pt x="5277" y="608"/>
                    <a:pt x="5288" y="665"/>
                  </a:cubicBezTo>
                  <a:cubicBezTo>
                    <a:pt x="5308" y="703"/>
                    <a:pt x="5341" y="724"/>
                    <a:pt x="5378" y="724"/>
                  </a:cubicBezTo>
                  <a:cubicBezTo>
                    <a:pt x="5386" y="724"/>
                    <a:pt x="5393" y="723"/>
                    <a:pt x="5401" y="721"/>
                  </a:cubicBezTo>
                  <a:cubicBezTo>
                    <a:pt x="5671" y="621"/>
                    <a:pt x="5963" y="540"/>
                    <a:pt x="6257" y="462"/>
                  </a:cubicBezTo>
                  <a:cubicBezTo>
                    <a:pt x="6300" y="451"/>
                    <a:pt x="6335" y="405"/>
                    <a:pt x="6325" y="362"/>
                  </a:cubicBezTo>
                  <a:cubicBezTo>
                    <a:pt x="6313" y="315"/>
                    <a:pt x="6281" y="292"/>
                    <a:pt x="6238" y="292"/>
                  </a:cubicBezTo>
                  <a:close/>
                  <a:moveTo>
                    <a:pt x="11980" y="578"/>
                  </a:moveTo>
                  <a:cubicBezTo>
                    <a:pt x="11945" y="578"/>
                    <a:pt x="11911" y="601"/>
                    <a:pt x="11903" y="643"/>
                  </a:cubicBezTo>
                  <a:cubicBezTo>
                    <a:pt x="11881" y="689"/>
                    <a:pt x="11903" y="732"/>
                    <a:pt x="11949" y="756"/>
                  </a:cubicBezTo>
                  <a:cubicBezTo>
                    <a:pt x="12230" y="867"/>
                    <a:pt x="12500" y="991"/>
                    <a:pt x="12748" y="1137"/>
                  </a:cubicBezTo>
                  <a:cubicBezTo>
                    <a:pt x="12760" y="1144"/>
                    <a:pt x="12774" y="1147"/>
                    <a:pt x="12787" y="1147"/>
                  </a:cubicBezTo>
                  <a:cubicBezTo>
                    <a:pt x="12821" y="1147"/>
                    <a:pt x="12855" y="1128"/>
                    <a:pt x="12872" y="1105"/>
                  </a:cubicBezTo>
                  <a:cubicBezTo>
                    <a:pt x="12894" y="1059"/>
                    <a:pt x="12883" y="1002"/>
                    <a:pt x="12837" y="981"/>
                  </a:cubicBezTo>
                  <a:cubicBezTo>
                    <a:pt x="12578" y="835"/>
                    <a:pt x="12308" y="700"/>
                    <a:pt x="12016" y="586"/>
                  </a:cubicBezTo>
                  <a:cubicBezTo>
                    <a:pt x="12005" y="581"/>
                    <a:pt x="11992" y="578"/>
                    <a:pt x="11980" y="578"/>
                  </a:cubicBezTo>
                  <a:close/>
                  <a:moveTo>
                    <a:pt x="4143" y="1093"/>
                  </a:moveTo>
                  <a:cubicBezTo>
                    <a:pt x="4127" y="1093"/>
                    <a:pt x="4111" y="1097"/>
                    <a:pt x="4097" y="1105"/>
                  </a:cubicBezTo>
                  <a:cubicBezTo>
                    <a:pt x="3827" y="1251"/>
                    <a:pt x="3568" y="1418"/>
                    <a:pt x="3330" y="1588"/>
                  </a:cubicBezTo>
                  <a:cubicBezTo>
                    <a:pt x="3298" y="1610"/>
                    <a:pt x="3287" y="1666"/>
                    <a:pt x="3309" y="1712"/>
                  </a:cubicBezTo>
                  <a:cubicBezTo>
                    <a:pt x="3328" y="1738"/>
                    <a:pt x="3355" y="1748"/>
                    <a:pt x="3381" y="1748"/>
                  </a:cubicBezTo>
                  <a:cubicBezTo>
                    <a:pt x="3400" y="1748"/>
                    <a:pt x="3418" y="1743"/>
                    <a:pt x="3433" y="1734"/>
                  </a:cubicBezTo>
                  <a:cubicBezTo>
                    <a:pt x="3668" y="1566"/>
                    <a:pt x="3916" y="1407"/>
                    <a:pt x="4186" y="1261"/>
                  </a:cubicBezTo>
                  <a:cubicBezTo>
                    <a:pt x="4232" y="1240"/>
                    <a:pt x="4243" y="1183"/>
                    <a:pt x="4219" y="1137"/>
                  </a:cubicBezTo>
                  <a:cubicBezTo>
                    <a:pt x="4204" y="1108"/>
                    <a:pt x="4174" y="1093"/>
                    <a:pt x="4143" y="1093"/>
                  </a:cubicBezTo>
                  <a:close/>
                  <a:moveTo>
                    <a:pt x="13905" y="1722"/>
                  </a:moveTo>
                  <a:cubicBezTo>
                    <a:pt x="13881" y="1722"/>
                    <a:pt x="13856" y="1732"/>
                    <a:pt x="13839" y="1755"/>
                  </a:cubicBezTo>
                  <a:cubicBezTo>
                    <a:pt x="13804" y="1791"/>
                    <a:pt x="13817" y="1847"/>
                    <a:pt x="13850" y="1880"/>
                  </a:cubicBezTo>
                  <a:cubicBezTo>
                    <a:pt x="14087" y="2071"/>
                    <a:pt x="14301" y="2274"/>
                    <a:pt x="14503" y="2487"/>
                  </a:cubicBezTo>
                  <a:cubicBezTo>
                    <a:pt x="14519" y="2505"/>
                    <a:pt x="14542" y="2514"/>
                    <a:pt x="14566" y="2514"/>
                  </a:cubicBezTo>
                  <a:cubicBezTo>
                    <a:pt x="14590" y="2514"/>
                    <a:pt x="14615" y="2505"/>
                    <a:pt x="14638" y="2487"/>
                  </a:cubicBezTo>
                  <a:cubicBezTo>
                    <a:pt x="14671" y="2455"/>
                    <a:pt x="14671" y="2398"/>
                    <a:pt x="14638" y="2363"/>
                  </a:cubicBezTo>
                  <a:cubicBezTo>
                    <a:pt x="14425" y="2139"/>
                    <a:pt x="14209" y="1936"/>
                    <a:pt x="13963" y="1745"/>
                  </a:cubicBezTo>
                  <a:cubicBezTo>
                    <a:pt x="13947" y="1730"/>
                    <a:pt x="13926" y="1722"/>
                    <a:pt x="13905" y="1722"/>
                  </a:cubicBezTo>
                  <a:close/>
                  <a:moveTo>
                    <a:pt x="2359" y="2452"/>
                  </a:moveTo>
                  <a:cubicBezTo>
                    <a:pt x="2335" y="2452"/>
                    <a:pt x="2312" y="2460"/>
                    <a:pt x="2296" y="2476"/>
                  </a:cubicBezTo>
                  <a:cubicBezTo>
                    <a:pt x="2083" y="2701"/>
                    <a:pt x="1880" y="2927"/>
                    <a:pt x="1699" y="3162"/>
                  </a:cubicBezTo>
                  <a:cubicBezTo>
                    <a:pt x="1678" y="3208"/>
                    <a:pt x="1678" y="3265"/>
                    <a:pt x="1721" y="3286"/>
                  </a:cubicBezTo>
                  <a:cubicBezTo>
                    <a:pt x="1735" y="3301"/>
                    <a:pt x="1754" y="3307"/>
                    <a:pt x="1772" y="3307"/>
                  </a:cubicBezTo>
                  <a:cubicBezTo>
                    <a:pt x="1799" y="3307"/>
                    <a:pt x="1826" y="3295"/>
                    <a:pt x="1845" y="3276"/>
                  </a:cubicBezTo>
                  <a:cubicBezTo>
                    <a:pt x="2026" y="3052"/>
                    <a:pt x="2218" y="2825"/>
                    <a:pt x="2431" y="2601"/>
                  </a:cubicBezTo>
                  <a:cubicBezTo>
                    <a:pt x="2463" y="2566"/>
                    <a:pt x="2463" y="2512"/>
                    <a:pt x="2431" y="2476"/>
                  </a:cubicBezTo>
                  <a:cubicBezTo>
                    <a:pt x="2408" y="2460"/>
                    <a:pt x="2382" y="2452"/>
                    <a:pt x="2359" y="2452"/>
                  </a:cubicBezTo>
                  <a:close/>
                  <a:moveTo>
                    <a:pt x="15431" y="3373"/>
                  </a:moveTo>
                  <a:cubicBezTo>
                    <a:pt x="15412" y="3373"/>
                    <a:pt x="15394" y="3379"/>
                    <a:pt x="15381" y="3389"/>
                  </a:cubicBezTo>
                  <a:cubicBezTo>
                    <a:pt x="15335" y="3421"/>
                    <a:pt x="15324" y="3478"/>
                    <a:pt x="15357" y="3511"/>
                  </a:cubicBezTo>
                  <a:cubicBezTo>
                    <a:pt x="15527" y="3759"/>
                    <a:pt x="15683" y="4018"/>
                    <a:pt x="15829" y="4267"/>
                  </a:cubicBezTo>
                  <a:cubicBezTo>
                    <a:pt x="15845" y="4295"/>
                    <a:pt x="15876" y="4310"/>
                    <a:pt x="15907" y="4310"/>
                  </a:cubicBezTo>
                  <a:cubicBezTo>
                    <a:pt x="15923" y="4310"/>
                    <a:pt x="15939" y="4306"/>
                    <a:pt x="15953" y="4299"/>
                  </a:cubicBezTo>
                  <a:cubicBezTo>
                    <a:pt x="15999" y="4277"/>
                    <a:pt x="16010" y="4221"/>
                    <a:pt x="15988" y="4175"/>
                  </a:cubicBezTo>
                  <a:cubicBezTo>
                    <a:pt x="15843" y="3929"/>
                    <a:pt x="15683" y="3670"/>
                    <a:pt x="15505" y="3411"/>
                  </a:cubicBezTo>
                  <a:cubicBezTo>
                    <a:pt x="15485" y="3384"/>
                    <a:pt x="15457" y="3373"/>
                    <a:pt x="15431" y="3373"/>
                  </a:cubicBezTo>
                  <a:close/>
                  <a:moveTo>
                    <a:pt x="1037" y="4265"/>
                  </a:moveTo>
                  <a:cubicBezTo>
                    <a:pt x="1008" y="4265"/>
                    <a:pt x="984" y="4281"/>
                    <a:pt x="968" y="4310"/>
                  </a:cubicBezTo>
                  <a:cubicBezTo>
                    <a:pt x="811" y="4591"/>
                    <a:pt x="687" y="4861"/>
                    <a:pt x="573" y="5131"/>
                  </a:cubicBezTo>
                  <a:cubicBezTo>
                    <a:pt x="552" y="5177"/>
                    <a:pt x="573" y="5233"/>
                    <a:pt x="619" y="5244"/>
                  </a:cubicBezTo>
                  <a:cubicBezTo>
                    <a:pt x="631" y="5250"/>
                    <a:pt x="644" y="5252"/>
                    <a:pt x="657" y="5252"/>
                  </a:cubicBezTo>
                  <a:cubicBezTo>
                    <a:pt x="693" y="5252"/>
                    <a:pt x="728" y="5232"/>
                    <a:pt x="744" y="5198"/>
                  </a:cubicBezTo>
                  <a:cubicBezTo>
                    <a:pt x="843" y="4942"/>
                    <a:pt x="968" y="4672"/>
                    <a:pt x="1127" y="4388"/>
                  </a:cubicBezTo>
                  <a:cubicBezTo>
                    <a:pt x="1149" y="4356"/>
                    <a:pt x="1127" y="4299"/>
                    <a:pt x="1081" y="4277"/>
                  </a:cubicBezTo>
                  <a:cubicBezTo>
                    <a:pt x="1066" y="4269"/>
                    <a:pt x="1051" y="4265"/>
                    <a:pt x="1037" y="4265"/>
                  </a:cubicBezTo>
                  <a:close/>
                  <a:moveTo>
                    <a:pt x="16508" y="5348"/>
                  </a:moveTo>
                  <a:cubicBezTo>
                    <a:pt x="16496" y="5348"/>
                    <a:pt x="16484" y="5351"/>
                    <a:pt x="16472" y="5357"/>
                  </a:cubicBezTo>
                  <a:cubicBezTo>
                    <a:pt x="16426" y="5379"/>
                    <a:pt x="16404" y="5425"/>
                    <a:pt x="16415" y="5468"/>
                  </a:cubicBezTo>
                  <a:cubicBezTo>
                    <a:pt x="16539" y="5762"/>
                    <a:pt x="16639" y="6054"/>
                    <a:pt x="16731" y="6313"/>
                  </a:cubicBezTo>
                  <a:cubicBezTo>
                    <a:pt x="16740" y="6351"/>
                    <a:pt x="16780" y="6373"/>
                    <a:pt x="16819" y="6373"/>
                  </a:cubicBezTo>
                  <a:cubicBezTo>
                    <a:pt x="16826" y="6373"/>
                    <a:pt x="16834" y="6372"/>
                    <a:pt x="16842" y="6370"/>
                  </a:cubicBezTo>
                  <a:cubicBezTo>
                    <a:pt x="16887" y="6359"/>
                    <a:pt x="16923" y="6302"/>
                    <a:pt x="16898" y="6257"/>
                  </a:cubicBezTo>
                  <a:cubicBezTo>
                    <a:pt x="16820" y="5987"/>
                    <a:pt x="16707" y="5706"/>
                    <a:pt x="16585" y="5401"/>
                  </a:cubicBezTo>
                  <a:cubicBezTo>
                    <a:pt x="16567" y="5369"/>
                    <a:pt x="16540" y="5348"/>
                    <a:pt x="16508" y="5348"/>
                  </a:cubicBezTo>
                  <a:close/>
                  <a:moveTo>
                    <a:pt x="236" y="6356"/>
                  </a:moveTo>
                  <a:cubicBezTo>
                    <a:pt x="191" y="6356"/>
                    <a:pt x="156" y="6388"/>
                    <a:pt x="147" y="6427"/>
                  </a:cubicBezTo>
                  <a:cubicBezTo>
                    <a:pt x="47" y="6832"/>
                    <a:pt x="12" y="7145"/>
                    <a:pt x="1" y="7337"/>
                  </a:cubicBezTo>
                  <a:cubicBezTo>
                    <a:pt x="1" y="7383"/>
                    <a:pt x="33" y="7426"/>
                    <a:pt x="90" y="7426"/>
                  </a:cubicBezTo>
                  <a:cubicBezTo>
                    <a:pt x="136" y="7426"/>
                    <a:pt x="182" y="7393"/>
                    <a:pt x="182" y="7337"/>
                  </a:cubicBezTo>
                  <a:cubicBezTo>
                    <a:pt x="193" y="7169"/>
                    <a:pt x="225" y="6864"/>
                    <a:pt x="317" y="6470"/>
                  </a:cubicBezTo>
                  <a:cubicBezTo>
                    <a:pt x="338" y="6427"/>
                    <a:pt x="303" y="6370"/>
                    <a:pt x="260" y="6359"/>
                  </a:cubicBezTo>
                  <a:cubicBezTo>
                    <a:pt x="252" y="6357"/>
                    <a:pt x="244" y="6356"/>
                    <a:pt x="236" y="6356"/>
                  </a:cubicBezTo>
                  <a:close/>
                  <a:moveTo>
                    <a:pt x="17171" y="7504"/>
                  </a:moveTo>
                  <a:cubicBezTo>
                    <a:pt x="17163" y="7504"/>
                    <a:pt x="17155" y="7505"/>
                    <a:pt x="17147" y="7507"/>
                  </a:cubicBezTo>
                  <a:cubicBezTo>
                    <a:pt x="17101" y="7518"/>
                    <a:pt x="17068" y="7561"/>
                    <a:pt x="17079" y="7607"/>
                  </a:cubicBezTo>
                  <a:cubicBezTo>
                    <a:pt x="17101" y="7731"/>
                    <a:pt x="17125" y="7820"/>
                    <a:pt x="17125" y="7887"/>
                  </a:cubicBezTo>
                  <a:cubicBezTo>
                    <a:pt x="17136" y="7923"/>
                    <a:pt x="17136" y="7944"/>
                    <a:pt x="17136" y="7955"/>
                  </a:cubicBezTo>
                  <a:cubicBezTo>
                    <a:pt x="17147" y="7966"/>
                    <a:pt x="17147" y="7966"/>
                    <a:pt x="17147" y="7979"/>
                  </a:cubicBezTo>
                  <a:lnTo>
                    <a:pt x="17147" y="8484"/>
                  </a:lnTo>
                  <a:cubicBezTo>
                    <a:pt x="17147" y="8541"/>
                    <a:pt x="17179" y="8573"/>
                    <a:pt x="17236" y="8573"/>
                  </a:cubicBezTo>
                  <a:cubicBezTo>
                    <a:pt x="17282" y="8573"/>
                    <a:pt x="17328" y="8541"/>
                    <a:pt x="17328" y="8484"/>
                  </a:cubicBezTo>
                  <a:lnTo>
                    <a:pt x="17328" y="7966"/>
                  </a:lnTo>
                  <a:lnTo>
                    <a:pt x="17328" y="7955"/>
                  </a:lnTo>
                  <a:cubicBezTo>
                    <a:pt x="17328" y="7955"/>
                    <a:pt x="17303" y="7820"/>
                    <a:pt x="17260" y="7574"/>
                  </a:cubicBezTo>
                  <a:cubicBezTo>
                    <a:pt x="17249" y="7535"/>
                    <a:pt x="17215" y="7504"/>
                    <a:pt x="17171" y="7504"/>
                  </a:cubicBezTo>
                  <a:close/>
                  <a:moveTo>
                    <a:pt x="90" y="8608"/>
                  </a:moveTo>
                  <a:cubicBezTo>
                    <a:pt x="33" y="8608"/>
                    <a:pt x="1" y="8641"/>
                    <a:pt x="1" y="8697"/>
                  </a:cubicBezTo>
                  <a:lnTo>
                    <a:pt x="1" y="9599"/>
                  </a:lnTo>
                  <a:cubicBezTo>
                    <a:pt x="1" y="9653"/>
                    <a:pt x="33" y="9688"/>
                    <a:pt x="90" y="9688"/>
                  </a:cubicBezTo>
                  <a:cubicBezTo>
                    <a:pt x="136" y="9688"/>
                    <a:pt x="182" y="9653"/>
                    <a:pt x="182" y="9599"/>
                  </a:cubicBezTo>
                  <a:lnTo>
                    <a:pt x="182" y="8697"/>
                  </a:lnTo>
                  <a:cubicBezTo>
                    <a:pt x="182" y="8641"/>
                    <a:pt x="136" y="8608"/>
                    <a:pt x="90" y="8608"/>
                  </a:cubicBezTo>
                  <a:close/>
                  <a:moveTo>
                    <a:pt x="17236" y="9745"/>
                  </a:moveTo>
                  <a:cubicBezTo>
                    <a:pt x="17179" y="9745"/>
                    <a:pt x="17147" y="9788"/>
                    <a:pt x="17147" y="9834"/>
                  </a:cubicBezTo>
                  <a:lnTo>
                    <a:pt x="17147" y="10733"/>
                  </a:lnTo>
                  <a:cubicBezTo>
                    <a:pt x="17147" y="10790"/>
                    <a:pt x="17179" y="10825"/>
                    <a:pt x="17236" y="10825"/>
                  </a:cubicBezTo>
                  <a:cubicBezTo>
                    <a:pt x="17282" y="10825"/>
                    <a:pt x="17328" y="10790"/>
                    <a:pt x="17328" y="10733"/>
                  </a:cubicBezTo>
                  <a:lnTo>
                    <a:pt x="17328" y="9834"/>
                  </a:lnTo>
                  <a:cubicBezTo>
                    <a:pt x="17328" y="9788"/>
                    <a:pt x="17282" y="9745"/>
                    <a:pt x="17236" y="9745"/>
                  </a:cubicBezTo>
                  <a:close/>
                  <a:moveTo>
                    <a:pt x="90" y="10868"/>
                  </a:moveTo>
                  <a:cubicBezTo>
                    <a:pt x="33" y="10868"/>
                    <a:pt x="1" y="10903"/>
                    <a:pt x="1" y="10960"/>
                  </a:cubicBezTo>
                  <a:lnTo>
                    <a:pt x="1" y="11859"/>
                  </a:lnTo>
                  <a:cubicBezTo>
                    <a:pt x="1" y="11905"/>
                    <a:pt x="33" y="11948"/>
                    <a:pt x="90" y="11948"/>
                  </a:cubicBezTo>
                  <a:cubicBezTo>
                    <a:pt x="136" y="11948"/>
                    <a:pt x="182" y="11905"/>
                    <a:pt x="182" y="11859"/>
                  </a:cubicBezTo>
                  <a:lnTo>
                    <a:pt x="182" y="10960"/>
                  </a:lnTo>
                  <a:cubicBezTo>
                    <a:pt x="182" y="10903"/>
                    <a:pt x="136" y="10868"/>
                    <a:pt x="90" y="10868"/>
                  </a:cubicBezTo>
                  <a:close/>
                  <a:moveTo>
                    <a:pt x="17236" y="11994"/>
                  </a:moveTo>
                  <a:cubicBezTo>
                    <a:pt x="17179" y="11994"/>
                    <a:pt x="17147" y="12040"/>
                    <a:pt x="17147" y="12083"/>
                  </a:cubicBezTo>
                  <a:lnTo>
                    <a:pt x="17147" y="12985"/>
                  </a:lnTo>
                  <a:cubicBezTo>
                    <a:pt x="17147" y="13042"/>
                    <a:pt x="17179" y="13074"/>
                    <a:pt x="17236" y="13074"/>
                  </a:cubicBezTo>
                  <a:cubicBezTo>
                    <a:pt x="17282" y="13074"/>
                    <a:pt x="17328" y="13042"/>
                    <a:pt x="17328" y="12985"/>
                  </a:cubicBezTo>
                  <a:lnTo>
                    <a:pt x="17328" y="12083"/>
                  </a:lnTo>
                  <a:cubicBezTo>
                    <a:pt x="17328" y="12040"/>
                    <a:pt x="17282" y="11994"/>
                    <a:pt x="17236" y="11994"/>
                  </a:cubicBezTo>
                  <a:close/>
                  <a:moveTo>
                    <a:pt x="90" y="13120"/>
                  </a:moveTo>
                  <a:cubicBezTo>
                    <a:pt x="33" y="13120"/>
                    <a:pt x="1" y="13163"/>
                    <a:pt x="1" y="13209"/>
                  </a:cubicBezTo>
                  <a:lnTo>
                    <a:pt x="1" y="14108"/>
                  </a:lnTo>
                  <a:cubicBezTo>
                    <a:pt x="1" y="14165"/>
                    <a:pt x="33" y="14200"/>
                    <a:pt x="90" y="14200"/>
                  </a:cubicBezTo>
                  <a:cubicBezTo>
                    <a:pt x="136" y="14200"/>
                    <a:pt x="182" y="14165"/>
                    <a:pt x="182" y="14108"/>
                  </a:cubicBezTo>
                  <a:lnTo>
                    <a:pt x="182" y="13209"/>
                  </a:lnTo>
                  <a:cubicBezTo>
                    <a:pt x="182" y="13163"/>
                    <a:pt x="136" y="13120"/>
                    <a:pt x="90" y="13120"/>
                  </a:cubicBezTo>
                  <a:close/>
                  <a:moveTo>
                    <a:pt x="17236" y="14243"/>
                  </a:moveTo>
                  <a:cubicBezTo>
                    <a:pt x="17179" y="14243"/>
                    <a:pt x="17147" y="14289"/>
                    <a:pt x="17147" y="14335"/>
                  </a:cubicBezTo>
                  <a:lnTo>
                    <a:pt x="17147" y="15234"/>
                  </a:lnTo>
                  <a:cubicBezTo>
                    <a:pt x="17147" y="15291"/>
                    <a:pt x="17179" y="15324"/>
                    <a:pt x="17236" y="15324"/>
                  </a:cubicBezTo>
                  <a:cubicBezTo>
                    <a:pt x="17282" y="15324"/>
                    <a:pt x="17328" y="15291"/>
                    <a:pt x="17328" y="15234"/>
                  </a:cubicBezTo>
                  <a:lnTo>
                    <a:pt x="17328" y="14335"/>
                  </a:lnTo>
                  <a:cubicBezTo>
                    <a:pt x="17328" y="14289"/>
                    <a:pt x="17282" y="14243"/>
                    <a:pt x="17236" y="14243"/>
                  </a:cubicBezTo>
                  <a:close/>
                  <a:moveTo>
                    <a:pt x="90" y="15380"/>
                  </a:moveTo>
                  <a:cubicBezTo>
                    <a:pt x="33" y="15380"/>
                    <a:pt x="1" y="15415"/>
                    <a:pt x="1" y="15472"/>
                  </a:cubicBezTo>
                  <a:lnTo>
                    <a:pt x="1" y="16371"/>
                  </a:lnTo>
                  <a:cubicBezTo>
                    <a:pt x="1" y="16417"/>
                    <a:pt x="33" y="16460"/>
                    <a:pt x="90" y="16460"/>
                  </a:cubicBezTo>
                  <a:cubicBezTo>
                    <a:pt x="136" y="16460"/>
                    <a:pt x="182" y="16417"/>
                    <a:pt x="182" y="16371"/>
                  </a:cubicBezTo>
                  <a:lnTo>
                    <a:pt x="182" y="15472"/>
                  </a:lnTo>
                  <a:cubicBezTo>
                    <a:pt x="182" y="15415"/>
                    <a:pt x="136" y="15380"/>
                    <a:pt x="90" y="15380"/>
                  </a:cubicBezTo>
                  <a:close/>
                  <a:moveTo>
                    <a:pt x="17236" y="16495"/>
                  </a:moveTo>
                  <a:cubicBezTo>
                    <a:pt x="17179" y="16495"/>
                    <a:pt x="17147" y="16539"/>
                    <a:pt x="17147" y="16584"/>
                  </a:cubicBezTo>
                  <a:lnTo>
                    <a:pt x="17147" y="17484"/>
                  </a:lnTo>
                  <a:cubicBezTo>
                    <a:pt x="17147" y="17540"/>
                    <a:pt x="17179" y="17575"/>
                    <a:pt x="17236" y="17575"/>
                  </a:cubicBezTo>
                  <a:cubicBezTo>
                    <a:pt x="17282" y="17575"/>
                    <a:pt x="17328" y="17540"/>
                    <a:pt x="17328" y="17484"/>
                  </a:cubicBezTo>
                  <a:lnTo>
                    <a:pt x="17328" y="16584"/>
                  </a:lnTo>
                  <a:cubicBezTo>
                    <a:pt x="17328" y="16539"/>
                    <a:pt x="17282" y="16495"/>
                    <a:pt x="17236" y="16495"/>
                  </a:cubicBezTo>
                  <a:close/>
                  <a:moveTo>
                    <a:pt x="90" y="17632"/>
                  </a:moveTo>
                  <a:cubicBezTo>
                    <a:pt x="33" y="17632"/>
                    <a:pt x="1" y="17675"/>
                    <a:pt x="1" y="17721"/>
                  </a:cubicBezTo>
                  <a:lnTo>
                    <a:pt x="1" y="18620"/>
                  </a:lnTo>
                  <a:cubicBezTo>
                    <a:pt x="1" y="18677"/>
                    <a:pt x="33" y="18712"/>
                    <a:pt x="90" y="18712"/>
                  </a:cubicBezTo>
                  <a:cubicBezTo>
                    <a:pt x="136" y="18712"/>
                    <a:pt x="182" y="18677"/>
                    <a:pt x="182" y="18620"/>
                  </a:cubicBezTo>
                  <a:lnTo>
                    <a:pt x="182" y="17721"/>
                  </a:lnTo>
                  <a:cubicBezTo>
                    <a:pt x="182" y="17675"/>
                    <a:pt x="136" y="17632"/>
                    <a:pt x="90" y="17632"/>
                  </a:cubicBezTo>
                  <a:close/>
                  <a:moveTo>
                    <a:pt x="17236" y="18745"/>
                  </a:moveTo>
                  <a:cubicBezTo>
                    <a:pt x="17179" y="18745"/>
                    <a:pt x="17147" y="18790"/>
                    <a:pt x="17147" y="18834"/>
                  </a:cubicBezTo>
                  <a:lnTo>
                    <a:pt x="17147" y="19736"/>
                  </a:lnTo>
                  <a:cubicBezTo>
                    <a:pt x="17147" y="19792"/>
                    <a:pt x="17179" y="19825"/>
                    <a:pt x="17236" y="19825"/>
                  </a:cubicBezTo>
                  <a:cubicBezTo>
                    <a:pt x="17282" y="19825"/>
                    <a:pt x="17328" y="19792"/>
                    <a:pt x="17328" y="19736"/>
                  </a:cubicBezTo>
                  <a:lnTo>
                    <a:pt x="17328" y="18834"/>
                  </a:lnTo>
                  <a:cubicBezTo>
                    <a:pt x="17328" y="18790"/>
                    <a:pt x="17282" y="18745"/>
                    <a:pt x="17236" y="18745"/>
                  </a:cubicBezTo>
                  <a:close/>
                  <a:moveTo>
                    <a:pt x="90" y="19892"/>
                  </a:moveTo>
                  <a:cubicBezTo>
                    <a:pt x="33" y="19892"/>
                    <a:pt x="1" y="19927"/>
                    <a:pt x="1" y="19981"/>
                  </a:cubicBezTo>
                  <a:lnTo>
                    <a:pt x="1" y="20883"/>
                  </a:lnTo>
                  <a:cubicBezTo>
                    <a:pt x="1" y="20926"/>
                    <a:pt x="33" y="20972"/>
                    <a:pt x="90" y="20972"/>
                  </a:cubicBezTo>
                  <a:cubicBezTo>
                    <a:pt x="136" y="20972"/>
                    <a:pt x="182" y="20926"/>
                    <a:pt x="182" y="20883"/>
                  </a:cubicBezTo>
                  <a:lnTo>
                    <a:pt x="182" y="19981"/>
                  </a:lnTo>
                  <a:cubicBezTo>
                    <a:pt x="182" y="19927"/>
                    <a:pt x="136" y="19892"/>
                    <a:pt x="90" y="19892"/>
                  </a:cubicBezTo>
                  <a:close/>
                  <a:moveTo>
                    <a:pt x="17236" y="20994"/>
                  </a:moveTo>
                  <a:cubicBezTo>
                    <a:pt x="17179" y="20994"/>
                    <a:pt x="17147" y="21040"/>
                    <a:pt x="17147" y="21086"/>
                  </a:cubicBezTo>
                  <a:lnTo>
                    <a:pt x="17147" y="21985"/>
                  </a:lnTo>
                  <a:cubicBezTo>
                    <a:pt x="17147" y="22041"/>
                    <a:pt x="17179" y="22074"/>
                    <a:pt x="17236" y="22074"/>
                  </a:cubicBezTo>
                  <a:cubicBezTo>
                    <a:pt x="17282" y="22074"/>
                    <a:pt x="17328" y="22041"/>
                    <a:pt x="17328" y="21985"/>
                  </a:cubicBezTo>
                  <a:lnTo>
                    <a:pt x="17328" y="21086"/>
                  </a:lnTo>
                  <a:cubicBezTo>
                    <a:pt x="17328" y="21040"/>
                    <a:pt x="17282" y="20994"/>
                    <a:pt x="17236" y="20994"/>
                  </a:cubicBezTo>
                  <a:close/>
                  <a:moveTo>
                    <a:pt x="90" y="22141"/>
                  </a:moveTo>
                  <a:cubicBezTo>
                    <a:pt x="33" y="22141"/>
                    <a:pt x="1" y="22187"/>
                    <a:pt x="1" y="22233"/>
                  </a:cubicBezTo>
                  <a:lnTo>
                    <a:pt x="1" y="23143"/>
                  </a:lnTo>
                  <a:cubicBezTo>
                    <a:pt x="1" y="23189"/>
                    <a:pt x="33" y="23235"/>
                    <a:pt x="90" y="23235"/>
                  </a:cubicBezTo>
                  <a:cubicBezTo>
                    <a:pt x="136" y="23235"/>
                    <a:pt x="182" y="23189"/>
                    <a:pt x="182" y="23143"/>
                  </a:cubicBezTo>
                  <a:lnTo>
                    <a:pt x="182" y="22233"/>
                  </a:lnTo>
                  <a:cubicBezTo>
                    <a:pt x="182" y="22187"/>
                    <a:pt x="136" y="22141"/>
                    <a:pt x="90" y="22141"/>
                  </a:cubicBezTo>
                  <a:close/>
                  <a:moveTo>
                    <a:pt x="17236" y="23246"/>
                  </a:moveTo>
                  <a:cubicBezTo>
                    <a:pt x="17179" y="23246"/>
                    <a:pt x="17147" y="23289"/>
                    <a:pt x="17147" y="23335"/>
                  </a:cubicBezTo>
                  <a:lnTo>
                    <a:pt x="17147" y="24234"/>
                  </a:lnTo>
                  <a:cubicBezTo>
                    <a:pt x="17147" y="24291"/>
                    <a:pt x="17179" y="24326"/>
                    <a:pt x="17236" y="24326"/>
                  </a:cubicBezTo>
                  <a:cubicBezTo>
                    <a:pt x="17282" y="24326"/>
                    <a:pt x="17328" y="24291"/>
                    <a:pt x="17328" y="24234"/>
                  </a:cubicBezTo>
                  <a:lnTo>
                    <a:pt x="17328" y="23335"/>
                  </a:lnTo>
                  <a:cubicBezTo>
                    <a:pt x="17328" y="23289"/>
                    <a:pt x="17282" y="23246"/>
                    <a:pt x="17236" y="23246"/>
                  </a:cubicBezTo>
                  <a:close/>
                  <a:moveTo>
                    <a:pt x="17236" y="25495"/>
                  </a:moveTo>
                  <a:cubicBezTo>
                    <a:pt x="17179" y="25495"/>
                    <a:pt x="17147" y="25541"/>
                    <a:pt x="17147" y="25584"/>
                  </a:cubicBezTo>
                  <a:lnTo>
                    <a:pt x="17147" y="26486"/>
                  </a:lnTo>
                  <a:cubicBezTo>
                    <a:pt x="17147" y="26542"/>
                    <a:pt x="17179" y="26575"/>
                    <a:pt x="17236" y="26575"/>
                  </a:cubicBezTo>
                  <a:cubicBezTo>
                    <a:pt x="17282" y="26575"/>
                    <a:pt x="17328" y="26542"/>
                    <a:pt x="17328" y="26486"/>
                  </a:cubicBezTo>
                  <a:lnTo>
                    <a:pt x="17328" y="25584"/>
                  </a:lnTo>
                  <a:cubicBezTo>
                    <a:pt x="17328" y="25541"/>
                    <a:pt x="17282" y="25495"/>
                    <a:pt x="17236" y="25495"/>
                  </a:cubicBezTo>
                  <a:close/>
                  <a:moveTo>
                    <a:pt x="17236" y="27744"/>
                  </a:moveTo>
                  <a:cubicBezTo>
                    <a:pt x="17179" y="27744"/>
                    <a:pt x="17147" y="27790"/>
                    <a:pt x="17147" y="27836"/>
                  </a:cubicBezTo>
                  <a:lnTo>
                    <a:pt x="17147" y="28735"/>
                  </a:lnTo>
                  <a:cubicBezTo>
                    <a:pt x="17147" y="28792"/>
                    <a:pt x="17179" y="28824"/>
                    <a:pt x="17236" y="28824"/>
                  </a:cubicBezTo>
                  <a:cubicBezTo>
                    <a:pt x="17282" y="28824"/>
                    <a:pt x="17328" y="28792"/>
                    <a:pt x="17328" y="28735"/>
                  </a:cubicBezTo>
                  <a:lnTo>
                    <a:pt x="17328" y="27836"/>
                  </a:lnTo>
                  <a:cubicBezTo>
                    <a:pt x="17328" y="27790"/>
                    <a:pt x="17282" y="27744"/>
                    <a:pt x="17236" y="27744"/>
                  </a:cubicBezTo>
                  <a:close/>
                  <a:moveTo>
                    <a:pt x="17236" y="29996"/>
                  </a:moveTo>
                  <a:cubicBezTo>
                    <a:pt x="17179" y="29996"/>
                    <a:pt x="17147" y="30039"/>
                    <a:pt x="17147" y="30085"/>
                  </a:cubicBezTo>
                  <a:lnTo>
                    <a:pt x="17147" y="30984"/>
                  </a:lnTo>
                  <a:cubicBezTo>
                    <a:pt x="17147" y="31041"/>
                    <a:pt x="17179" y="31076"/>
                    <a:pt x="17236" y="31076"/>
                  </a:cubicBezTo>
                  <a:cubicBezTo>
                    <a:pt x="17282" y="31076"/>
                    <a:pt x="17328" y="31041"/>
                    <a:pt x="17328" y="30984"/>
                  </a:cubicBezTo>
                  <a:lnTo>
                    <a:pt x="17328" y="30085"/>
                  </a:lnTo>
                  <a:cubicBezTo>
                    <a:pt x="17328" y="30039"/>
                    <a:pt x="17282" y="29996"/>
                    <a:pt x="17236" y="29996"/>
                  </a:cubicBezTo>
                  <a:close/>
                  <a:moveTo>
                    <a:pt x="17236" y="32245"/>
                  </a:moveTo>
                  <a:cubicBezTo>
                    <a:pt x="17179" y="32245"/>
                    <a:pt x="17147" y="32291"/>
                    <a:pt x="17147" y="32334"/>
                  </a:cubicBezTo>
                  <a:lnTo>
                    <a:pt x="17147" y="33236"/>
                  </a:lnTo>
                  <a:cubicBezTo>
                    <a:pt x="17147" y="33293"/>
                    <a:pt x="17179" y="33325"/>
                    <a:pt x="17236" y="33325"/>
                  </a:cubicBezTo>
                  <a:cubicBezTo>
                    <a:pt x="17282" y="33325"/>
                    <a:pt x="17328" y="33293"/>
                    <a:pt x="17328" y="33236"/>
                  </a:cubicBezTo>
                  <a:lnTo>
                    <a:pt x="17328" y="32334"/>
                  </a:lnTo>
                  <a:cubicBezTo>
                    <a:pt x="17328" y="32291"/>
                    <a:pt x="17282" y="32245"/>
                    <a:pt x="17236" y="32245"/>
                  </a:cubicBezTo>
                  <a:close/>
                  <a:moveTo>
                    <a:pt x="17236" y="34494"/>
                  </a:moveTo>
                  <a:cubicBezTo>
                    <a:pt x="17179" y="34494"/>
                    <a:pt x="17147" y="34540"/>
                    <a:pt x="17147" y="34586"/>
                  </a:cubicBezTo>
                  <a:lnTo>
                    <a:pt x="17147" y="35485"/>
                  </a:lnTo>
                  <a:cubicBezTo>
                    <a:pt x="17147" y="35542"/>
                    <a:pt x="17179" y="35574"/>
                    <a:pt x="17236" y="35574"/>
                  </a:cubicBezTo>
                  <a:cubicBezTo>
                    <a:pt x="17282" y="35574"/>
                    <a:pt x="17328" y="35542"/>
                    <a:pt x="17328" y="35485"/>
                  </a:cubicBezTo>
                  <a:lnTo>
                    <a:pt x="17328" y="34586"/>
                  </a:lnTo>
                  <a:cubicBezTo>
                    <a:pt x="17328" y="34540"/>
                    <a:pt x="17282" y="34494"/>
                    <a:pt x="17236" y="34494"/>
                  </a:cubicBezTo>
                  <a:close/>
                  <a:moveTo>
                    <a:pt x="17236" y="36746"/>
                  </a:moveTo>
                  <a:cubicBezTo>
                    <a:pt x="17179" y="36746"/>
                    <a:pt x="17147" y="36789"/>
                    <a:pt x="17147" y="36835"/>
                  </a:cubicBezTo>
                  <a:lnTo>
                    <a:pt x="17147" y="37734"/>
                  </a:lnTo>
                  <a:cubicBezTo>
                    <a:pt x="17147" y="37791"/>
                    <a:pt x="17179" y="37826"/>
                    <a:pt x="17236" y="37826"/>
                  </a:cubicBezTo>
                  <a:cubicBezTo>
                    <a:pt x="17282" y="37826"/>
                    <a:pt x="17328" y="37791"/>
                    <a:pt x="17328" y="37734"/>
                  </a:cubicBezTo>
                  <a:lnTo>
                    <a:pt x="17328" y="36835"/>
                  </a:lnTo>
                  <a:cubicBezTo>
                    <a:pt x="17328" y="36789"/>
                    <a:pt x="17282" y="36746"/>
                    <a:pt x="17236" y="36746"/>
                  </a:cubicBezTo>
                  <a:close/>
                  <a:moveTo>
                    <a:pt x="17236" y="38995"/>
                  </a:moveTo>
                  <a:cubicBezTo>
                    <a:pt x="17179" y="38995"/>
                    <a:pt x="17147" y="39041"/>
                    <a:pt x="17147" y="39085"/>
                  </a:cubicBezTo>
                  <a:lnTo>
                    <a:pt x="17147" y="39986"/>
                  </a:lnTo>
                  <a:cubicBezTo>
                    <a:pt x="17147" y="40043"/>
                    <a:pt x="17179" y="40075"/>
                    <a:pt x="17236" y="40075"/>
                  </a:cubicBezTo>
                  <a:cubicBezTo>
                    <a:pt x="17282" y="40075"/>
                    <a:pt x="17328" y="40043"/>
                    <a:pt x="17328" y="39986"/>
                  </a:cubicBezTo>
                  <a:lnTo>
                    <a:pt x="17328" y="39085"/>
                  </a:lnTo>
                  <a:cubicBezTo>
                    <a:pt x="17328" y="39041"/>
                    <a:pt x="17282" y="38995"/>
                    <a:pt x="17236" y="3899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18"/>
          <p:cNvGrpSpPr/>
          <p:nvPr/>
        </p:nvGrpSpPr>
        <p:grpSpPr>
          <a:xfrm>
            <a:off x="160485" y="609150"/>
            <a:ext cx="8867075" cy="4213504"/>
            <a:chOff x="160485" y="609150"/>
            <a:chExt cx="8867075" cy="4213504"/>
          </a:xfrm>
        </p:grpSpPr>
        <p:pic>
          <p:nvPicPr>
            <p:cNvPr id="207" name="Google Shape;207;p18"/>
            <p:cNvPicPr preferRelativeResize="0"/>
            <p:nvPr/>
          </p:nvPicPr>
          <p:blipFill>
            <a:blip r:embed="rId3">
              <a:alphaModFix/>
            </a:blip>
            <a:stretch>
              <a:fillRect/>
            </a:stretch>
          </p:blipFill>
          <p:spPr>
            <a:xfrm>
              <a:off x="160485" y="4394343"/>
              <a:ext cx="428318" cy="428311"/>
            </a:xfrm>
            <a:prstGeom prst="rect">
              <a:avLst/>
            </a:prstGeom>
            <a:noFill/>
            <a:ln>
              <a:noFill/>
            </a:ln>
          </p:spPr>
        </p:pic>
        <p:pic>
          <p:nvPicPr>
            <p:cNvPr id="208" name="Google Shape;208;p18"/>
            <p:cNvPicPr preferRelativeResize="0"/>
            <p:nvPr/>
          </p:nvPicPr>
          <p:blipFill>
            <a:blip r:embed="rId4">
              <a:alphaModFix/>
            </a:blip>
            <a:stretch>
              <a:fillRect/>
            </a:stretch>
          </p:blipFill>
          <p:spPr>
            <a:xfrm>
              <a:off x="8501679" y="609150"/>
              <a:ext cx="525881" cy="525876"/>
            </a:xfrm>
            <a:prstGeom prst="rect">
              <a:avLst/>
            </a:prstGeom>
            <a:noFill/>
            <a:ln>
              <a:noFill/>
            </a:ln>
          </p:spPr>
        </p:pic>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209"/>
        <p:cNvGrpSpPr/>
        <p:nvPr/>
      </p:nvGrpSpPr>
      <p:grpSpPr>
        <a:xfrm>
          <a:off x="0" y="0"/>
          <a:ext cx="0" cy="0"/>
          <a:chOff x="0" y="0"/>
          <a:chExt cx="0" cy="0"/>
        </a:xfrm>
      </p:grpSpPr>
      <p:pic>
        <p:nvPicPr>
          <p:cNvPr id="210" name="Google Shape;210;p19"/>
          <p:cNvPicPr preferRelativeResize="0"/>
          <p:nvPr/>
        </p:nvPicPr>
        <p:blipFill>
          <a:blip r:embed="rId2">
            <a:alphaModFix/>
          </a:blip>
          <a:stretch>
            <a:fillRect/>
          </a:stretch>
        </p:blipFill>
        <p:spPr>
          <a:xfrm>
            <a:off x="0" y="0"/>
            <a:ext cx="9144000" cy="5143500"/>
          </a:xfrm>
          <a:prstGeom prst="rect">
            <a:avLst/>
          </a:prstGeom>
          <a:noFill/>
          <a:ln>
            <a:noFill/>
          </a:ln>
        </p:spPr>
      </p:pic>
      <p:sp>
        <p:nvSpPr>
          <p:cNvPr id="211" name="Google Shape;211;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Font typeface="Lexend"/>
              <a:buNone/>
              <a:defRPr>
                <a:latin typeface="Lexend"/>
                <a:ea typeface="Lexend"/>
                <a:cs typeface="Lexend"/>
                <a:sym typeface="Lexend"/>
              </a:defRPr>
            </a:lvl1pPr>
            <a:lvl2pPr lvl="1" rtl="0">
              <a:spcBef>
                <a:spcPts val="0"/>
              </a:spcBef>
              <a:spcAft>
                <a:spcPts val="0"/>
              </a:spcAft>
              <a:buSzPts val="3000"/>
              <a:buFont typeface="Lexend"/>
              <a:buNone/>
              <a:defRPr>
                <a:latin typeface="Lexend"/>
                <a:ea typeface="Lexend"/>
                <a:cs typeface="Lexend"/>
                <a:sym typeface="Lexend"/>
              </a:defRPr>
            </a:lvl2pPr>
            <a:lvl3pPr lvl="2" rtl="0">
              <a:spcBef>
                <a:spcPts val="0"/>
              </a:spcBef>
              <a:spcAft>
                <a:spcPts val="0"/>
              </a:spcAft>
              <a:buSzPts val="3000"/>
              <a:buFont typeface="Lexend"/>
              <a:buNone/>
              <a:defRPr>
                <a:latin typeface="Lexend"/>
                <a:ea typeface="Lexend"/>
                <a:cs typeface="Lexend"/>
                <a:sym typeface="Lexend"/>
              </a:defRPr>
            </a:lvl3pPr>
            <a:lvl4pPr lvl="3" rtl="0">
              <a:spcBef>
                <a:spcPts val="0"/>
              </a:spcBef>
              <a:spcAft>
                <a:spcPts val="0"/>
              </a:spcAft>
              <a:buSzPts val="3000"/>
              <a:buFont typeface="Lexend"/>
              <a:buNone/>
              <a:defRPr>
                <a:latin typeface="Lexend"/>
                <a:ea typeface="Lexend"/>
                <a:cs typeface="Lexend"/>
                <a:sym typeface="Lexend"/>
              </a:defRPr>
            </a:lvl4pPr>
            <a:lvl5pPr lvl="4" rtl="0">
              <a:spcBef>
                <a:spcPts val="0"/>
              </a:spcBef>
              <a:spcAft>
                <a:spcPts val="0"/>
              </a:spcAft>
              <a:buSzPts val="3000"/>
              <a:buFont typeface="Lexend"/>
              <a:buNone/>
              <a:defRPr>
                <a:latin typeface="Lexend"/>
                <a:ea typeface="Lexend"/>
                <a:cs typeface="Lexend"/>
                <a:sym typeface="Lexend"/>
              </a:defRPr>
            </a:lvl5pPr>
            <a:lvl6pPr lvl="5" rtl="0">
              <a:spcBef>
                <a:spcPts val="0"/>
              </a:spcBef>
              <a:spcAft>
                <a:spcPts val="0"/>
              </a:spcAft>
              <a:buSzPts val="3000"/>
              <a:buFont typeface="Lexend"/>
              <a:buNone/>
              <a:defRPr>
                <a:latin typeface="Lexend"/>
                <a:ea typeface="Lexend"/>
                <a:cs typeface="Lexend"/>
                <a:sym typeface="Lexend"/>
              </a:defRPr>
            </a:lvl6pPr>
            <a:lvl7pPr lvl="6" rtl="0">
              <a:spcBef>
                <a:spcPts val="0"/>
              </a:spcBef>
              <a:spcAft>
                <a:spcPts val="0"/>
              </a:spcAft>
              <a:buSzPts val="3000"/>
              <a:buFont typeface="Lexend"/>
              <a:buNone/>
              <a:defRPr>
                <a:latin typeface="Lexend"/>
                <a:ea typeface="Lexend"/>
                <a:cs typeface="Lexend"/>
                <a:sym typeface="Lexend"/>
              </a:defRPr>
            </a:lvl7pPr>
            <a:lvl8pPr lvl="7" rtl="0">
              <a:spcBef>
                <a:spcPts val="0"/>
              </a:spcBef>
              <a:spcAft>
                <a:spcPts val="0"/>
              </a:spcAft>
              <a:buSzPts val="3000"/>
              <a:buFont typeface="Lexend"/>
              <a:buNone/>
              <a:defRPr>
                <a:latin typeface="Lexend"/>
                <a:ea typeface="Lexend"/>
                <a:cs typeface="Lexend"/>
                <a:sym typeface="Lexend"/>
              </a:defRPr>
            </a:lvl8pPr>
            <a:lvl9pPr lvl="8" rtl="0">
              <a:spcBef>
                <a:spcPts val="0"/>
              </a:spcBef>
              <a:spcAft>
                <a:spcPts val="0"/>
              </a:spcAft>
              <a:buSzPts val="3000"/>
              <a:buFont typeface="Lexend"/>
              <a:buNone/>
              <a:defRPr>
                <a:latin typeface="Lexend"/>
                <a:ea typeface="Lexend"/>
                <a:cs typeface="Lexend"/>
                <a:sym typeface="Lexend"/>
              </a:defRPr>
            </a:lvl9pPr>
          </a:lstStyle>
          <a:p>
            <a:endParaRPr/>
          </a:p>
        </p:txBody>
      </p:sp>
      <p:sp>
        <p:nvSpPr>
          <p:cNvPr id="212" name="Google Shape;212;p19"/>
          <p:cNvSpPr txBox="1">
            <a:spLocks noGrp="1"/>
          </p:cNvSpPr>
          <p:nvPr>
            <p:ph type="subTitle" idx="1"/>
          </p:nvPr>
        </p:nvSpPr>
        <p:spPr>
          <a:xfrm>
            <a:off x="1163725" y="1427800"/>
            <a:ext cx="2967000" cy="525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Lexend"/>
              <a:buNone/>
              <a:defRPr sz="1800" b="1">
                <a:solidFill>
                  <a:schemeClr val="dk1"/>
                </a:solidFill>
                <a:latin typeface="Lexend"/>
                <a:ea typeface="Lexend"/>
                <a:cs typeface="Lexend"/>
                <a:sym typeface="Lexend"/>
              </a:defRPr>
            </a:lvl1pPr>
            <a:lvl2pPr lvl="1"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2pPr>
            <a:lvl3pPr lvl="2"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3pPr>
            <a:lvl4pPr lvl="3"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4pPr>
            <a:lvl5pPr lvl="4"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5pPr>
            <a:lvl6pPr lvl="5"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6pPr>
            <a:lvl7pPr lvl="6"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7pPr>
            <a:lvl8pPr lvl="7"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8pPr>
            <a:lvl9pPr lvl="8"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9pPr>
          </a:lstStyle>
          <a:p>
            <a:endParaRPr/>
          </a:p>
        </p:txBody>
      </p:sp>
      <p:sp>
        <p:nvSpPr>
          <p:cNvPr id="213" name="Google Shape;213;p19"/>
          <p:cNvSpPr txBox="1">
            <a:spLocks noGrp="1"/>
          </p:cNvSpPr>
          <p:nvPr>
            <p:ph type="subTitle" idx="2"/>
          </p:nvPr>
        </p:nvSpPr>
        <p:spPr>
          <a:xfrm>
            <a:off x="1163726" y="1878250"/>
            <a:ext cx="29670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4" name="Google Shape;214;p19"/>
          <p:cNvSpPr txBox="1">
            <a:spLocks noGrp="1"/>
          </p:cNvSpPr>
          <p:nvPr>
            <p:ph type="subTitle" idx="3"/>
          </p:nvPr>
        </p:nvSpPr>
        <p:spPr>
          <a:xfrm>
            <a:off x="5013252" y="1878250"/>
            <a:ext cx="29670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5" name="Google Shape;215;p19"/>
          <p:cNvSpPr txBox="1">
            <a:spLocks noGrp="1"/>
          </p:cNvSpPr>
          <p:nvPr>
            <p:ph type="subTitle" idx="4"/>
          </p:nvPr>
        </p:nvSpPr>
        <p:spPr>
          <a:xfrm>
            <a:off x="1163725" y="3626575"/>
            <a:ext cx="29670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6" name="Google Shape;216;p19"/>
          <p:cNvSpPr txBox="1">
            <a:spLocks noGrp="1"/>
          </p:cNvSpPr>
          <p:nvPr>
            <p:ph type="subTitle" idx="5"/>
          </p:nvPr>
        </p:nvSpPr>
        <p:spPr>
          <a:xfrm>
            <a:off x="5013252" y="3626575"/>
            <a:ext cx="29670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7" name="Google Shape;217;p19"/>
          <p:cNvSpPr txBox="1">
            <a:spLocks noGrp="1"/>
          </p:cNvSpPr>
          <p:nvPr>
            <p:ph type="subTitle" idx="6"/>
          </p:nvPr>
        </p:nvSpPr>
        <p:spPr>
          <a:xfrm>
            <a:off x="1163725" y="3176125"/>
            <a:ext cx="2967000" cy="525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Lexend"/>
              <a:buNone/>
              <a:defRPr sz="1800" b="1">
                <a:solidFill>
                  <a:schemeClr val="dk1"/>
                </a:solidFill>
                <a:latin typeface="Lexend"/>
                <a:ea typeface="Lexend"/>
                <a:cs typeface="Lexend"/>
                <a:sym typeface="Lexend"/>
              </a:defRPr>
            </a:lvl1pPr>
            <a:lvl2pPr lvl="1"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2pPr>
            <a:lvl3pPr lvl="2"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3pPr>
            <a:lvl4pPr lvl="3"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4pPr>
            <a:lvl5pPr lvl="4"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5pPr>
            <a:lvl6pPr lvl="5"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6pPr>
            <a:lvl7pPr lvl="6"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7pPr>
            <a:lvl8pPr lvl="7"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8pPr>
            <a:lvl9pPr lvl="8"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9pPr>
          </a:lstStyle>
          <a:p>
            <a:endParaRPr/>
          </a:p>
        </p:txBody>
      </p:sp>
      <p:sp>
        <p:nvSpPr>
          <p:cNvPr id="218" name="Google Shape;218;p19"/>
          <p:cNvSpPr txBox="1">
            <a:spLocks noGrp="1"/>
          </p:cNvSpPr>
          <p:nvPr>
            <p:ph type="subTitle" idx="7"/>
          </p:nvPr>
        </p:nvSpPr>
        <p:spPr>
          <a:xfrm>
            <a:off x="5013250" y="1427800"/>
            <a:ext cx="2967000" cy="525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Lexend"/>
              <a:buNone/>
              <a:defRPr sz="1800" b="1">
                <a:solidFill>
                  <a:schemeClr val="dk1"/>
                </a:solidFill>
                <a:latin typeface="Lexend"/>
                <a:ea typeface="Lexend"/>
                <a:cs typeface="Lexend"/>
                <a:sym typeface="Lexend"/>
              </a:defRPr>
            </a:lvl1pPr>
            <a:lvl2pPr lvl="1"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2pPr>
            <a:lvl3pPr lvl="2"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3pPr>
            <a:lvl4pPr lvl="3"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4pPr>
            <a:lvl5pPr lvl="4"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5pPr>
            <a:lvl6pPr lvl="5"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6pPr>
            <a:lvl7pPr lvl="6"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7pPr>
            <a:lvl8pPr lvl="7"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8pPr>
            <a:lvl9pPr lvl="8"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9pPr>
          </a:lstStyle>
          <a:p>
            <a:endParaRPr/>
          </a:p>
        </p:txBody>
      </p:sp>
      <p:sp>
        <p:nvSpPr>
          <p:cNvPr id="219" name="Google Shape;219;p19"/>
          <p:cNvSpPr txBox="1">
            <a:spLocks noGrp="1"/>
          </p:cNvSpPr>
          <p:nvPr>
            <p:ph type="subTitle" idx="8"/>
          </p:nvPr>
        </p:nvSpPr>
        <p:spPr>
          <a:xfrm>
            <a:off x="5013250" y="3176125"/>
            <a:ext cx="2967000" cy="525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Lexend"/>
              <a:buNone/>
              <a:defRPr sz="1800" b="1">
                <a:solidFill>
                  <a:schemeClr val="dk1"/>
                </a:solidFill>
                <a:latin typeface="Lexend"/>
                <a:ea typeface="Lexend"/>
                <a:cs typeface="Lexend"/>
                <a:sym typeface="Lexend"/>
              </a:defRPr>
            </a:lvl1pPr>
            <a:lvl2pPr lvl="1"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2pPr>
            <a:lvl3pPr lvl="2"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3pPr>
            <a:lvl4pPr lvl="3"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4pPr>
            <a:lvl5pPr lvl="4"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5pPr>
            <a:lvl6pPr lvl="5"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6pPr>
            <a:lvl7pPr lvl="6"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7pPr>
            <a:lvl8pPr lvl="7"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8pPr>
            <a:lvl9pPr lvl="8"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9pPr>
          </a:lstStyle>
          <a:p>
            <a:endParaRPr/>
          </a:p>
        </p:txBody>
      </p:sp>
      <p:grpSp>
        <p:nvGrpSpPr>
          <p:cNvPr id="220" name="Google Shape;220;p19"/>
          <p:cNvGrpSpPr/>
          <p:nvPr/>
        </p:nvGrpSpPr>
        <p:grpSpPr>
          <a:xfrm>
            <a:off x="-470327" y="-1007191"/>
            <a:ext cx="9614327" cy="6488275"/>
            <a:chOff x="-470327" y="-1007191"/>
            <a:chExt cx="9614327" cy="6488275"/>
          </a:xfrm>
        </p:grpSpPr>
        <p:sp>
          <p:nvSpPr>
            <p:cNvPr id="221" name="Google Shape;221;p19"/>
            <p:cNvSpPr/>
            <p:nvPr/>
          </p:nvSpPr>
          <p:spPr>
            <a:xfrm rot="5400000" flipH="1">
              <a:off x="-557000" y="4208976"/>
              <a:ext cx="1358782" cy="1185435"/>
            </a:xfrm>
            <a:custGeom>
              <a:avLst/>
              <a:gdLst/>
              <a:ahLst/>
              <a:cxnLst/>
              <a:rect l="l" t="t" r="r" b="b"/>
              <a:pathLst>
                <a:path w="14368" h="12535" extrusionOk="0">
                  <a:moveTo>
                    <a:pt x="89" y="0"/>
                  </a:moveTo>
                  <a:cubicBezTo>
                    <a:pt x="46" y="0"/>
                    <a:pt x="0" y="46"/>
                    <a:pt x="0" y="92"/>
                  </a:cubicBezTo>
                  <a:cubicBezTo>
                    <a:pt x="0" y="135"/>
                    <a:pt x="46" y="181"/>
                    <a:pt x="89" y="181"/>
                  </a:cubicBezTo>
                  <a:lnTo>
                    <a:pt x="991" y="181"/>
                  </a:lnTo>
                  <a:cubicBezTo>
                    <a:pt x="1034" y="181"/>
                    <a:pt x="1080" y="135"/>
                    <a:pt x="1080" y="92"/>
                  </a:cubicBezTo>
                  <a:cubicBezTo>
                    <a:pt x="1080" y="46"/>
                    <a:pt x="1034" y="0"/>
                    <a:pt x="991" y="0"/>
                  </a:cubicBezTo>
                  <a:close/>
                  <a:moveTo>
                    <a:pt x="2341" y="0"/>
                  </a:moveTo>
                  <a:cubicBezTo>
                    <a:pt x="2295" y="0"/>
                    <a:pt x="2249" y="46"/>
                    <a:pt x="2249" y="92"/>
                  </a:cubicBezTo>
                  <a:cubicBezTo>
                    <a:pt x="2249" y="135"/>
                    <a:pt x="2295" y="181"/>
                    <a:pt x="2341" y="181"/>
                  </a:cubicBezTo>
                  <a:lnTo>
                    <a:pt x="3240" y="181"/>
                  </a:lnTo>
                  <a:cubicBezTo>
                    <a:pt x="3286" y="181"/>
                    <a:pt x="3330" y="135"/>
                    <a:pt x="3330" y="92"/>
                  </a:cubicBezTo>
                  <a:cubicBezTo>
                    <a:pt x="3330" y="46"/>
                    <a:pt x="3286" y="0"/>
                    <a:pt x="3240" y="0"/>
                  </a:cubicBezTo>
                  <a:close/>
                  <a:moveTo>
                    <a:pt x="4590" y="0"/>
                  </a:moveTo>
                  <a:cubicBezTo>
                    <a:pt x="4545" y="0"/>
                    <a:pt x="4501" y="46"/>
                    <a:pt x="4501" y="92"/>
                  </a:cubicBezTo>
                  <a:cubicBezTo>
                    <a:pt x="4501" y="135"/>
                    <a:pt x="4545" y="181"/>
                    <a:pt x="4590" y="181"/>
                  </a:cubicBezTo>
                  <a:lnTo>
                    <a:pt x="5490" y="181"/>
                  </a:lnTo>
                  <a:cubicBezTo>
                    <a:pt x="5536" y="181"/>
                    <a:pt x="5581" y="135"/>
                    <a:pt x="5581" y="92"/>
                  </a:cubicBezTo>
                  <a:cubicBezTo>
                    <a:pt x="5581" y="46"/>
                    <a:pt x="5536" y="0"/>
                    <a:pt x="5490" y="0"/>
                  </a:cubicBezTo>
                  <a:close/>
                  <a:moveTo>
                    <a:pt x="6840" y="0"/>
                  </a:moveTo>
                  <a:cubicBezTo>
                    <a:pt x="6796" y="0"/>
                    <a:pt x="6751" y="46"/>
                    <a:pt x="6751" y="92"/>
                  </a:cubicBezTo>
                  <a:cubicBezTo>
                    <a:pt x="6751" y="135"/>
                    <a:pt x="6796" y="181"/>
                    <a:pt x="6840" y="181"/>
                  </a:cubicBezTo>
                  <a:lnTo>
                    <a:pt x="6942" y="181"/>
                  </a:lnTo>
                  <a:cubicBezTo>
                    <a:pt x="7212" y="181"/>
                    <a:pt x="7472" y="192"/>
                    <a:pt x="7731" y="227"/>
                  </a:cubicBezTo>
                  <a:cubicBezTo>
                    <a:pt x="7774" y="227"/>
                    <a:pt x="7820" y="192"/>
                    <a:pt x="7831" y="149"/>
                  </a:cubicBezTo>
                  <a:cubicBezTo>
                    <a:pt x="7831" y="92"/>
                    <a:pt x="7798" y="46"/>
                    <a:pt x="7752" y="46"/>
                  </a:cubicBezTo>
                  <a:cubicBezTo>
                    <a:pt x="7482" y="14"/>
                    <a:pt x="7212" y="0"/>
                    <a:pt x="6942" y="0"/>
                  </a:cubicBezTo>
                  <a:close/>
                  <a:moveTo>
                    <a:pt x="9064" y="314"/>
                  </a:moveTo>
                  <a:cubicBezTo>
                    <a:pt x="9020" y="314"/>
                    <a:pt x="8987" y="335"/>
                    <a:pt x="8978" y="373"/>
                  </a:cubicBezTo>
                  <a:cubicBezTo>
                    <a:pt x="8957" y="419"/>
                    <a:pt x="8989" y="473"/>
                    <a:pt x="9035" y="486"/>
                  </a:cubicBezTo>
                  <a:cubicBezTo>
                    <a:pt x="9316" y="575"/>
                    <a:pt x="9596" y="675"/>
                    <a:pt x="9867" y="800"/>
                  </a:cubicBezTo>
                  <a:cubicBezTo>
                    <a:pt x="9877" y="802"/>
                    <a:pt x="9887" y="803"/>
                    <a:pt x="9898" y="803"/>
                  </a:cubicBezTo>
                  <a:cubicBezTo>
                    <a:pt x="9936" y="803"/>
                    <a:pt x="9974" y="787"/>
                    <a:pt x="9991" y="743"/>
                  </a:cubicBezTo>
                  <a:cubicBezTo>
                    <a:pt x="10002" y="700"/>
                    <a:pt x="9991" y="654"/>
                    <a:pt x="9945" y="632"/>
                  </a:cubicBezTo>
                  <a:cubicBezTo>
                    <a:pt x="9664" y="508"/>
                    <a:pt x="9383" y="405"/>
                    <a:pt x="9092" y="316"/>
                  </a:cubicBezTo>
                  <a:cubicBezTo>
                    <a:pt x="9082" y="314"/>
                    <a:pt x="9073" y="314"/>
                    <a:pt x="9064" y="314"/>
                  </a:cubicBezTo>
                  <a:close/>
                  <a:moveTo>
                    <a:pt x="11079" y="1276"/>
                  </a:moveTo>
                  <a:cubicBezTo>
                    <a:pt x="11052" y="1276"/>
                    <a:pt x="11024" y="1291"/>
                    <a:pt x="11003" y="1318"/>
                  </a:cubicBezTo>
                  <a:cubicBezTo>
                    <a:pt x="10982" y="1364"/>
                    <a:pt x="10992" y="1418"/>
                    <a:pt x="11025" y="1442"/>
                  </a:cubicBezTo>
                  <a:cubicBezTo>
                    <a:pt x="11273" y="1610"/>
                    <a:pt x="11511" y="1791"/>
                    <a:pt x="11735" y="1993"/>
                  </a:cubicBezTo>
                  <a:cubicBezTo>
                    <a:pt x="11749" y="2007"/>
                    <a:pt x="11766" y="2013"/>
                    <a:pt x="11785" y="2013"/>
                  </a:cubicBezTo>
                  <a:cubicBezTo>
                    <a:pt x="11811" y="2013"/>
                    <a:pt x="11839" y="2001"/>
                    <a:pt x="11859" y="1982"/>
                  </a:cubicBezTo>
                  <a:cubicBezTo>
                    <a:pt x="11892" y="1947"/>
                    <a:pt x="11892" y="1890"/>
                    <a:pt x="11848" y="1858"/>
                  </a:cubicBezTo>
                  <a:cubicBezTo>
                    <a:pt x="11622" y="1656"/>
                    <a:pt x="11387" y="1464"/>
                    <a:pt x="11127" y="1296"/>
                  </a:cubicBezTo>
                  <a:cubicBezTo>
                    <a:pt x="11113" y="1282"/>
                    <a:pt x="11096" y="1276"/>
                    <a:pt x="11079" y="1276"/>
                  </a:cubicBezTo>
                  <a:close/>
                  <a:moveTo>
                    <a:pt x="12715" y="2811"/>
                  </a:moveTo>
                  <a:cubicBezTo>
                    <a:pt x="12696" y="2811"/>
                    <a:pt x="12676" y="2816"/>
                    <a:pt x="12658" y="2825"/>
                  </a:cubicBezTo>
                  <a:cubicBezTo>
                    <a:pt x="12623" y="2860"/>
                    <a:pt x="12613" y="2916"/>
                    <a:pt x="12645" y="2960"/>
                  </a:cubicBezTo>
                  <a:cubicBezTo>
                    <a:pt x="12826" y="3186"/>
                    <a:pt x="12996" y="3432"/>
                    <a:pt x="13153" y="3691"/>
                  </a:cubicBezTo>
                  <a:cubicBezTo>
                    <a:pt x="13166" y="3714"/>
                    <a:pt x="13195" y="3731"/>
                    <a:pt x="13225" y="3731"/>
                  </a:cubicBezTo>
                  <a:cubicBezTo>
                    <a:pt x="13242" y="3731"/>
                    <a:pt x="13260" y="3726"/>
                    <a:pt x="13277" y="3713"/>
                  </a:cubicBezTo>
                  <a:cubicBezTo>
                    <a:pt x="13320" y="3691"/>
                    <a:pt x="13333" y="3635"/>
                    <a:pt x="13309" y="3591"/>
                  </a:cubicBezTo>
                  <a:cubicBezTo>
                    <a:pt x="13153" y="3332"/>
                    <a:pt x="12972" y="3084"/>
                    <a:pt x="12793" y="2849"/>
                  </a:cubicBezTo>
                  <a:cubicBezTo>
                    <a:pt x="12773" y="2822"/>
                    <a:pt x="12744" y="2811"/>
                    <a:pt x="12715" y="2811"/>
                  </a:cubicBezTo>
                  <a:close/>
                  <a:moveTo>
                    <a:pt x="13818" y="4763"/>
                  </a:moveTo>
                  <a:cubicBezTo>
                    <a:pt x="13806" y="4763"/>
                    <a:pt x="13793" y="4766"/>
                    <a:pt x="13782" y="4771"/>
                  </a:cubicBezTo>
                  <a:cubicBezTo>
                    <a:pt x="13738" y="4782"/>
                    <a:pt x="13714" y="4839"/>
                    <a:pt x="13725" y="4885"/>
                  </a:cubicBezTo>
                  <a:cubicBezTo>
                    <a:pt x="13828" y="5166"/>
                    <a:pt x="13917" y="5446"/>
                    <a:pt x="13984" y="5738"/>
                  </a:cubicBezTo>
                  <a:cubicBezTo>
                    <a:pt x="13993" y="5777"/>
                    <a:pt x="14036" y="5809"/>
                    <a:pt x="14077" y="5809"/>
                  </a:cubicBezTo>
                  <a:cubicBezTo>
                    <a:pt x="14084" y="5809"/>
                    <a:pt x="14091" y="5808"/>
                    <a:pt x="14098" y="5806"/>
                  </a:cubicBezTo>
                  <a:cubicBezTo>
                    <a:pt x="14143" y="5795"/>
                    <a:pt x="14176" y="5738"/>
                    <a:pt x="14165" y="5695"/>
                  </a:cubicBezTo>
                  <a:cubicBezTo>
                    <a:pt x="14098" y="5401"/>
                    <a:pt x="14008" y="5109"/>
                    <a:pt x="13895" y="4828"/>
                  </a:cubicBezTo>
                  <a:cubicBezTo>
                    <a:pt x="13887" y="4786"/>
                    <a:pt x="13854" y="4763"/>
                    <a:pt x="13818" y="4763"/>
                  </a:cubicBezTo>
                  <a:close/>
                  <a:moveTo>
                    <a:pt x="14265" y="6953"/>
                  </a:moveTo>
                  <a:cubicBezTo>
                    <a:pt x="14211" y="6967"/>
                    <a:pt x="14176" y="6999"/>
                    <a:pt x="14176" y="7056"/>
                  </a:cubicBezTo>
                  <a:cubicBezTo>
                    <a:pt x="14187" y="7180"/>
                    <a:pt x="14187" y="7304"/>
                    <a:pt x="14187" y="7426"/>
                  </a:cubicBezTo>
                  <a:lnTo>
                    <a:pt x="14187" y="7944"/>
                  </a:lnTo>
                  <a:cubicBezTo>
                    <a:pt x="14187" y="8001"/>
                    <a:pt x="14222" y="8033"/>
                    <a:pt x="14278" y="8033"/>
                  </a:cubicBezTo>
                  <a:cubicBezTo>
                    <a:pt x="14322" y="8033"/>
                    <a:pt x="14368" y="8001"/>
                    <a:pt x="14368" y="7944"/>
                  </a:cubicBezTo>
                  <a:lnTo>
                    <a:pt x="14368" y="7426"/>
                  </a:lnTo>
                  <a:cubicBezTo>
                    <a:pt x="14368" y="7291"/>
                    <a:pt x="14368" y="7169"/>
                    <a:pt x="14357" y="7045"/>
                  </a:cubicBezTo>
                  <a:cubicBezTo>
                    <a:pt x="14357" y="6999"/>
                    <a:pt x="14311" y="6953"/>
                    <a:pt x="14265" y="6953"/>
                  </a:cubicBezTo>
                  <a:close/>
                  <a:moveTo>
                    <a:pt x="14278" y="9205"/>
                  </a:moveTo>
                  <a:cubicBezTo>
                    <a:pt x="14222" y="9205"/>
                    <a:pt x="14187" y="9248"/>
                    <a:pt x="14187" y="9294"/>
                  </a:cubicBezTo>
                  <a:lnTo>
                    <a:pt x="14187" y="10193"/>
                  </a:lnTo>
                  <a:cubicBezTo>
                    <a:pt x="14187" y="10250"/>
                    <a:pt x="14222" y="10285"/>
                    <a:pt x="14278" y="10285"/>
                  </a:cubicBezTo>
                  <a:cubicBezTo>
                    <a:pt x="14322" y="10285"/>
                    <a:pt x="14368" y="10250"/>
                    <a:pt x="14368" y="10193"/>
                  </a:cubicBezTo>
                  <a:lnTo>
                    <a:pt x="14368" y="9294"/>
                  </a:lnTo>
                  <a:cubicBezTo>
                    <a:pt x="14368" y="9248"/>
                    <a:pt x="14322" y="9205"/>
                    <a:pt x="14278" y="9205"/>
                  </a:cubicBezTo>
                  <a:close/>
                  <a:moveTo>
                    <a:pt x="14278" y="11454"/>
                  </a:moveTo>
                  <a:cubicBezTo>
                    <a:pt x="14222" y="11454"/>
                    <a:pt x="14187" y="11500"/>
                    <a:pt x="14187" y="11543"/>
                  </a:cubicBezTo>
                  <a:lnTo>
                    <a:pt x="14187" y="12445"/>
                  </a:lnTo>
                  <a:cubicBezTo>
                    <a:pt x="14187" y="12502"/>
                    <a:pt x="14222" y="12534"/>
                    <a:pt x="14278" y="12534"/>
                  </a:cubicBezTo>
                  <a:cubicBezTo>
                    <a:pt x="14322" y="12534"/>
                    <a:pt x="14368" y="12502"/>
                    <a:pt x="14368" y="12445"/>
                  </a:cubicBezTo>
                  <a:lnTo>
                    <a:pt x="14368" y="11543"/>
                  </a:lnTo>
                  <a:cubicBezTo>
                    <a:pt x="14368" y="11500"/>
                    <a:pt x="14322" y="11454"/>
                    <a:pt x="14278" y="114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9"/>
            <p:cNvSpPr/>
            <p:nvPr/>
          </p:nvSpPr>
          <p:spPr>
            <a:xfrm rot="-5400000" flipH="1">
              <a:off x="6864775" y="-1910400"/>
              <a:ext cx="1376016" cy="3182435"/>
            </a:xfrm>
            <a:custGeom>
              <a:avLst/>
              <a:gdLst/>
              <a:ahLst/>
              <a:cxnLst/>
              <a:rect l="l" t="t" r="r" b="b"/>
              <a:pathLst>
                <a:path w="17328" h="40076" extrusionOk="0">
                  <a:moveTo>
                    <a:pt x="8460" y="0"/>
                  </a:moveTo>
                  <a:cubicBezTo>
                    <a:pt x="8147" y="14"/>
                    <a:pt x="7842" y="36"/>
                    <a:pt x="7561" y="68"/>
                  </a:cubicBezTo>
                  <a:cubicBezTo>
                    <a:pt x="7505" y="68"/>
                    <a:pt x="7472" y="114"/>
                    <a:pt x="7472" y="160"/>
                  </a:cubicBezTo>
                  <a:cubicBezTo>
                    <a:pt x="7482" y="209"/>
                    <a:pt x="7516" y="240"/>
                    <a:pt x="7555" y="240"/>
                  </a:cubicBezTo>
                  <a:cubicBezTo>
                    <a:pt x="7560" y="240"/>
                    <a:pt x="7566" y="239"/>
                    <a:pt x="7572" y="238"/>
                  </a:cubicBezTo>
                  <a:cubicBezTo>
                    <a:pt x="7864" y="216"/>
                    <a:pt x="8158" y="192"/>
                    <a:pt x="8460" y="181"/>
                  </a:cubicBezTo>
                  <a:cubicBezTo>
                    <a:pt x="8517" y="181"/>
                    <a:pt x="8552" y="149"/>
                    <a:pt x="8552" y="92"/>
                  </a:cubicBezTo>
                  <a:cubicBezTo>
                    <a:pt x="8552" y="46"/>
                    <a:pt x="8506" y="0"/>
                    <a:pt x="8460" y="0"/>
                  </a:cubicBezTo>
                  <a:close/>
                  <a:moveTo>
                    <a:pt x="9802" y="55"/>
                  </a:moveTo>
                  <a:cubicBezTo>
                    <a:pt x="9757" y="55"/>
                    <a:pt x="9721" y="88"/>
                    <a:pt x="9721" y="135"/>
                  </a:cubicBezTo>
                  <a:cubicBezTo>
                    <a:pt x="9711" y="181"/>
                    <a:pt x="9754" y="227"/>
                    <a:pt x="9800" y="238"/>
                  </a:cubicBezTo>
                  <a:cubicBezTo>
                    <a:pt x="10105" y="260"/>
                    <a:pt x="10396" y="316"/>
                    <a:pt x="10677" y="373"/>
                  </a:cubicBezTo>
                  <a:cubicBezTo>
                    <a:pt x="10683" y="374"/>
                    <a:pt x="10689" y="375"/>
                    <a:pt x="10695" y="375"/>
                  </a:cubicBezTo>
                  <a:cubicBezTo>
                    <a:pt x="10734" y="375"/>
                    <a:pt x="10768" y="345"/>
                    <a:pt x="10780" y="306"/>
                  </a:cubicBezTo>
                  <a:cubicBezTo>
                    <a:pt x="10791" y="249"/>
                    <a:pt x="10766" y="203"/>
                    <a:pt x="10712" y="192"/>
                  </a:cubicBezTo>
                  <a:cubicBezTo>
                    <a:pt x="10429" y="135"/>
                    <a:pt x="10126" y="92"/>
                    <a:pt x="9821" y="57"/>
                  </a:cubicBezTo>
                  <a:cubicBezTo>
                    <a:pt x="9815" y="56"/>
                    <a:pt x="9808" y="55"/>
                    <a:pt x="9802" y="55"/>
                  </a:cubicBezTo>
                  <a:close/>
                  <a:moveTo>
                    <a:pt x="6238" y="292"/>
                  </a:moveTo>
                  <a:cubicBezTo>
                    <a:pt x="6230" y="292"/>
                    <a:pt x="6221" y="293"/>
                    <a:pt x="6211" y="295"/>
                  </a:cubicBezTo>
                  <a:cubicBezTo>
                    <a:pt x="5906" y="362"/>
                    <a:pt x="5625" y="451"/>
                    <a:pt x="5345" y="540"/>
                  </a:cubicBezTo>
                  <a:cubicBezTo>
                    <a:pt x="5299" y="565"/>
                    <a:pt x="5277" y="608"/>
                    <a:pt x="5288" y="665"/>
                  </a:cubicBezTo>
                  <a:cubicBezTo>
                    <a:pt x="5308" y="703"/>
                    <a:pt x="5341" y="724"/>
                    <a:pt x="5378" y="724"/>
                  </a:cubicBezTo>
                  <a:cubicBezTo>
                    <a:pt x="5386" y="724"/>
                    <a:pt x="5393" y="723"/>
                    <a:pt x="5401" y="721"/>
                  </a:cubicBezTo>
                  <a:cubicBezTo>
                    <a:pt x="5671" y="621"/>
                    <a:pt x="5963" y="540"/>
                    <a:pt x="6257" y="462"/>
                  </a:cubicBezTo>
                  <a:cubicBezTo>
                    <a:pt x="6300" y="451"/>
                    <a:pt x="6335" y="405"/>
                    <a:pt x="6325" y="362"/>
                  </a:cubicBezTo>
                  <a:cubicBezTo>
                    <a:pt x="6313" y="315"/>
                    <a:pt x="6281" y="292"/>
                    <a:pt x="6238" y="292"/>
                  </a:cubicBezTo>
                  <a:close/>
                  <a:moveTo>
                    <a:pt x="11980" y="578"/>
                  </a:moveTo>
                  <a:cubicBezTo>
                    <a:pt x="11945" y="578"/>
                    <a:pt x="11911" y="601"/>
                    <a:pt x="11903" y="643"/>
                  </a:cubicBezTo>
                  <a:cubicBezTo>
                    <a:pt x="11881" y="689"/>
                    <a:pt x="11903" y="732"/>
                    <a:pt x="11949" y="756"/>
                  </a:cubicBezTo>
                  <a:cubicBezTo>
                    <a:pt x="12230" y="867"/>
                    <a:pt x="12500" y="991"/>
                    <a:pt x="12748" y="1137"/>
                  </a:cubicBezTo>
                  <a:cubicBezTo>
                    <a:pt x="12760" y="1144"/>
                    <a:pt x="12774" y="1147"/>
                    <a:pt x="12787" y="1147"/>
                  </a:cubicBezTo>
                  <a:cubicBezTo>
                    <a:pt x="12821" y="1147"/>
                    <a:pt x="12855" y="1128"/>
                    <a:pt x="12872" y="1105"/>
                  </a:cubicBezTo>
                  <a:cubicBezTo>
                    <a:pt x="12894" y="1059"/>
                    <a:pt x="12883" y="1002"/>
                    <a:pt x="12837" y="981"/>
                  </a:cubicBezTo>
                  <a:cubicBezTo>
                    <a:pt x="12578" y="835"/>
                    <a:pt x="12308" y="700"/>
                    <a:pt x="12016" y="586"/>
                  </a:cubicBezTo>
                  <a:cubicBezTo>
                    <a:pt x="12005" y="581"/>
                    <a:pt x="11992" y="578"/>
                    <a:pt x="11980" y="578"/>
                  </a:cubicBezTo>
                  <a:close/>
                  <a:moveTo>
                    <a:pt x="4143" y="1093"/>
                  </a:moveTo>
                  <a:cubicBezTo>
                    <a:pt x="4127" y="1093"/>
                    <a:pt x="4111" y="1097"/>
                    <a:pt x="4097" y="1105"/>
                  </a:cubicBezTo>
                  <a:cubicBezTo>
                    <a:pt x="3827" y="1251"/>
                    <a:pt x="3568" y="1418"/>
                    <a:pt x="3330" y="1588"/>
                  </a:cubicBezTo>
                  <a:cubicBezTo>
                    <a:pt x="3298" y="1610"/>
                    <a:pt x="3287" y="1666"/>
                    <a:pt x="3309" y="1712"/>
                  </a:cubicBezTo>
                  <a:cubicBezTo>
                    <a:pt x="3328" y="1738"/>
                    <a:pt x="3355" y="1748"/>
                    <a:pt x="3381" y="1748"/>
                  </a:cubicBezTo>
                  <a:cubicBezTo>
                    <a:pt x="3400" y="1748"/>
                    <a:pt x="3418" y="1743"/>
                    <a:pt x="3433" y="1734"/>
                  </a:cubicBezTo>
                  <a:cubicBezTo>
                    <a:pt x="3668" y="1566"/>
                    <a:pt x="3916" y="1407"/>
                    <a:pt x="4186" y="1261"/>
                  </a:cubicBezTo>
                  <a:cubicBezTo>
                    <a:pt x="4232" y="1240"/>
                    <a:pt x="4243" y="1183"/>
                    <a:pt x="4219" y="1137"/>
                  </a:cubicBezTo>
                  <a:cubicBezTo>
                    <a:pt x="4204" y="1108"/>
                    <a:pt x="4174" y="1093"/>
                    <a:pt x="4143" y="1093"/>
                  </a:cubicBezTo>
                  <a:close/>
                  <a:moveTo>
                    <a:pt x="13905" y="1722"/>
                  </a:moveTo>
                  <a:cubicBezTo>
                    <a:pt x="13881" y="1722"/>
                    <a:pt x="13856" y="1732"/>
                    <a:pt x="13839" y="1755"/>
                  </a:cubicBezTo>
                  <a:cubicBezTo>
                    <a:pt x="13804" y="1791"/>
                    <a:pt x="13817" y="1847"/>
                    <a:pt x="13850" y="1880"/>
                  </a:cubicBezTo>
                  <a:cubicBezTo>
                    <a:pt x="14087" y="2071"/>
                    <a:pt x="14301" y="2274"/>
                    <a:pt x="14503" y="2487"/>
                  </a:cubicBezTo>
                  <a:cubicBezTo>
                    <a:pt x="14519" y="2505"/>
                    <a:pt x="14542" y="2514"/>
                    <a:pt x="14566" y="2514"/>
                  </a:cubicBezTo>
                  <a:cubicBezTo>
                    <a:pt x="14590" y="2514"/>
                    <a:pt x="14615" y="2505"/>
                    <a:pt x="14638" y="2487"/>
                  </a:cubicBezTo>
                  <a:cubicBezTo>
                    <a:pt x="14671" y="2455"/>
                    <a:pt x="14671" y="2398"/>
                    <a:pt x="14638" y="2363"/>
                  </a:cubicBezTo>
                  <a:cubicBezTo>
                    <a:pt x="14425" y="2139"/>
                    <a:pt x="14209" y="1936"/>
                    <a:pt x="13963" y="1745"/>
                  </a:cubicBezTo>
                  <a:cubicBezTo>
                    <a:pt x="13947" y="1730"/>
                    <a:pt x="13926" y="1722"/>
                    <a:pt x="13905" y="1722"/>
                  </a:cubicBezTo>
                  <a:close/>
                  <a:moveTo>
                    <a:pt x="2359" y="2452"/>
                  </a:moveTo>
                  <a:cubicBezTo>
                    <a:pt x="2335" y="2452"/>
                    <a:pt x="2312" y="2460"/>
                    <a:pt x="2296" y="2476"/>
                  </a:cubicBezTo>
                  <a:cubicBezTo>
                    <a:pt x="2083" y="2701"/>
                    <a:pt x="1880" y="2927"/>
                    <a:pt x="1699" y="3162"/>
                  </a:cubicBezTo>
                  <a:cubicBezTo>
                    <a:pt x="1678" y="3208"/>
                    <a:pt x="1678" y="3265"/>
                    <a:pt x="1721" y="3286"/>
                  </a:cubicBezTo>
                  <a:cubicBezTo>
                    <a:pt x="1735" y="3301"/>
                    <a:pt x="1754" y="3307"/>
                    <a:pt x="1772" y="3307"/>
                  </a:cubicBezTo>
                  <a:cubicBezTo>
                    <a:pt x="1799" y="3307"/>
                    <a:pt x="1826" y="3295"/>
                    <a:pt x="1845" y="3276"/>
                  </a:cubicBezTo>
                  <a:cubicBezTo>
                    <a:pt x="2026" y="3052"/>
                    <a:pt x="2218" y="2825"/>
                    <a:pt x="2431" y="2601"/>
                  </a:cubicBezTo>
                  <a:cubicBezTo>
                    <a:pt x="2463" y="2566"/>
                    <a:pt x="2463" y="2512"/>
                    <a:pt x="2431" y="2476"/>
                  </a:cubicBezTo>
                  <a:cubicBezTo>
                    <a:pt x="2408" y="2460"/>
                    <a:pt x="2382" y="2452"/>
                    <a:pt x="2359" y="2452"/>
                  </a:cubicBezTo>
                  <a:close/>
                  <a:moveTo>
                    <a:pt x="15431" y="3373"/>
                  </a:moveTo>
                  <a:cubicBezTo>
                    <a:pt x="15412" y="3373"/>
                    <a:pt x="15394" y="3379"/>
                    <a:pt x="15381" y="3389"/>
                  </a:cubicBezTo>
                  <a:cubicBezTo>
                    <a:pt x="15335" y="3421"/>
                    <a:pt x="15324" y="3478"/>
                    <a:pt x="15357" y="3511"/>
                  </a:cubicBezTo>
                  <a:cubicBezTo>
                    <a:pt x="15527" y="3759"/>
                    <a:pt x="15683" y="4018"/>
                    <a:pt x="15829" y="4267"/>
                  </a:cubicBezTo>
                  <a:cubicBezTo>
                    <a:pt x="15845" y="4295"/>
                    <a:pt x="15876" y="4310"/>
                    <a:pt x="15907" y="4310"/>
                  </a:cubicBezTo>
                  <a:cubicBezTo>
                    <a:pt x="15923" y="4310"/>
                    <a:pt x="15939" y="4306"/>
                    <a:pt x="15953" y="4299"/>
                  </a:cubicBezTo>
                  <a:cubicBezTo>
                    <a:pt x="15999" y="4277"/>
                    <a:pt x="16010" y="4221"/>
                    <a:pt x="15988" y="4175"/>
                  </a:cubicBezTo>
                  <a:cubicBezTo>
                    <a:pt x="15843" y="3929"/>
                    <a:pt x="15683" y="3670"/>
                    <a:pt x="15505" y="3411"/>
                  </a:cubicBezTo>
                  <a:cubicBezTo>
                    <a:pt x="15485" y="3384"/>
                    <a:pt x="15457" y="3373"/>
                    <a:pt x="15431" y="3373"/>
                  </a:cubicBezTo>
                  <a:close/>
                  <a:moveTo>
                    <a:pt x="1037" y="4265"/>
                  </a:moveTo>
                  <a:cubicBezTo>
                    <a:pt x="1008" y="4265"/>
                    <a:pt x="984" y="4281"/>
                    <a:pt x="968" y="4310"/>
                  </a:cubicBezTo>
                  <a:cubicBezTo>
                    <a:pt x="811" y="4591"/>
                    <a:pt x="687" y="4861"/>
                    <a:pt x="573" y="5131"/>
                  </a:cubicBezTo>
                  <a:cubicBezTo>
                    <a:pt x="552" y="5177"/>
                    <a:pt x="573" y="5233"/>
                    <a:pt x="619" y="5244"/>
                  </a:cubicBezTo>
                  <a:cubicBezTo>
                    <a:pt x="631" y="5250"/>
                    <a:pt x="644" y="5252"/>
                    <a:pt x="657" y="5252"/>
                  </a:cubicBezTo>
                  <a:cubicBezTo>
                    <a:pt x="693" y="5252"/>
                    <a:pt x="728" y="5232"/>
                    <a:pt x="744" y="5198"/>
                  </a:cubicBezTo>
                  <a:cubicBezTo>
                    <a:pt x="843" y="4942"/>
                    <a:pt x="968" y="4672"/>
                    <a:pt x="1127" y="4388"/>
                  </a:cubicBezTo>
                  <a:cubicBezTo>
                    <a:pt x="1149" y="4356"/>
                    <a:pt x="1127" y="4299"/>
                    <a:pt x="1081" y="4277"/>
                  </a:cubicBezTo>
                  <a:cubicBezTo>
                    <a:pt x="1066" y="4269"/>
                    <a:pt x="1051" y="4265"/>
                    <a:pt x="1037" y="4265"/>
                  </a:cubicBezTo>
                  <a:close/>
                  <a:moveTo>
                    <a:pt x="16508" y="5348"/>
                  </a:moveTo>
                  <a:cubicBezTo>
                    <a:pt x="16496" y="5348"/>
                    <a:pt x="16484" y="5351"/>
                    <a:pt x="16472" y="5357"/>
                  </a:cubicBezTo>
                  <a:cubicBezTo>
                    <a:pt x="16426" y="5379"/>
                    <a:pt x="16404" y="5425"/>
                    <a:pt x="16415" y="5468"/>
                  </a:cubicBezTo>
                  <a:cubicBezTo>
                    <a:pt x="16539" y="5762"/>
                    <a:pt x="16639" y="6054"/>
                    <a:pt x="16731" y="6313"/>
                  </a:cubicBezTo>
                  <a:cubicBezTo>
                    <a:pt x="16740" y="6351"/>
                    <a:pt x="16780" y="6373"/>
                    <a:pt x="16819" y="6373"/>
                  </a:cubicBezTo>
                  <a:cubicBezTo>
                    <a:pt x="16826" y="6373"/>
                    <a:pt x="16834" y="6372"/>
                    <a:pt x="16842" y="6370"/>
                  </a:cubicBezTo>
                  <a:cubicBezTo>
                    <a:pt x="16887" y="6359"/>
                    <a:pt x="16923" y="6302"/>
                    <a:pt x="16898" y="6257"/>
                  </a:cubicBezTo>
                  <a:cubicBezTo>
                    <a:pt x="16820" y="5987"/>
                    <a:pt x="16707" y="5706"/>
                    <a:pt x="16585" y="5401"/>
                  </a:cubicBezTo>
                  <a:cubicBezTo>
                    <a:pt x="16567" y="5369"/>
                    <a:pt x="16540" y="5348"/>
                    <a:pt x="16508" y="5348"/>
                  </a:cubicBezTo>
                  <a:close/>
                  <a:moveTo>
                    <a:pt x="236" y="6356"/>
                  </a:moveTo>
                  <a:cubicBezTo>
                    <a:pt x="191" y="6356"/>
                    <a:pt x="156" y="6388"/>
                    <a:pt x="147" y="6427"/>
                  </a:cubicBezTo>
                  <a:cubicBezTo>
                    <a:pt x="47" y="6832"/>
                    <a:pt x="12" y="7145"/>
                    <a:pt x="1" y="7337"/>
                  </a:cubicBezTo>
                  <a:cubicBezTo>
                    <a:pt x="1" y="7383"/>
                    <a:pt x="33" y="7426"/>
                    <a:pt x="90" y="7426"/>
                  </a:cubicBezTo>
                  <a:cubicBezTo>
                    <a:pt x="136" y="7426"/>
                    <a:pt x="182" y="7393"/>
                    <a:pt x="182" y="7337"/>
                  </a:cubicBezTo>
                  <a:cubicBezTo>
                    <a:pt x="193" y="7169"/>
                    <a:pt x="225" y="6864"/>
                    <a:pt x="317" y="6470"/>
                  </a:cubicBezTo>
                  <a:cubicBezTo>
                    <a:pt x="338" y="6427"/>
                    <a:pt x="303" y="6370"/>
                    <a:pt x="260" y="6359"/>
                  </a:cubicBezTo>
                  <a:cubicBezTo>
                    <a:pt x="252" y="6357"/>
                    <a:pt x="244" y="6356"/>
                    <a:pt x="236" y="6356"/>
                  </a:cubicBezTo>
                  <a:close/>
                  <a:moveTo>
                    <a:pt x="17171" y="7504"/>
                  </a:moveTo>
                  <a:cubicBezTo>
                    <a:pt x="17163" y="7504"/>
                    <a:pt x="17155" y="7505"/>
                    <a:pt x="17147" y="7507"/>
                  </a:cubicBezTo>
                  <a:cubicBezTo>
                    <a:pt x="17101" y="7518"/>
                    <a:pt x="17068" y="7561"/>
                    <a:pt x="17079" y="7607"/>
                  </a:cubicBezTo>
                  <a:cubicBezTo>
                    <a:pt x="17101" y="7731"/>
                    <a:pt x="17125" y="7820"/>
                    <a:pt x="17125" y="7887"/>
                  </a:cubicBezTo>
                  <a:cubicBezTo>
                    <a:pt x="17136" y="7923"/>
                    <a:pt x="17136" y="7944"/>
                    <a:pt x="17136" y="7955"/>
                  </a:cubicBezTo>
                  <a:cubicBezTo>
                    <a:pt x="17147" y="7966"/>
                    <a:pt x="17147" y="7966"/>
                    <a:pt x="17147" y="7979"/>
                  </a:cubicBezTo>
                  <a:lnTo>
                    <a:pt x="17147" y="8484"/>
                  </a:lnTo>
                  <a:cubicBezTo>
                    <a:pt x="17147" y="8541"/>
                    <a:pt x="17179" y="8573"/>
                    <a:pt x="17236" y="8573"/>
                  </a:cubicBezTo>
                  <a:cubicBezTo>
                    <a:pt x="17282" y="8573"/>
                    <a:pt x="17328" y="8541"/>
                    <a:pt x="17328" y="8484"/>
                  </a:cubicBezTo>
                  <a:lnTo>
                    <a:pt x="17328" y="7966"/>
                  </a:lnTo>
                  <a:lnTo>
                    <a:pt x="17328" y="7955"/>
                  </a:lnTo>
                  <a:cubicBezTo>
                    <a:pt x="17328" y="7955"/>
                    <a:pt x="17303" y="7820"/>
                    <a:pt x="17260" y="7574"/>
                  </a:cubicBezTo>
                  <a:cubicBezTo>
                    <a:pt x="17249" y="7535"/>
                    <a:pt x="17215" y="7504"/>
                    <a:pt x="17171" y="7504"/>
                  </a:cubicBezTo>
                  <a:close/>
                  <a:moveTo>
                    <a:pt x="90" y="8608"/>
                  </a:moveTo>
                  <a:cubicBezTo>
                    <a:pt x="33" y="8608"/>
                    <a:pt x="1" y="8641"/>
                    <a:pt x="1" y="8697"/>
                  </a:cubicBezTo>
                  <a:lnTo>
                    <a:pt x="1" y="9599"/>
                  </a:lnTo>
                  <a:cubicBezTo>
                    <a:pt x="1" y="9653"/>
                    <a:pt x="33" y="9688"/>
                    <a:pt x="90" y="9688"/>
                  </a:cubicBezTo>
                  <a:cubicBezTo>
                    <a:pt x="136" y="9688"/>
                    <a:pt x="182" y="9653"/>
                    <a:pt x="182" y="9599"/>
                  </a:cubicBezTo>
                  <a:lnTo>
                    <a:pt x="182" y="8697"/>
                  </a:lnTo>
                  <a:cubicBezTo>
                    <a:pt x="182" y="8641"/>
                    <a:pt x="136" y="8608"/>
                    <a:pt x="90" y="8608"/>
                  </a:cubicBezTo>
                  <a:close/>
                  <a:moveTo>
                    <a:pt x="17236" y="9745"/>
                  </a:moveTo>
                  <a:cubicBezTo>
                    <a:pt x="17179" y="9745"/>
                    <a:pt x="17147" y="9788"/>
                    <a:pt x="17147" y="9834"/>
                  </a:cubicBezTo>
                  <a:lnTo>
                    <a:pt x="17147" y="10733"/>
                  </a:lnTo>
                  <a:cubicBezTo>
                    <a:pt x="17147" y="10790"/>
                    <a:pt x="17179" y="10825"/>
                    <a:pt x="17236" y="10825"/>
                  </a:cubicBezTo>
                  <a:cubicBezTo>
                    <a:pt x="17282" y="10825"/>
                    <a:pt x="17328" y="10790"/>
                    <a:pt x="17328" y="10733"/>
                  </a:cubicBezTo>
                  <a:lnTo>
                    <a:pt x="17328" y="9834"/>
                  </a:lnTo>
                  <a:cubicBezTo>
                    <a:pt x="17328" y="9788"/>
                    <a:pt x="17282" y="9745"/>
                    <a:pt x="17236" y="9745"/>
                  </a:cubicBezTo>
                  <a:close/>
                  <a:moveTo>
                    <a:pt x="90" y="10868"/>
                  </a:moveTo>
                  <a:cubicBezTo>
                    <a:pt x="33" y="10868"/>
                    <a:pt x="1" y="10903"/>
                    <a:pt x="1" y="10960"/>
                  </a:cubicBezTo>
                  <a:lnTo>
                    <a:pt x="1" y="11859"/>
                  </a:lnTo>
                  <a:cubicBezTo>
                    <a:pt x="1" y="11905"/>
                    <a:pt x="33" y="11948"/>
                    <a:pt x="90" y="11948"/>
                  </a:cubicBezTo>
                  <a:cubicBezTo>
                    <a:pt x="136" y="11948"/>
                    <a:pt x="182" y="11905"/>
                    <a:pt x="182" y="11859"/>
                  </a:cubicBezTo>
                  <a:lnTo>
                    <a:pt x="182" y="10960"/>
                  </a:lnTo>
                  <a:cubicBezTo>
                    <a:pt x="182" y="10903"/>
                    <a:pt x="136" y="10868"/>
                    <a:pt x="90" y="10868"/>
                  </a:cubicBezTo>
                  <a:close/>
                  <a:moveTo>
                    <a:pt x="17236" y="11994"/>
                  </a:moveTo>
                  <a:cubicBezTo>
                    <a:pt x="17179" y="11994"/>
                    <a:pt x="17147" y="12040"/>
                    <a:pt x="17147" y="12083"/>
                  </a:cubicBezTo>
                  <a:lnTo>
                    <a:pt x="17147" y="12985"/>
                  </a:lnTo>
                  <a:cubicBezTo>
                    <a:pt x="17147" y="13042"/>
                    <a:pt x="17179" y="13074"/>
                    <a:pt x="17236" y="13074"/>
                  </a:cubicBezTo>
                  <a:cubicBezTo>
                    <a:pt x="17282" y="13074"/>
                    <a:pt x="17328" y="13042"/>
                    <a:pt x="17328" y="12985"/>
                  </a:cubicBezTo>
                  <a:lnTo>
                    <a:pt x="17328" y="12083"/>
                  </a:lnTo>
                  <a:cubicBezTo>
                    <a:pt x="17328" y="12040"/>
                    <a:pt x="17282" y="11994"/>
                    <a:pt x="17236" y="11994"/>
                  </a:cubicBezTo>
                  <a:close/>
                  <a:moveTo>
                    <a:pt x="90" y="13120"/>
                  </a:moveTo>
                  <a:cubicBezTo>
                    <a:pt x="33" y="13120"/>
                    <a:pt x="1" y="13163"/>
                    <a:pt x="1" y="13209"/>
                  </a:cubicBezTo>
                  <a:lnTo>
                    <a:pt x="1" y="14108"/>
                  </a:lnTo>
                  <a:cubicBezTo>
                    <a:pt x="1" y="14165"/>
                    <a:pt x="33" y="14200"/>
                    <a:pt x="90" y="14200"/>
                  </a:cubicBezTo>
                  <a:cubicBezTo>
                    <a:pt x="136" y="14200"/>
                    <a:pt x="182" y="14165"/>
                    <a:pt x="182" y="14108"/>
                  </a:cubicBezTo>
                  <a:lnTo>
                    <a:pt x="182" y="13209"/>
                  </a:lnTo>
                  <a:cubicBezTo>
                    <a:pt x="182" y="13163"/>
                    <a:pt x="136" y="13120"/>
                    <a:pt x="90" y="13120"/>
                  </a:cubicBezTo>
                  <a:close/>
                  <a:moveTo>
                    <a:pt x="17236" y="14243"/>
                  </a:moveTo>
                  <a:cubicBezTo>
                    <a:pt x="17179" y="14243"/>
                    <a:pt x="17147" y="14289"/>
                    <a:pt x="17147" y="14335"/>
                  </a:cubicBezTo>
                  <a:lnTo>
                    <a:pt x="17147" y="15234"/>
                  </a:lnTo>
                  <a:cubicBezTo>
                    <a:pt x="17147" y="15291"/>
                    <a:pt x="17179" y="15324"/>
                    <a:pt x="17236" y="15324"/>
                  </a:cubicBezTo>
                  <a:cubicBezTo>
                    <a:pt x="17282" y="15324"/>
                    <a:pt x="17328" y="15291"/>
                    <a:pt x="17328" y="15234"/>
                  </a:cubicBezTo>
                  <a:lnTo>
                    <a:pt x="17328" y="14335"/>
                  </a:lnTo>
                  <a:cubicBezTo>
                    <a:pt x="17328" y="14289"/>
                    <a:pt x="17282" y="14243"/>
                    <a:pt x="17236" y="14243"/>
                  </a:cubicBezTo>
                  <a:close/>
                  <a:moveTo>
                    <a:pt x="90" y="15380"/>
                  </a:moveTo>
                  <a:cubicBezTo>
                    <a:pt x="33" y="15380"/>
                    <a:pt x="1" y="15415"/>
                    <a:pt x="1" y="15472"/>
                  </a:cubicBezTo>
                  <a:lnTo>
                    <a:pt x="1" y="16371"/>
                  </a:lnTo>
                  <a:cubicBezTo>
                    <a:pt x="1" y="16417"/>
                    <a:pt x="33" y="16460"/>
                    <a:pt x="90" y="16460"/>
                  </a:cubicBezTo>
                  <a:cubicBezTo>
                    <a:pt x="136" y="16460"/>
                    <a:pt x="182" y="16417"/>
                    <a:pt x="182" y="16371"/>
                  </a:cubicBezTo>
                  <a:lnTo>
                    <a:pt x="182" y="15472"/>
                  </a:lnTo>
                  <a:cubicBezTo>
                    <a:pt x="182" y="15415"/>
                    <a:pt x="136" y="15380"/>
                    <a:pt x="90" y="15380"/>
                  </a:cubicBezTo>
                  <a:close/>
                  <a:moveTo>
                    <a:pt x="17236" y="16495"/>
                  </a:moveTo>
                  <a:cubicBezTo>
                    <a:pt x="17179" y="16495"/>
                    <a:pt x="17147" y="16539"/>
                    <a:pt x="17147" y="16584"/>
                  </a:cubicBezTo>
                  <a:lnTo>
                    <a:pt x="17147" y="17484"/>
                  </a:lnTo>
                  <a:cubicBezTo>
                    <a:pt x="17147" y="17540"/>
                    <a:pt x="17179" y="17575"/>
                    <a:pt x="17236" y="17575"/>
                  </a:cubicBezTo>
                  <a:cubicBezTo>
                    <a:pt x="17282" y="17575"/>
                    <a:pt x="17328" y="17540"/>
                    <a:pt x="17328" y="17484"/>
                  </a:cubicBezTo>
                  <a:lnTo>
                    <a:pt x="17328" y="16584"/>
                  </a:lnTo>
                  <a:cubicBezTo>
                    <a:pt x="17328" y="16539"/>
                    <a:pt x="17282" y="16495"/>
                    <a:pt x="17236" y="16495"/>
                  </a:cubicBezTo>
                  <a:close/>
                  <a:moveTo>
                    <a:pt x="90" y="17632"/>
                  </a:moveTo>
                  <a:cubicBezTo>
                    <a:pt x="33" y="17632"/>
                    <a:pt x="1" y="17675"/>
                    <a:pt x="1" y="17721"/>
                  </a:cubicBezTo>
                  <a:lnTo>
                    <a:pt x="1" y="18620"/>
                  </a:lnTo>
                  <a:cubicBezTo>
                    <a:pt x="1" y="18677"/>
                    <a:pt x="33" y="18712"/>
                    <a:pt x="90" y="18712"/>
                  </a:cubicBezTo>
                  <a:cubicBezTo>
                    <a:pt x="136" y="18712"/>
                    <a:pt x="182" y="18677"/>
                    <a:pt x="182" y="18620"/>
                  </a:cubicBezTo>
                  <a:lnTo>
                    <a:pt x="182" y="17721"/>
                  </a:lnTo>
                  <a:cubicBezTo>
                    <a:pt x="182" y="17675"/>
                    <a:pt x="136" y="17632"/>
                    <a:pt x="90" y="17632"/>
                  </a:cubicBezTo>
                  <a:close/>
                  <a:moveTo>
                    <a:pt x="17236" y="18745"/>
                  </a:moveTo>
                  <a:cubicBezTo>
                    <a:pt x="17179" y="18745"/>
                    <a:pt x="17147" y="18790"/>
                    <a:pt x="17147" y="18834"/>
                  </a:cubicBezTo>
                  <a:lnTo>
                    <a:pt x="17147" y="19736"/>
                  </a:lnTo>
                  <a:cubicBezTo>
                    <a:pt x="17147" y="19792"/>
                    <a:pt x="17179" y="19825"/>
                    <a:pt x="17236" y="19825"/>
                  </a:cubicBezTo>
                  <a:cubicBezTo>
                    <a:pt x="17282" y="19825"/>
                    <a:pt x="17328" y="19792"/>
                    <a:pt x="17328" y="19736"/>
                  </a:cubicBezTo>
                  <a:lnTo>
                    <a:pt x="17328" y="18834"/>
                  </a:lnTo>
                  <a:cubicBezTo>
                    <a:pt x="17328" y="18790"/>
                    <a:pt x="17282" y="18745"/>
                    <a:pt x="17236" y="18745"/>
                  </a:cubicBezTo>
                  <a:close/>
                  <a:moveTo>
                    <a:pt x="90" y="19892"/>
                  </a:moveTo>
                  <a:cubicBezTo>
                    <a:pt x="33" y="19892"/>
                    <a:pt x="1" y="19927"/>
                    <a:pt x="1" y="19981"/>
                  </a:cubicBezTo>
                  <a:lnTo>
                    <a:pt x="1" y="20883"/>
                  </a:lnTo>
                  <a:cubicBezTo>
                    <a:pt x="1" y="20926"/>
                    <a:pt x="33" y="20972"/>
                    <a:pt x="90" y="20972"/>
                  </a:cubicBezTo>
                  <a:cubicBezTo>
                    <a:pt x="136" y="20972"/>
                    <a:pt x="182" y="20926"/>
                    <a:pt x="182" y="20883"/>
                  </a:cubicBezTo>
                  <a:lnTo>
                    <a:pt x="182" y="19981"/>
                  </a:lnTo>
                  <a:cubicBezTo>
                    <a:pt x="182" y="19927"/>
                    <a:pt x="136" y="19892"/>
                    <a:pt x="90" y="19892"/>
                  </a:cubicBezTo>
                  <a:close/>
                  <a:moveTo>
                    <a:pt x="17236" y="20994"/>
                  </a:moveTo>
                  <a:cubicBezTo>
                    <a:pt x="17179" y="20994"/>
                    <a:pt x="17147" y="21040"/>
                    <a:pt x="17147" y="21086"/>
                  </a:cubicBezTo>
                  <a:lnTo>
                    <a:pt x="17147" y="21985"/>
                  </a:lnTo>
                  <a:cubicBezTo>
                    <a:pt x="17147" y="22041"/>
                    <a:pt x="17179" y="22074"/>
                    <a:pt x="17236" y="22074"/>
                  </a:cubicBezTo>
                  <a:cubicBezTo>
                    <a:pt x="17282" y="22074"/>
                    <a:pt x="17328" y="22041"/>
                    <a:pt x="17328" y="21985"/>
                  </a:cubicBezTo>
                  <a:lnTo>
                    <a:pt x="17328" y="21086"/>
                  </a:lnTo>
                  <a:cubicBezTo>
                    <a:pt x="17328" y="21040"/>
                    <a:pt x="17282" y="20994"/>
                    <a:pt x="17236" y="20994"/>
                  </a:cubicBezTo>
                  <a:close/>
                  <a:moveTo>
                    <a:pt x="90" y="22141"/>
                  </a:moveTo>
                  <a:cubicBezTo>
                    <a:pt x="33" y="22141"/>
                    <a:pt x="1" y="22187"/>
                    <a:pt x="1" y="22233"/>
                  </a:cubicBezTo>
                  <a:lnTo>
                    <a:pt x="1" y="23143"/>
                  </a:lnTo>
                  <a:cubicBezTo>
                    <a:pt x="1" y="23189"/>
                    <a:pt x="33" y="23235"/>
                    <a:pt x="90" y="23235"/>
                  </a:cubicBezTo>
                  <a:cubicBezTo>
                    <a:pt x="136" y="23235"/>
                    <a:pt x="182" y="23189"/>
                    <a:pt x="182" y="23143"/>
                  </a:cubicBezTo>
                  <a:lnTo>
                    <a:pt x="182" y="22233"/>
                  </a:lnTo>
                  <a:cubicBezTo>
                    <a:pt x="182" y="22187"/>
                    <a:pt x="136" y="22141"/>
                    <a:pt x="90" y="22141"/>
                  </a:cubicBezTo>
                  <a:close/>
                  <a:moveTo>
                    <a:pt x="17236" y="23246"/>
                  </a:moveTo>
                  <a:cubicBezTo>
                    <a:pt x="17179" y="23246"/>
                    <a:pt x="17147" y="23289"/>
                    <a:pt x="17147" y="23335"/>
                  </a:cubicBezTo>
                  <a:lnTo>
                    <a:pt x="17147" y="24234"/>
                  </a:lnTo>
                  <a:cubicBezTo>
                    <a:pt x="17147" y="24291"/>
                    <a:pt x="17179" y="24326"/>
                    <a:pt x="17236" y="24326"/>
                  </a:cubicBezTo>
                  <a:cubicBezTo>
                    <a:pt x="17282" y="24326"/>
                    <a:pt x="17328" y="24291"/>
                    <a:pt x="17328" y="24234"/>
                  </a:cubicBezTo>
                  <a:lnTo>
                    <a:pt x="17328" y="23335"/>
                  </a:lnTo>
                  <a:cubicBezTo>
                    <a:pt x="17328" y="23289"/>
                    <a:pt x="17282" y="23246"/>
                    <a:pt x="17236" y="23246"/>
                  </a:cubicBezTo>
                  <a:close/>
                  <a:moveTo>
                    <a:pt x="17236" y="25495"/>
                  </a:moveTo>
                  <a:cubicBezTo>
                    <a:pt x="17179" y="25495"/>
                    <a:pt x="17147" y="25541"/>
                    <a:pt x="17147" y="25584"/>
                  </a:cubicBezTo>
                  <a:lnTo>
                    <a:pt x="17147" y="26486"/>
                  </a:lnTo>
                  <a:cubicBezTo>
                    <a:pt x="17147" y="26542"/>
                    <a:pt x="17179" y="26575"/>
                    <a:pt x="17236" y="26575"/>
                  </a:cubicBezTo>
                  <a:cubicBezTo>
                    <a:pt x="17282" y="26575"/>
                    <a:pt x="17328" y="26542"/>
                    <a:pt x="17328" y="26486"/>
                  </a:cubicBezTo>
                  <a:lnTo>
                    <a:pt x="17328" y="25584"/>
                  </a:lnTo>
                  <a:cubicBezTo>
                    <a:pt x="17328" y="25541"/>
                    <a:pt x="17282" y="25495"/>
                    <a:pt x="17236" y="25495"/>
                  </a:cubicBezTo>
                  <a:close/>
                  <a:moveTo>
                    <a:pt x="17236" y="27744"/>
                  </a:moveTo>
                  <a:cubicBezTo>
                    <a:pt x="17179" y="27744"/>
                    <a:pt x="17147" y="27790"/>
                    <a:pt x="17147" y="27836"/>
                  </a:cubicBezTo>
                  <a:lnTo>
                    <a:pt x="17147" y="28735"/>
                  </a:lnTo>
                  <a:cubicBezTo>
                    <a:pt x="17147" y="28792"/>
                    <a:pt x="17179" y="28824"/>
                    <a:pt x="17236" y="28824"/>
                  </a:cubicBezTo>
                  <a:cubicBezTo>
                    <a:pt x="17282" y="28824"/>
                    <a:pt x="17328" y="28792"/>
                    <a:pt x="17328" y="28735"/>
                  </a:cubicBezTo>
                  <a:lnTo>
                    <a:pt x="17328" y="27836"/>
                  </a:lnTo>
                  <a:cubicBezTo>
                    <a:pt x="17328" y="27790"/>
                    <a:pt x="17282" y="27744"/>
                    <a:pt x="17236" y="27744"/>
                  </a:cubicBezTo>
                  <a:close/>
                  <a:moveTo>
                    <a:pt x="17236" y="29996"/>
                  </a:moveTo>
                  <a:cubicBezTo>
                    <a:pt x="17179" y="29996"/>
                    <a:pt x="17147" y="30039"/>
                    <a:pt x="17147" y="30085"/>
                  </a:cubicBezTo>
                  <a:lnTo>
                    <a:pt x="17147" y="30984"/>
                  </a:lnTo>
                  <a:cubicBezTo>
                    <a:pt x="17147" y="31041"/>
                    <a:pt x="17179" y="31076"/>
                    <a:pt x="17236" y="31076"/>
                  </a:cubicBezTo>
                  <a:cubicBezTo>
                    <a:pt x="17282" y="31076"/>
                    <a:pt x="17328" y="31041"/>
                    <a:pt x="17328" y="30984"/>
                  </a:cubicBezTo>
                  <a:lnTo>
                    <a:pt x="17328" y="30085"/>
                  </a:lnTo>
                  <a:cubicBezTo>
                    <a:pt x="17328" y="30039"/>
                    <a:pt x="17282" y="29996"/>
                    <a:pt x="17236" y="29996"/>
                  </a:cubicBezTo>
                  <a:close/>
                  <a:moveTo>
                    <a:pt x="17236" y="32245"/>
                  </a:moveTo>
                  <a:cubicBezTo>
                    <a:pt x="17179" y="32245"/>
                    <a:pt x="17147" y="32291"/>
                    <a:pt x="17147" y="32334"/>
                  </a:cubicBezTo>
                  <a:lnTo>
                    <a:pt x="17147" y="33236"/>
                  </a:lnTo>
                  <a:cubicBezTo>
                    <a:pt x="17147" y="33293"/>
                    <a:pt x="17179" y="33325"/>
                    <a:pt x="17236" y="33325"/>
                  </a:cubicBezTo>
                  <a:cubicBezTo>
                    <a:pt x="17282" y="33325"/>
                    <a:pt x="17328" y="33293"/>
                    <a:pt x="17328" y="33236"/>
                  </a:cubicBezTo>
                  <a:lnTo>
                    <a:pt x="17328" y="32334"/>
                  </a:lnTo>
                  <a:cubicBezTo>
                    <a:pt x="17328" y="32291"/>
                    <a:pt x="17282" y="32245"/>
                    <a:pt x="17236" y="32245"/>
                  </a:cubicBezTo>
                  <a:close/>
                  <a:moveTo>
                    <a:pt x="17236" y="34494"/>
                  </a:moveTo>
                  <a:cubicBezTo>
                    <a:pt x="17179" y="34494"/>
                    <a:pt x="17147" y="34540"/>
                    <a:pt x="17147" y="34586"/>
                  </a:cubicBezTo>
                  <a:lnTo>
                    <a:pt x="17147" y="35485"/>
                  </a:lnTo>
                  <a:cubicBezTo>
                    <a:pt x="17147" y="35542"/>
                    <a:pt x="17179" y="35574"/>
                    <a:pt x="17236" y="35574"/>
                  </a:cubicBezTo>
                  <a:cubicBezTo>
                    <a:pt x="17282" y="35574"/>
                    <a:pt x="17328" y="35542"/>
                    <a:pt x="17328" y="35485"/>
                  </a:cubicBezTo>
                  <a:lnTo>
                    <a:pt x="17328" y="34586"/>
                  </a:lnTo>
                  <a:cubicBezTo>
                    <a:pt x="17328" y="34540"/>
                    <a:pt x="17282" y="34494"/>
                    <a:pt x="17236" y="34494"/>
                  </a:cubicBezTo>
                  <a:close/>
                  <a:moveTo>
                    <a:pt x="17236" y="36746"/>
                  </a:moveTo>
                  <a:cubicBezTo>
                    <a:pt x="17179" y="36746"/>
                    <a:pt x="17147" y="36789"/>
                    <a:pt x="17147" y="36835"/>
                  </a:cubicBezTo>
                  <a:lnTo>
                    <a:pt x="17147" y="37734"/>
                  </a:lnTo>
                  <a:cubicBezTo>
                    <a:pt x="17147" y="37791"/>
                    <a:pt x="17179" y="37826"/>
                    <a:pt x="17236" y="37826"/>
                  </a:cubicBezTo>
                  <a:cubicBezTo>
                    <a:pt x="17282" y="37826"/>
                    <a:pt x="17328" y="37791"/>
                    <a:pt x="17328" y="37734"/>
                  </a:cubicBezTo>
                  <a:lnTo>
                    <a:pt x="17328" y="36835"/>
                  </a:lnTo>
                  <a:cubicBezTo>
                    <a:pt x="17328" y="36789"/>
                    <a:pt x="17282" y="36746"/>
                    <a:pt x="17236" y="36746"/>
                  </a:cubicBezTo>
                  <a:close/>
                  <a:moveTo>
                    <a:pt x="17236" y="38995"/>
                  </a:moveTo>
                  <a:cubicBezTo>
                    <a:pt x="17179" y="38995"/>
                    <a:pt x="17147" y="39041"/>
                    <a:pt x="17147" y="39085"/>
                  </a:cubicBezTo>
                  <a:lnTo>
                    <a:pt x="17147" y="39986"/>
                  </a:lnTo>
                  <a:cubicBezTo>
                    <a:pt x="17147" y="40043"/>
                    <a:pt x="17179" y="40075"/>
                    <a:pt x="17236" y="40075"/>
                  </a:cubicBezTo>
                  <a:cubicBezTo>
                    <a:pt x="17282" y="40075"/>
                    <a:pt x="17328" y="40043"/>
                    <a:pt x="17328" y="39986"/>
                  </a:cubicBezTo>
                  <a:lnTo>
                    <a:pt x="17328" y="39085"/>
                  </a:lnTo>
                  <a:cubicBezTo>
                    <a:pt x="17328" y="39041"/>
                    <a:pt x="17282" y="38995"/>
                    <a:pt x="17236" y="3899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9"/>
          <p:cNvGrpSpPr/>
          <p:nvPr/>
        </p:nvGrpSpPr>
        <p:grpSpPr>
          <a:xfrm>
            <a:off x="120300" y="153414"/>
            <a:ext cx="8787192" cy="4279766"/>
            <a:chOff x="120300" y="153414"/>
            <a:chExt cx="8787192" cy="4279766"/>
          </a:xfrm>
        </p:grpSpPr>
        <p:pic>
          <p:nvPicPr>
            <p:cNvPr id="224" name="Google Shape;224;p19"/>
            <p:cNvPicPr preferRelativeResize="0"/>
            <p:nvPr/>
          </p:nvPicPr>
          <p:blipFill>
            <a:blip r:embed="rId3">
              <a:alphaModFix/>
            </a:blip>
            <a:stretch>
              <a:fillRect/>
            </a:stretch>
          </p:blipFill>
          <p:spPr>
            <a:xfrm>
              <a:off x="8479175" y="153414"/>
              <a:ext cx="428317" cy="428312"/>
            </a:xfrm>
            <a:prstGeom prst="rect">
              <a:avLst/>
            </a:prstGeom>
            <a:noFill/>
            <a:ln>
              <a:noFill/>
            </a:ln>
          </p:spPr>
        </p:pic>
        <p:pic>
          <p:nvPicPr>
            <p:cNvPr id="225" name="Google Shape;225;p19"/>
            <p:cNvPicPr preferRelativeResize="0"/>
            <p:nvPr/>
          </p:nvPicPr>
          <p:blipFill>
            <a:blip r:embed="rId4">
              <a:alphaModFix/>
            </a:blip>
            <a:stretch>
              <a:fillRect/>
            </a:stretch>
          </p:blipFill>
          <p:spPr>
            <a:xfrm>
              <a:off x="120300" y="4017047"/>
              <a:ext cx="476478" cy="416134"/>
            </a:xfrm>
            <a:prstGeom prst="rect">
              <a:avLst/>
            </a:prstGeom>
            <a:noFill/>
            <a:ln>
              <a:noFill/>
            </a:ln>
          </p:spPr>
        </p:pic>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226"/>
        <p:cNvGrpSpPr/>
        <p:nvPr/>
      </p:nvGrpSpPr>
      <p:grpSpPr>
        <a:xfrm>
          <a:off x="0" y="0"/>
          <a:ext cx="0" cy="0"/>
          <a:chOff x="0" y="0"/>
          <a:chExt cx="0" cy="0"/>
        </a:xfrm>
      </p:grpSpPr>
      <p:pic>
        <p:nvPicPr>
          <p:cNvPr id="227" name="Google Shape;227;p20"/>
          <p:cNvPicPr preferRelativeResize="0"/>
          <p:nvPr/>
        </p:nvPicPr>
        <p:blipFill>
          <a:blip r:embed="rId2">
            <a:alphaModFix/>
          </a:blip>
          <a:stretch>
            <a:fillRect/>
          </a:stretch>
        </p:blipFill>
        <p:spPr>
          <a:xfrm>
            <a:off x="0" y="0"/>
            <a:ext cx="9144000" cy="5143500"/>
          </a:xfrm>
          <a:prstGeom prst="rect">
            <a:avLst/>
          </a:prstGeom>
          <a:noFill/>
          <a:ln>
            <a:noFill/>
          </a:ln>
        </p:spPr>
      </p:pic>
      <p:sp>
        <p:nvSpPr>
          <p:cNvPr id="228" name="Google Shape;228;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Font typeface="Lexend"/>
              <a:buNone/>
              <a:defRPr>
                <a:latin typeface="Lexend"/>
                <a:ea typeface="Lexend"/>
                <a:cs typeface="Lexend"/>
                <a:sym typeface="Lexend"/>
              </a:defRPr>
            </a:lvl1pPr>
            <a:lvl2pPr lvl="1" rtl="0">
              <a:spcBef>
                <a:spcPts val="0"/>
              </a:spcBef>
              <a:spcAft>
                <a:spcPts val="0"/>
              </a:spcAft>
              <a:buSzPts val="3000"/>
              <a:buFont typeface="Lexend"/>
              <a:buNone/>
              <a:defRPr>
                <a:latin typeface="Lexend"/>
                <a:ea typeface="Lexend"/>
                <a:cs typeface="Lexend"/>
                <a:sym typeface="Lexend"/>
              </a:defRPr>
            </a:lvl2pPr>
            <a:lvl3pPr lvl="2" rtl="0">
              <a:spcBef>
                <a:spcPts val="0"/>
              </a:spcBef>
              <a:spcAft>
                <a:spcPts val="0"/>
              </a:spcAft>
              <a:buSzPts val="3000"/>
              <a:buFont typeface="Lexend"/>
              <a:buNone/>
              <a:defRPr>
                <a:latin typeface="Lexend"/>
                <a:ea typeface="Lexend"/>
                <a:cs typeface="Lexend"/>
                <a:sym typeface="Lexend"/>
              </a:defRPr>
            </a:lvl3pPr>
            <a:lvl4pPr lvl="3" rtl="0">
              <a:spcBef>
                <a:spcPts val="0"/>
              </a:spcBef>
              <a:spcAft>
                <a:spcPts val="0"/>
              </a:spcAft>
              <a:buSzPts val="3000"/>
              <a:buFont typeface="Lexend"/>
              <a:buNone/>
              <a:defRPr>
                <a:latin typeface="Lexend"/>
                <a:ea typeface="Lexend"/>
                <a:cs typeface="Lexend"/>
                <a:sym typeface="Lexend"/>
              </a:defRPr>
            </a:lvl4pPr>
            <a:lvl5pPr lvl="4" rtl="0">
              <a:spcBef>
                <a:spcPts val="0"/>
              </a:spcBef>
              <a:spcAft>
                <a:spcPts val="0"/>
              </a:spcAft>
              <a:buSzPts val="3000"/>
              <a:buFont typeface="Lexend"/>
              <a:buNone/>
              <a:defRPr>
                <a:latin typeface="Lexend"/>
                <a:ea typeface="Lexend"/>
                <a:cs typeface="Lexend"/>
                <a:sym typeface="Lexend"/>
              </a:defRPr>
            </a:lvl5pPr>
            <a:lvl6pPr lvl="5" rtl="0">
              <a:spcBef>
                <a:spcPts val="0"/>
              </a:spcBef>
              <a:spcAft>
                <a:spcPts val="0"/>
              </a:spcAft>
              <a:buSzPts val="3000"/>
              <a:buFont typeface="Lexend"/>
              <a:buNone/>
              <a:defRPr>
                <a:latin typeface="Lexend"/>
                <a:ea typeface="Lexend"/>
                <a:cs typeface="Lexend"/>
                <a:sym typeface="Lexend"/>
              </a:defRPr>
            </a:lvl6pPr>
            <a:lvl7pPr lvl="6" rtl="0">
              <a:spcBef>
                <a:spcPts val="0"/>
              </a:spcBef>
              <a:spcAft>
                <a:spcPts val="0"/>
              </a:spcAft>
              <a:buSzPts val="3000"/>
              <a:buFont typeface="Lexend"/>
              <a:buNone/>
              <a:defRPr>
                <a:latin typeface="Lexend"/>
                <a:ea typeface="Lexend"/>
                <a:cs typeface="Lexend"/>
                <a:sym typeface="Lexend"/>
              </a:defRPr>
            </a:lvl7pPr>
            <a:lvl8pPr lvl="7" rtl="0">
              <a:spcBef>
                <a:spcPts val="0"/>
              </a:spcBef>
              <a:spcAft>
                <a:spcPts val="0"/>
              </a:spcAft>
              <a:buSzPts val="3000"/>
              <a:buFont typeface="Lexend"/>
              <a:buNone/>
              <a:defRPr>
                <a:latin typeface="Lexend"/>
                <a:ea typeface="Lexend"/>
                <a:cs typeface="Lexend"/>
                <a:sym typeface="Lexend"/>
              </a:defRPr>
            </a:lvl8pPr>
            <a:lvl9pPr lvl="8" rtl="0">
              <a:spcBef>
                <a:spcPts val="0"/>
              </a:spcBef>
              <a:spcAft>
                <a:spcPts val="0"/>
              </a:spcAft>
              <a:buSzPts val="3000"/>
              <a:buFont typeface="Lexend"/>
              <a:buNone/>
              <a:defRPr>
                <a:latin typeface="Lexend"/>
                <a:ea typeface="Lexend"/>
                <a:cs typeface="Lexend"/>
                <a:sym typeface="Lexend"/>
              </a:defRPr>
            </a:lvl9pPr>
          </a:lstStyle>
          <a:p>
            <a:endParaRPr/>
          </a:p>
        </p:txBody>
      </p:sp>
      <p:sp>
        <p:nvSpPr>
          <p:cNvPr id="229" name="Google Shape;229;p20"/>
          <p:cNvSpPr txBox="1">
            <a:spLocks noGrp="1"/>
          </p:cNvSpPr>
          <p:nvPr>
            <p:ph type="subTitle" idx="1"/>
          </p:nvPr>
        </p:nvSpPr>
        <p:spPr>
          <a:xfrm>
            <a:off x="722322" y="1755151"/>
            <a:ext cx="2459100" cy="1055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0" name="Google Shape;230;p20"/>
          <p:cNvSpPr txBox="1">
            <a:spLocks noGrp="1"/>
          </p:cNvSpPr>
          <p:nvPr>
            <p:ph type="subTitle" idx="2"/>
          </p:nvPr>
        </p:nvSpPr>
        <p:spPr>
          <a:xfrm>
            <a:off x="3344862" y="1755151"/>
            <a:ext cx="2459100" cy="1055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1" name="Google Shape;231;p20"/>
          <p:cNvSpPr txBox="1">
            <a:spLocks noGrp="1"/>
          </p:cNvSpPr>
          <p:nvPr>
            <p:ph type="subTitle" idx="3"/>
          </p:nvPr>
        </p:nvSpPr>
        <p:spPr>
          <a:xfrm>
            <a:off x="5968427" y="1755151"/>
            <a:ext cx="2454000" cy="1055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2" name="Google Shape;232;p20"/>
          <p:cNvSpPr txBox="1">
            <a:spLocks noGrp="1"/>
          </p:cNvSpPr>
          <p:nvPr>
            <p:ph type="subTitle" idx="4"/>
          </p:nvPr>
        </p:nvSpPr>
        <p:spPr>
          <a:xfrm>
            <a:off x="722322" y="3552800"/>
            <a:ext cx="2459100" cy="1055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3" name="Google Shape;233;p20"/>
          <p:cNvSpPr txBox="1">
            <a:spLocks noGrp="1"/>
          </p:cNvSpPr>
          <p:nvPr>
            <p:ph type="subTitle" idx="5"/>
          </p:nvPr>
        </p:nvSpPr>
        <p:spPr>
          <a:xfrm>
            <a:off x="3344862" y="3552800"/>
            <a:ext cx="2459100" cy="1055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4" name="Google Shape;234;p20"/>
          <p:cNvSpPr txBox="1">
            <a:spLocks noGrp="1"/>
          </p:cNvSpPr>
          <p:nvPr>
            <p:ph type="subTitle" idx="6"/>
          </p:nvPr>
        </p:nvSpPr>
        <p:spPr>
          <a:xfrm>
            <a:off x="5968427" y="3552800"/>
            <a:ext cx="2454000" cy="1055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5" name="Google Shape;235;p20"/>
          <p:cNvSpPr txBox="1">
            <a:spLocks noGrp="1"/>
          </p:cNvSpPr>
          <p:nvPr>
            <p:ph type="subTitle" idx="7"/>
          </p:nvPr>
        </p:nvSpPr>
        <p:spPr>
          <a:xfrm>
            <a:off x="722322" y="1283613"/>
            <a:ext cx="2459100" cy="5373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Lexend"/>
              <a:buNone/>
              <a:defRPr sz="1800" b="1">
                <a:solidFill>
                  <a:schemeClr val="dk1"/>
                </a:solidFill>
                <a:latin typeface="Lexend"/>
                <a:ea typeface="Lexend"/>
                <a:cs typeface="Lexend"/>
                <a:sym typeface="Lexend"/>
              </a:defRPr>
            </a:lvl1pPr>
            <a:lvl2pPr lvl="1"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2pPr>
            <a:lvl3pPr lvl="2"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3pPr>
            <a:lvl4pPr lvl="3"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4pPr>
            <a:lvl5pPr lvl="4"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5pPr>
            <a:lvl6pPr lvl="5"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6pPr>
            <a:lvl7pPr lvl="6"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7pPr>
            <a:lvl8pPr lvl="7"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8pPr>
            <a:lvl9pPr lvl="8"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9pPr>
          </a:lstStyle>
          <a:p>
            <a:endParaRPr/>
          </a:p>
        </p:txBody>
      </p:sp>
      <p:sp>
        <p:nvSpPr>
          <p:cNvPr id="236" name="Google Shape;236;p20"/>
          <p:cNvSpPr txBox="1">
            <a:spLocks noGrp="1"/>
          </p:cNvSpPr>
          <p:nvPr>
            <p:ph type="subTitle" idx="8"/>
          </p:nvPr>
        </p:nvSpPr>
        <p:spPr>
          <a:xfrm>
            <a:off x="3344862" y="1283613"/>
            <a:ext cx="2459100" cy="5373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Lexend"/>
              <a:buNone/>
              <a:defRPr sz="1800" b="1">
                <a:solidFill>
                  <a:schemeClr val="dk1"/>
                </a:solidFill>
                <a:latin typeface="Lexend"/>
                <a:ea typeface="Lexend"/>
                <a:cs typeface="Lexend"/>
                <a:sym typeface="Lexend"/>
              </a:defRPr>
            </a:lvl1pPr>
            <a:lvl2pPr lvl="1"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2pPr>
            <a:lvl3pPr lvl="2"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3pPr>
            <a:lvl4pPr lvl="3"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4pPr>
            <a:lvl5pPr lvl="4"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5pPr>
            <a:lvl6pPr lvl="5"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6pPr>
            <a:lvl7pPr lvl="6"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7pPr>
            <a:lvl8pPr lvl="7"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8pPr>
            <a:lvl9pPr lvl="8"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9pPr>
          </a:lstStyle>
          <a:p>
            <a:endParaRPr/>
          </a:p>
        </p:txBody>
      </p:sp>
      <p:sp>
        <p:nvSpPr>
          <p:cNvPr id="237" name="Google Shape;237;p20"/>
          <p:cNvSpPr txBox="1">
            <a:spLocks noGrp="1"/>
          </p:cNvSpPr>
          <p:nvPr>
            <p:ph type="subTitle" idx="9"/>
          </p:nvPr>
        </p:nvSpPr>
        <p:spPr>
          <a:xfrm>
            <a:off x="5968427" y="1283613"/>
            <a:ext cx="2454000" cy="5373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Lexend"/>
              <a:buNone/>
              <a:defRPr sz="1800" b="1">
                <a:solidFill>
                  <a:schemeClr val="dk1"/>
                </a:solidFill>
                <a:latin typeface="Lexend"/>
                <a:ea typeface="Lexend"/>
                <a:cs typeface="Lexend"/>
                <a:sym typeface="Lexend"/>
              </a:defRPr>
            </a:lvl1pPr>
            <a:lvl2pPr lvl="1"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2pPr>
            <a:lvl3pPr lvl="2"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3pPr>
            <a:lvl4pPr lvl="3"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4pPr>
            <a:lvl5pPr lvl="4"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5pPr>
            <a:lvl6pPr lvl="5"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6pPr>
            <a:lvl7pPr lvl="6"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7pPr>
            <a:lvl8pPr lvl="7"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8pPr>
            <a:lvl9pPr lvl="8"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9pPr>
          </a:lstStyle>
          <a:p>
            <a:endParaRPr/>
          </a:p>
        </p:txBody>
      </p:sp>
      <p:sp>
        <p:nvSpPr>
          <p:cNvPr id="238" name="Google Shape;238;p20"/>
          <p:cNvSpPr txBox="1">
            <a:spLocks noGrp="1"/>
          </p:cNvSpPr>
          <p:nvPr>
            <p:ph type="subTitle" idx="13"/>
          </p:nvPr>
        </p:nvSpPr>
        <p:spPr>
          <a:xfrm>
            <a:off x="722322" y="3076750"/>
            <a:ext cx="2459100" cy="5373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Lexend"/>
              <a:buNone/>
              <a:defRPr sz="1800" b="1">
                <a:solidFill>
                  <a:schemeClr val="dk1"/>
                </a:solidFill>
                <a:latin typeface="Lexend"/>
                <a:ea typeface="Lexend"/>
                <a:cs typeface="Lexend"/>
                <a:sym typeface="Lexend"/>
              </a:defRPr>
            </a:lvl1pPr>
            <a:lvl2pPr lvl="1"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2pPr>
            <a:lvl3pPr lvl="2"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3pPr>
            <a:lvl4pPr lvl="3"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4pPr>
            <a:lvl5pPr lvl="4"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5pPr>
            <a:lvl6pPr lvl="5"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6pPr>
            <a:lvl7pPr lvl="6"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7pPr>
            <a:lvl8pPr lvl="7"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8pPr>
            <a:lvl9pPr lvl="8"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9pPr>
          </a:lstStyle>
          <a:p>
            <a:endParaRPr/>
          </a:p>
        </p:txBody>
      </p:sp>
      <p:sp>
        <p:nvSpPr>
          <p:cNvPr id="239" name="Google Shape;239;p20"/>
          <p:cNvSpPr txBox="1">
            <a:spLocks noGrp="1"/>
          </p:cNvSpPr>
          <p:nvPr>
            <p:ph type="subTitle" idx="14"/>
          </p:nvPr>
        </p:nvSpPr>
        <p:spPr>
          <a:xfrm>
            <a:off x="3344862" y="3076750"/>
            <a:ext cx="2459100" cy="5373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Lexend"/>
              <a:buNone/>
              <a:defRPr sz="1800" b="1">
                <a:solidFill>
                  <a:schemeClr val="dk1"/>
                </a:solidFill>
                <a:latin typeface="Lexend"/>
                <a:ea typeface="Lexend"/>
                <a:cs typeface="Lexend"/>
                <a:sym typeface="Lexend"/>
              </a:defRPr>
            </a:lvl1pPr>
            <a:lvl2pPr lvl="1"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2pPr>
            <a:lvl3pPr lvl="2"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3pPr>
            <a:lvl4pPr lvl="3"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4pPr>
            <a:lvl5pPr lvl="4"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5pPr>
            <a:lvl6pPr lvl="5"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6pPr>
            <a:lvl7pPr lvl="6"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7pPr>
            <a:lvl8pPr lvl="7"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8pPr>
            <a:lvl9pPr lvl="8"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9pPr>
          </a:lstStyle>
          <a:p>
            <a:endParaRPr/>
          </a:p>
        </p:txBody>
      </p:sp>
      <p:sp>
        <p:nvSpPr>
          <p:cNvPr id="240" name="Google Shape;240;p20"/>
          <p:cNvSpPr txBox="1">
            <a:spLocks noGrp="1"/>
          </p:cNvSpPr>
          <p:nvPr>
            <p:ph type="subTitle" idx="15"/>
          </p:nvPr>
        </p:nvSpPr>
        <p:spPr>
          <a:xfrm>
            <a:off x="5965877" y="3076750"/>
            <a:ext cx="2459100" cy="5373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Lexend"/>
              <a:buNone/>
              <a:defRPr sz="1800" b="1">
                <a:solidFill>
                  <a:schemeClr val="dk1"/>
                </a:solidFill>
                <a:latin typeface="Lexend"/>
                <a:ea typeface="Lexend"/>
                <a:cs typeface="Lexend"/>
                <a:sym typeface="Lexend"/>
              </a:defRPr>
            </a:lvl1pPr>
            <a:lvl2pPr lvl="1"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2pPr>
            <a:lvl3pPr lvl="2"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3pPr>
            <a:lvl4pPr lvl="3"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4pPr>
            <a:lvl5pPr lvl="4"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5pPr>
            <a:lvl6pPr lvl="5"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6pPr>
            <a:lvl7pPr lvl="6"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7pPr>
            <a:lvl8pPr lvl="7"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8pPr>
            <a:lvl9pPr lvl="8"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9pPr>
          </a:lstStyle>
          <a:p>
            <a:endParaRPr/>
          </a:p>
        </p:txBody>
      </p:sp>
      <p:grpSp>
        <p:nvGrpSpPr>
          <p:cNvPr id="241" name="Google Shape;241;p20"/>
          <p:cNvGrpSpPr/>
          <p:nvPr/>
        </p:nvGrpSpPr>
        <p:grpSpPr>
          <a:xfrm>
            <a:off x="-1024300" y="-1417875"/>
            <a:ext cx="10633733" cy="7015584"/>
            <a:chOff x="-1024300" y="-1417875"/>
            <a:chExt cx="10633733" cy="7015584"/>
          </a:xfrm>
        </p:grpSpPr>
        <p:sp>
          <p:nvSpPr>
            <p:cNvPr id="242" name="Google Shape;242;p20"/>
            <p:cNvSpPr/>
            <p:nvPr/>
          </p:nvSpPr>
          <p:spPr>
            <a:xfrm rot="-5400000">
              <a:off x="8337325" y="4325601"/>
              <a:ext cx="1358782" cy="1185435"/>
            </a:xfrm>
            <a:custGeom>
              <a:avLst/>
              <a:gdLst/>
              <a:ahLst/>
              <a:cxnLst/>
              <a:rect l="l" t="t" r="r" b="b"/>
              <a:pathLst>
                <a:path w="14368" h="12535" extrusionOk="0">
                  <a:moveTo>
                    <a:pt x="89" y="0"/>
                  </a:moveTo>
                  <a:cubicBezTo>
                    <a:pt x="46" y="0"/>
                    <a:pt x="0" y="46"/>
                    <a:pt x="0" y="92"/>
                  </a:cubicBezTo>
                  <a:cubicBezTo>
                    <a:pt x="0" y="135"/>
                    <a:pt x="46" y="181"/>
                    <a:pt x="89" y="181"/>
                  </a:cubicBezTo>
                  <a:lnTo>
                    <a:pt x="991" y="181"/>
                  </a:lnTo>
                  <a:cubicBezTo>
                    <a:pt x="1034" y="181"/>
                    <a:pt x="1080" y="135"/>
                    <a:pt x="1080" y="92"/>
                  </a:cubicBezTo>
                  <a:cubicBezTo>
                    <a:pt x="1080" y="46"/>
                    <a:pt x="1034" y="0"/>
                    <a:pt x="991" y="0"/>
                  </a:cubicBezTo>
                  <a:close/>
                  <a:moveTo>
                    <a:pt x="2341" y="0"/>
                  </a:moveTo>
                  <a:cubicBezTo>
                    <a:pt x="2295" y="0"/>
                    <a:pt x="2249" y="46"/>
                    <a:pt x="2249" y="92"/>
                  </a:cubicBezTo>
                  <a:cubicBezTo>
                    <a:pt x="2249" y="135"/>
                    <a:pt x="2295" y="181"/>
                    <a:pt x="2341" y="181"/>
                  </a:cubicBezTo>
                  <a:lnTo>
                    <a:pt x="3240" y="181"/>
                  </a:lnTo>
                  <a:cubicBezTo>
                    <a:pt x="3286" y="181"/>
                    <a:pt x="3330" y="135"/>
                    <a:pt x="3330" y="92"/>
                  </a:cubicBezTo>
                  <a:cubicBezTo>
                    <a:pt x="3330" y="46"/>
                    <a:pt x="3286" y="0"/>
                    <a:pt x="3240" y="0"/>
                  </a:cubicBezTo>
                  <a:close/>
                  <a:moveTo>
                    <a:pt x="4590" y="0"/>
                  </a:moveTo>
                  <a:cubicBezTo>
                    <a:pt x="4545" y="0"/>
                    <a:pt x="4501" y="46"/>
                    <a:pt x="4501" y="92"/>
                  </a:cubicBezTo>
                  <a:cubicBezTo>
                    <a:pt x="4501" y="135"/>
                    <a:pt x="4545" y="181"/>
                    <a:pt x="4590" y="181"/>
                  </a:cubicBezTo>
                  <a:lnTo>
                    <a:pt x="5490" y="181"/>
                  </a:lnTo>
                  <a:cubicBezTo>
                    <a:pt x="5536" y="181"/>
                    <a:pt x="5581" y="135"/>
                    <a:pt x="5581" y="92"/>
                  </a:cubicBezTo>
                  <a:cubicBezTo>
                    <a:pt x="5581" y="46"/>
                    <a:pt x="5536" y="0"/>
                    <a:pt x="5490" y="0"/>
                  </a:cubicBezTo>
                  <a:close/>
                  <a:moveTo>
                    <a:pt x="6840" y="0"/>
                  </a:moveTo>
                  <a:cubicBezTo>
                    <a:pt x="6796" y="0"/>
                    <a:pt x="6751" y="46"/>
                    <a:pt x="6751" y="92"/>
                  </a:cubicBezTo>
                  <a:cubicBezTo>
                    <a:pt x="6751" y="135"/>
                    <a:pt x="6796" y="181"/>
                    <a:pt x="6840" y="181"/>
                  </a:cubicBezTo>
                  <a:lnTo>
                    <a:pt x="6942" y="181"/>
                  </a:lnTo>
                  <a:cubicBezTo>
                    <a:pt x="7212" y="181"/>
                    <a:pt x="7472" y="192"/>
                    <a:pt x="7731" y="227"/>
                  </a:cubicBezTo>
                  <a:cubicBezTo>
                    <a:pt x="7774" y="227"/>
                    <a:pt x="7820" y="192"/>
                    <a:pt x="7831" y="149"/>
                  </a:cubicBezTo>
                  <a:cubicBezTo>
                    <a:pt x="7831" y="92"/>
                    <a:pt x="7798" y="46"/>
                    <a:pt x="7752" y="46"/>
                  </a:cubicBezTo>
                  <a:cubicBezTo>
                    <a:pt x="7482" y="14"/>
                    <a:pt x="7212" y="0"/>
                    <a:pt x="6942" y="0"/>
                  </a:cubicBezTo>
                  <a:close/>
                  <a:moveTo>
                    <a:pt x="9064" y="314"/>
                  </a:moveTo>
                  <a:cubicBezTo>
                    <a:pt x="9020" y="314"/>
                    <a:pt x="8987" y="335"/>
                    <a:pt x="8978" y="373"/>
                  </a:cubicBezTo>
                  <a:cubicBezTo>
                    <a:pt x="8957" y="419"/>
                    <a:pt x="8989" y="473"/>
                    <a:pt x="9035" y="486"/>
                  </a:cubicBezTo>
                  <a:cubicBezTo>
                    <a:pt x="9316" y="575"/>
                    <a:pt x="9596" y="675"/>
                    <a:pt x="9867" y="800"/>
                  </a:cubicBezTo>
                  <a:cubicBezTo>
                    <a:pt x="9877" y="802"/>
                    <a:pt x="9887" y="803"/>
                    <a:pt x="9898" y="803"/>
                  </a:cubicBezTo>
                  <a:cubicBezTo>
                    <a:pt x="9936" y="803"/>
                    <a:pt x="9974" y="787"/>
                    <a:pt x="9991" y="743"/>
                  </a:cubicBezTo>
                  <a:cubicBezTo>
                    <a:pt x="10002" y="700"/>
                    <a:pt x="9991" y="654"/>
                    <a:pt x="9945" y="632"/>
                  </a:cubicBezTo>
                  <a:cubicBezTo>
                    <a:pt x="9664" y="508"/>
                    <a:pt x="9383" y="405"/>
                    <a:pt x="9092" y="316"/>
                  </a:cubicBezTo>
                  <a:cubicBezTo>
                    <a:pt x="9082" y="314"/>
                    <a:pt x="9073" y="314"/>
                    <a:pt x="9064" y="314"/>
                  </a:cubicBezTo>
                  <a:close/>
                  <a:moveTo>
                    <a:pt x="11079" y="1276"/>
                  </a:moveTo>
                  <a:cubicBezTo>
                    <a:pt x="11052" y="1276"/>
                    <a:pt x="11024" y="1291"/>
                    <a:pt x="11003" y="1318"/>
                  </a:cubicBezTo>
                  <a:cubicBezTo>
                    <a:pt x="10982" y="1364"/>
                    <a:pt x="10992" y="1418"/>
                    <a:pt x="11025" y="1442"/>
                  </a:cubicBezTo>
                  <a:cubicBezTo>
                    <a:pt x="11273" y="1610"/>
                    <a:pt x="11511" y="1791"/>
                    <a:pt x="11735" y="1993"/>
                  </a:cubicBezTo>
                  <a:cubicBezTo>
                    <a:pt x="11749" y="2007"/>
                    <a:pt x="11766" y="2013"/>
                    <a:pt x="11785" y="2013"/>
                  </a:cubicBezTo>
                  <a:cubicBezTo>
                    <a:pt x="11811" y="2013"/>
                    <a:pt x="11839" y="2001"/>
                    <a:pt x="11859" y="1982"/>
                  </a:cubicBezTo>
                  <a:cubicBezTo>
                    <a:pt x="11892" y="1947"/>
                    <a:pt x="11892" y="1890"/>
                    <a:pt x="11848" y="1858"/>
                  </a:cubicBezTo>
                  <a:cubicBezTo>
                    <a:pt x="11622" y="1656"/>
                    <a:pt x="11387" y="1464"/>
                    <a:pt x="11127" y="1296"/>
                  </a:cubicBezTo>
                  <a:cubicBezTo>
                    <a:pt x="11113" y="1282"/>
                    <a:pt x="11096" y="1276"/>
                    <a:pt x="11079" y="1276"/>
                  </a:cubicBezTo>
                  <a:close/>
                  <a:moveTo>
                    <a:pt x="12715" y="2811"/>
                  </a:moveTo>
                  <a:cubicBezTo>
                    <a:pt x="12696" y="2811"/>
                    <a:pt x="12676" y="2816"/>
                    <a:pt x="12658" y="2825"/>
                  </a:cubicBezTo>
                  <a:cubicBezTo>
                    <a:pt x="12623" y="2860"/>
                    <a:pt x="12613" y="2916"/>
                    <a:pt x="12645" y="2960"/>
                  </a:cubicBezTo>
                  <a:cubicBezTo>
                    <a:pt x="12826" y="3186"/>
                    <a:pt x="12996" y="3432"/>
                    <a:pt x="13153" y="3691"/>
                  </a:cubicBezTo>
                  <a:cubicBezTo>
                    <a:pt x="13166" y="3714"/>
                    <a:pt x="13195" y="3731"/>
                    <a:pt x="13225" y="3731"/>
                  </a:cubicBezTo>
                  <a:cubicBezTo>
                    <a:pt x="13242" y="3731"/>
                    <a:pt x="13260" y="3726"/>
                    <a:pt x="13277" y="3713"/>
                  </a:cubicBezTo>
                  <a:cubicBezTo>
                    <a:pt x="13320" y="3691"/>
                    <a:pt x="13333" y="3635"/>
                    <a:pt x="13309" y="3591"/>
                  </a:cubicBezTo>
                  <a:cubicBezTo>
                    <a:pt x="13153" y="3332"/>
                    <a:pt x="12972" y="3084"/>
                    <a:pt x="12793" y="2849"/>
                  </a:cubicBezTo>
                  <a:cubicBezTo>
                    <a:pt x="12773" y="2822"/>
                    <a:pt x="12744" y="2811"/>
                    <a:pt x="12715" y="2811"/>
                  </a:cubicBezTo>
                  <a:close/>
                  <a:moveTo>
                    <a:pt x="13818" y="4763"/>
                  </a:moveTo>
                  <a:cubicBezTo>
                    <a:pt x="13806" y="4763"/>
                    <a:pt x="13793" y="4766"/>
                    <a:pt x="13782" y="4771"/>
                  </a:cubicBezTo>
                  <a:cubicBezTo>
                    <a:pt x="13738" y="4782"/>
                    <a:pt x="13714" y="4839"/>
                    <a:pt x="13725" y="4885"/>
                  </a:cubicBezTo>
                  <a:cubicBezTo>
                    <a:pt x="13828" y="5166"/>
                    <a:pt x="13917" y="5446"/>
                    <a:pt x="13984" y="5738"/>
                  </a:cubicBezTo>
                  <a:cubicBezTo>
                    <a:pt x="13993" y="5777"/>
                    <a:pt x="14036" y="5809"/>
                    <a:pt x="14077" y="5809"/>
                  </a:cubicBezTo>
                  <a:cubicBezTo>
                    <a:pt x="14084" y="5809"/>
                    <a:pt x="14091" y="5808"/>
                    <a:pt x="14098" y="5806"/>
                  </a:cubicBezTo>
                  <a:cubicBezTo>
                    <a:pt x="14143" y="5795"/>
                    <a:pt x="14176" y="5738"/>
                    <a:pt x="14165" y="5695"/>
                  </a:cubicBezTo>
                  <a:cubicBezTo>
                    <a:pt x="14098" y="5401"/>
                    <a:pt x="14008" y="5109"/>
                    <a:pt x="13895" y="4828"/>
                  </a:cubicBezTo>
                  <a:cubicBezTo>
                    <a:pt x="13887" y="4786"/>
                    <a:pt x="13854" y="4763"/>
                    <a:pt x="13818" y="4763"/>
                  </a:cubicBezTo>
                  <a:close/>
                  <a:moveTo>
                    <a:pt x="14265" y="6953"/>
                  </a:moveTo>
                  <a:cubicBezTo>
                    <a:pt x="14211" y="6967"/>
                    <a:pt x="14176" y="6999"/>
                    <a:pt x="14176" y="7056"/>
                  </a:cubicBezTo>
                  <a:cubicBezTo>
                    <a:pt x="14187" y="7180"/>
                    <a:pt x="14187" y="7304"/>
                    <a:pt x="14187" y="7426"/>
                  </a:cubicBezTo>
                  <a:lnTo>
                    <a:pt x="14187" y="7944"/>
                  </a:lnTo>
                  <a:cubicBezTo>
                    <a:pt x="14187" y="8001"/>
                    <a:pt x="14222" y="8033"/>
                    <a:pt x="14278" y="8033"/>
                  </a:cubicBezTo>
                  <a:cubicBezTo>
                    <a:pt x="14322" y="8033"/>
                    <a:pt x="14368" y="8001"/>
                    <a:pt x="14368" y="7944"/>
                  </a:cubicBezTo>
                  <a:lnTo>
                    <a:pt x="14368" y="7426"/>
                  </a:lnTo>
                  <a:cubicBezTo>
                    <a:pt x="14368" y="7291"/>
                    <a:pt x="14368" y="7169"/>
                    <a:pt x="14357" y="7045"/>
                  </a:cubicBezTo>
                  <a:cubicBezTo>
                    <a:pt x="14357" y="6999"/>
                    <a:pt x="14311" y="6953"/>
                    <a:pt x="14265" y="6953"/>
                  </a:cubicBezTo>
                  <a:close/>
                  <a:moveTo>
                    <a:pt x="14278" y="9205"/>
                  </a:moveTo>
                  <a:cubicBezTo>
                    <a:pt x="14222" y="9205"/>
                    <a:pt x="14187" y="9248"/>
                    <a:pt x="14187" y="9294"/>
                  </a:cubicBezTo>
                  <a:lnTo>
                    <a:pt x="14187" y="10193"/>
                  </a:lnTo>
                  <a:cubicBezTo>
                    <a:pt x="14187" y="10250"/>
                    <a:pt x="14222" y="10285"/>
                    <a:pt x="14278" y="10285"/>
                  </a:cubicBezTo>
                  <a:cubicBezTo>
                    <a:pt x="14322" y="10285"/>
                    <a:pt x="14368" y="10250"/>
                    <a:pt x="14368" y="10193"/>
                  </a:cubicBezTo>
                  <a:lnTo>
                    <a:pt x="14368" y="9294"/>
                  </a:lnTo>
                  <a:cubicBezTo>
                    <a:pt x="14368" y="9248"/>
                    <a:pt x="14322" y="9205"/>
                    <a:pt x="14278" y="9205"/>
                  </a:cubicBezTo>
                  <a:close/>
                  <a:moveTo>
                    <a:pt x="14278" y="11454"/>
                  </a:moveTo>
                  <a:cubicBezTo>
                    <a:pt x="14222" y="11454"/>
                    <a:pt x="14187" y="11500"/>
                    <a:pt x="14187" y="11543"/>
                  </a:cubicBezTo>
                  <a:lnTo>
                    <a:pt x="14187" y="12445"/>
                  </a:lnTo>
                  <a:cubicBezTo>
                    <a:pt x="14187" y="12502"/>
                    <a:pt x="14222" y="12534"/>
                    <a:pt x="14278" y="12534"/>
                  </a:cubicBezTo>
                  <a:cubicBezTo>
                    <a:pt x="14322" y="12534"/>
                    <a:pt x="14368" y="12502"/>
                    <a:pt x="14368" y="12445"/>
                  </a:cubicBezTo>
                  <a:lnTo>
                    <a:pt x="14368" y="11543"/>
                  </a:lnTo>
                  <a:cubicBezTo>
                    <a:pt x="14368" y="11500"/>
                    <a:pt x="14322" y="11454"/>
                    <a:pt x="14278" y="114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0"/>
            <p:cNvSpPr/>
            <p:nvPr/>
          </p:nvSpPr>
          <p:spPr>
            <a:xfrm rot="10800000">
              <a:off x="-1024300" y="-1417875"/>
              <a:ext cx="1376016" cy="3182435"/>
            </a:xfrm>
            <a:custGeom>
              <a:avLst/>
              <a:gdLst/>
              <a:ahLst/>
              <a:cxnLst/>
              <a:rect l="l" t="t" r="r" b="b"/>
              <a:pathLst>
                <a:path w="17328" h="40076" extrusionOk="0">
                  <a:moveTo>
                    <a:pt x="8460" y="0"/>
                  </a:moveTo>
                  <a:cubicBezTo>
                    <a:pt x="8147" y="14"/>
                    <a:pt x="7842" y="36"/>
                    <a:pt x="7561" y="68"/>
                  </a:cubicBezTo>
                  <a:cubicBezTo>
                    <a:pt x="7505" y="68"/>
                    <a:pt x="7472" y="114"/>
                    <a:pt x="7472" y="160"/>
                  </a:cubicBezTo>
                  <a:cubicBezTo>
                    <a:pt x="7482" y="209"/>
                    <a:pt x="7516" y="240"/>
                    <a:pt x="7555" y="240"/>
                  </a:cubicBezTo>
                  <a:cubicBezTo>
                    <a:pt x="7560" y="240"/>
                    <a:pt x="7566" y="239"/>
                    <a:pt x="7572" y="238"/>
                  </a:cubicBezTo>
                  <a:cubicBezTo>
                    <a:pt x="7864" y="216"/>
                    <a:pt x="8158" y="192"/>
                    <a:pt x="8460" y="181"/>
                  </a:cubicBezTo>
                  <a:cubicBezTo>
                    <a:pt x="8517" y="181"/>
                    <a:pt x="8552" y="149"/>
                    <a:pt x="8552" y="92"/>
                  </a:cubicBezTo>
                  <a:cubicBezTo>
                    <a:pt x="8552" y="46"/>
                    <a:pt x="8506" y="0"/>
                    <a:pt x="8460" y="0"/>
                  </a:cubicBezTo>
                  <a:close/>
                  <a:moveTo>
                    <a:pt x="9802" y="55"/>
                  </a:moveTo>
                  <a:cubicBezTo>
                    <a:pt x="9757" y="55"/>
                    <a:pt x="9721" y="88"/>
                    <a:pt x="9721" y="135"/>
                  </a:cubicBezTo>
                  <a:cubicBezTo>
                    <a:pt x="9711" y="181"/>
                    <a:pt x="9754" y="227"/>
                    <a:pt x="9800" y="238"/>
                  </a:cubicBezTo>
                  <a:cubicBezTo>
                    <a:pt x="10105" y="260"/>
                    <a:pt x="10396" y="316"/>
                    <a:pt x="10677" y="373"/>
                  </a:cubicBezTo>
                  <a:cubicBezTo>
                    <a:pt x="10683" y="374"/>
                    <a:pt x="10689" y="375"/>
                    <a:pt x="10695" y="375"/>
                  </a:cubicBezTo>
                  <a:cubicBezTo>
                    <a:pt x="10734" y="375"/>
                    <a:pt x="10768" y="345"/>
                    <a:pt x="10780" y="306"/>
                  </a:cubicBezTo>
                  <a:cubicBezTo>
                    <a:pt x="10791" y="249"/>
                    <a:pt x="10766" y="203"/>
                    <a:pt x="10712" y="192"/>
                  </a:cubicBezTo>
                  <a:cubicBezTo>
                    <a:pt x="10429" y="135"/>
                    <a:pt x="10126" y="92"/>
                    <a:pt x="9821" y="57"/>
                  </a:cubicBezTo>
                  <a:cubicBezTo>
                    <a:pt x="9815" y="56"/>
                    <a:pt x="9808" y="55"/>
                    <a:pt x="9802" y="55"/>
                  </a:cubicBezTo>
                  <a:close/>
                  <a:moveTo>
                    <a:pt x="6238" y="292"/>
                  </a:moveTo>
                  <a:cubicBezTo>
                    <a:pt x="6230" y="292"/>
                    <a:pt x="6221" y="293"/>
                    <a:pt x="6211" y="295"/>
                  </a:cubicBezTo>
                  <a:cubicBezTo>
                    <a:pt x="5906" y="362"/>
                    <a:pt x="5625" y="451"/>
                    <a:pt x="5345" y="540"/>
                  </a:cubicBezTo>
                  <a:cubicBezTo>
                    <a:pt x="5299" y="565"/>
                    <a:pt x="5277" y="608"/>
                    <a:pt x="5288" y="665"/>
                  </a:cubicBezTo>
                  <a:cubicBezTo>
                    <a:pt x="5308" y="703"/>
                    <a:pt x="5341" y="724"/>
                    <a:pt x="5378" y="724"/>
                  </a:cubicBezTo>
                  <a:cubicBezTo>
                    <a:pt x="5386" y="724"/>
                    <a:pt x="5393" y="723"/>
                    <a:pt x="5401" y="721"/>
                  </a:cubicBezTo>
                  <a:cubicBezTo>
                    <a:pt x="5671" y="621"/>
                    <a:pt x="5963" y="540"/>
                    <a:pt x="6257" y="462"/>
                  </a:cubicBezTo>
                  <a:cubicBezTo>
                    <a:pt x="6300" y="451"/>
                    <a:pt x="6335" y="405"/>
                    <a:pt x="6325" y="362"/>
                  </a:cubicBezTo>
                  <a:cubicBezTo>
                    <a:pt x="6313" y="315"/>
                    <a:pt x="6281" y="292"/>
                    <a:pt x="6238" y="292"/>
                  </a:cubicBezTo>
                  <a:close/>
                  <a:moveTo>
                    <a:pt x="11980" y="578"/>
                  </a:moveTo>
                  <a:cubicBezTo>
                    <a:pt x="11945" y="578"/>
                    <a:pt x="11911" y="601"/>
                    <a:pt x="11903" y="643"/>
                  </a:cubicBezTo>
                  <a:cubicBezTo>
                    <a:pt x="11881" y="689"/>
                    <a:pt x="11903" y="732"/>
                    <a:pt x="11949" y="756"/>
                  </a:cubicBezTo>
                  <a:cubicBezTo>
                    <a:pt x="12230" y="867"/>
                    <a:pt x="12500" y="991"/>
                    <a:pt x="12748" y="1137"/>
                  </a:cubicBezTo>
                  <a:cubicBezTo>
                    <a:pt x="12760" y="1144"/>
                    <a:pt x="12774" y="1147"/>
                    <a:pt x="12787" y="1147"/>
                  </a:cubicBezTo>
                  <a:cubicBezTo>
                    <a:pt x="12821" y="1147"/>
                    <a:pt x="12855" y="1128"/>
                    <a:pt x="12872" y="1105"/>
                  </a:cubicBezTo>
                  <a:cubicBezTo>
                    <a:pt x="12894" y="1059"/>
                    <a:pt x="12883" y="1002"/>
                    <a:pt x="12837" y="981"/>
                  </a:cubicBezTo>
                  <a:cubicBezTo>
                    <a:pt x="12578" y="835"/>
                    <a:pt x="12308" y="700"/>
                    <a:pt x="12016" y="586"/>
                  </a:cubicBezTo>
                  <a:cubicBezTo>
                    <a:pt x="12005" y="581"/>
                    <a:pt x="11992" y="578"/>
                    <a:pt x="11980" y="578"/>
                  </a:cubicBezTo>
                  <a:close/>
                  <a:moveTo>
                    <a:pt x="4143" y="1093"/>
                  </a:moveTo>
                  <a:cubicBezTo>
                    <a:pt x="4127" y="1093"/>
                    <a:pt x="4111" y="1097"/>
                    <a:pt x="4097" y="1105"/>
                  </a:cubicBezTo>
                  <a:cubicBezTo>
                    <a:pt x="3827" y="1251"/>
                    <a:pt x="3568" y="1418"/>
                    <a:pt x="3330" y="1588"/>
                  </a:cubicBezTo>
                  <a:cubicBezTo>
                    <a:pt x="3298" y="1610"/>
                    <a:pt x="3287" y="1666"/>
                    <a:pt x="3309" y="1712"/>
                  </a:cubicBezTo>
                  <a:cubicBezTo>
                    <a:pt x="3328" y="1738"/>
                    <a:pt x="3355" y="1748"/>
                    <a:pt x="3381" y="1748"/>
                  </a:cubicBezTo>
                  <a:cubicBezTo>
                    <a:pt x="3400" y="1748"/>
                    <a:pt x="3418" y="1743"/>
                    <a:pt x="3433" y="1734"/>
                  </a:cubicBezTo>
                  <a:cubicBezTo>
                    <a:pt x="3668" y="1566"/>
                    <a:pt x="3916" y="1407"/>
                    <a:pt x="4186" y="1261"/>
                  </a:cubicBezTo>
                  <a:cubicBezTo>
                    <a:pt x="4232" y="1240"/>
                    <a:pt x="4243" y="1183"/>
                    <a:pt x="4219" y="1137"/>
                  </a:cubicBezTo>
                  <a:cubicBezTo>
                    <a:pt x="4204" y="1108"/>
                    <a:pt x="4174" y="1093"/>
                    <a:pt x="4143" y="1093"/>
                  </a:cubicBezTo>
                  <a:close/>
                  <a:moveTo>
                    <a:pt x="13905" y="1722"/>
                  </a:moveTo>
                  <a:cubicBezTo>
                    <a:pt x="13881" y="1722"/>
                    <a:pt x="13856" y="1732"/>
                    <a:pt x="13839" y="1755"/>
                  </a:cubicBezTo>
                  <a:cubicBezTo>
                    <a:pt x="13804" y="1791"/>
                    <a:pt x="13817" y="1847"/>
                    <a:pt x="13850" y="1880"/>
                  </a:cubicBezTo>
                  <a:cubicBezTo>
                    <a:pt x="14087" y="2071"/>
                    <a:pt x="14301" y="2274"/>
                    <a:pt x="14503" y="2487"/>
                  </a:cubicBezTo>
                  <a:cubicBezTo>
                    <a:pt x="14519" y="2505"/>
                    <a:pt x="14542" y="2514"/>
                    <a:pt x="14566" y="2514"/>
                  </a:cubicBezTo>
                  <a:cubicBezTo>
                    <a:pt x="14590" y="2514"/>
                    <a:pt x="14615" y="2505"/>
                    <a:pt x="14638" y="2487"/>
                  </a:cubicBezTo>
                  <a:cubicBezTo>
                    <a:pt x="14671" y="2455"/>
                    <a:pt x="14671" y="2398"/>
                    <a:pt x="14638" y="2363"/>
                  </a:cubicBezTo>
                  <a:cubicBezTo>
                    <a:pt x="14425" y="2139"/>
                    <a:pt x="14209" y="1936"/>
                    <a:pt x="13963" y="1745"/>
                  </a:cubicBezTo>
                  <a:cubicBezTo>
                    <a:pt x="13947" y="1730"/>
                    <a:pt x="13926" y="1722"/>
                    <a:pt x="13905" y="1722"/>
                  </a:cubicBezTo>
                  <a:close/>
                  <a:moveTo>
                    <a:pt x="2359" y="2452"/>
                  </a:moveTo>
                  <a:cubicBezTo>
                    <a:pt x="2335" y="2452"/>
                    <a:pt x="2312" y="2460"/>
                    <a:pt x="2296" y="2476"/>
                  </a:cubicBezTo>
                  <a:cubicBezTo>
                    <a:pt x="2083" y="2701"/>
                    <a:pt x="1880" y="2927"/>
                    <a:pt x="1699" y="3162"/>
                  </a:cubicBezTo>
                  <a:cubicBezTo>
                    <a:pt x="1678" y="3208"/>
                    <a:pt x="1678" y="3265"/>
                    <a:pt x="1721" y="3286"/>
                  </a:cubicBezTo>
                  <a:cubicBezTo>
                    <a:pt x="1735" y="3301"/>
                    <a:pt x="1754" y="3307"/>
                    <a:pt x="1772" y="3307"/>
                  </a:cubicBezTo>
                  <a:cubicBezTo>
                    <a:pt x="1799" y="3307"/>
                    <a:pt x="1826" y="3295"/>
                    <a:pt x="1845" y="3276"/>
                  </a:cubicBezTo>
                  <a:cubicBezTo>
                    <a:pt x="2026" y="3052"/>
                    <a:pt x="2218" y="2825"/>
                    <a:pt x="2431" y="2601"/>
                  </a:cubicBezTo>
                  <a:cubicBezTo>
                    <a:pt x="2463" y="2566"/>
                    <a:pt x="2463" y="2512"/>
                    <a:pt x="2431" y="2476"/>
                  </a:cubicBezTo>
                  <a:cubicBezTo>
                    <a:pt x="2408" y="2460"/>
                    <a:pt x="2382" y="2452"/>
                    <a:pt x="2359" y="2452"/>
                  </a:cubicBezTo>
                  <a:close/>
                  <a:moveTo>
                    <a:pt x="15431" y="3373"/>
                  </a:moveTo>
                  <a:cubicBezTo>
                    <a:pt x="15412" y="3373"/>
                    <a:pt x="15394" y="3379"/>
                    <a:pt x="15381" y="3389"/>
                  </a:cubicBezTo>
                  <a:cubicBezTo>
                    <a:pt x="15335" y="3421"/>
                    <a:pt x="15324" y="3478"/>
                    <a:pt x="15357" y="3511"/>
                  </a:cubicBezTo>
                  <a:cubicBezTo>
                    <a:pt x="15527" y="3759"/>
                    <a:pt x="15683" y="4018"/>
                    <a:pt x="15829" y="4267"/>
                  </a:cubicBezTo>
                  <a:cubicBezTo>
                    <a:pt x="15845" y="4295"/>
                    <a:pt x="15876" y="4310"/>
                    <a:pt x="15907" y="4310"/>
                  </a:cubicBezTo>
                  <a:cubicBezTo>
                    <a:pt x="15923" y="4310"/>
                    <a:pt x="15939" y="4306"/>
                    <a:pt x="15953" y="4299"/>
                  </a:cubicBezTo>
                  <a:cubicBezTo>
                    <a:pt x="15999" y="4277"/>
                    <a:pt x="16010" y="4221"/>
                    <a:pt x="15988" y="4175"/>
                  </a:cubicBezTo>
                  <a:cubicBezTo>
                    <a:pt x="15843" y="3929"/>
                    <a:pt x="15683" y="3670"/>
                    <a:pt x="15505" y="3411"/>
                  </a:cubicBezTo>
                  <a:cubicBezTo>
                    <a:pt x="15485" y="3384"/>
                    <a:pt x="15457" y="3373"/>
                    <a:pt x="15431" y="3373"/>
                  </a:cubicBezTo>
                  <a:close/>
                  <a:moveTo>
                    <a:pt x="1037" y="4265"/>
                  </a:moveTo>
                  <a:cubicBezTo>
                    <a:pt x="1008" y="4265"/>
                    <a:pt x="984" y="4281"/>
                    <a:pt x="968" y="4310"/>
                  </a:cubicBezTo>
                  <a:cubicBezTo>
                    <a:pt x="811" y="4591"/>
                    <a:pt x="687" y="4861"/>
                    <a:pt x="573" y="5131"/>
                  </a:cubicBezTo>
                  <a:cubicBezTo>
                    <a:pt x="552" y="5177"/>
                    <a:pt x="573" y="5233"/>
                    <a:pt x="619" y="5244"/>
                  </a:cubicBezTo>
                  <a:cubicBezTo>
                    <a:pt x="631" y="5250"/>
                    <a:pt x="644" y="5252"/>
                    <a:pt x="657" y="5252"/>
                  </a:cubicBezTo>
                  <a:cubicBezTo>
                    <a:pt x="693" y="5252"/>
                    <a:pt x="728" y="5232"/>
                    <a:pt x="744" y="5198"/>
                  </a:cubicBezTo>
                  <a:cubicBezTo>
                    <a:pt x="843" y="4942"/>
                    <a:pt x="968" y="4672"/>
                    <a:pt x="1127" y="4388"/>
                  </a:cubicBezTo>
                  <a:cubicBezTo>
                    <a:pt x="1149" y="4356"/>
                    <a:pt x="1127" y="4299"/>
                    <a:pt x="1081" y="4277"/>
                  </a:cubicBezTo>
                  <a:cubicBezTo>
                    <a:pt x="1066" y="4269"/>
                    <a:pt x="1051" y="4265"/>
                    <a:pt x="1037" y="4265"/>
                  </a:cubicBezTo>
                  <a:close/>
                  <a:moveTo>
                    <a:pt x="16508" y="5348"/>
                  </a:moveTo>
                  <a:cubicBezTo>
                    <a:pt x="16496" y="5348"/>
                    <a:pt x="16484" y="5351"/>
                    <a:pt x="16472" y="5357"/>
                  </a:cubicBezTo>
                  <a:cubicBezTo>
                    <a:pt x="16426" y="5379"/>
                    <a:pt x="16404" y="5425"/>
                    <a:pt x="16415" y="5468"/>
                  </a:cubicBezTo>
                  <a:cubicBezTo>
                    <a:pt x="16539" y="5762"/>
                    <a:pt x="16639" y="6054"/>
                    <a:pt x="16731" y="6313"/>
                  </a:cubicBezTo>
                  <a:cubicBezTo>
                    <a:pt x="16740" y="6351"/>
                    <a:pt x="16780" y="6373"/>
                    <a:pt x="16819" y="6373"/>
                  </a:cubicBezTo>
                  <a:cubicBezTo>
                    <a:pt x="16826" y="6373"/>
                    <a:pt x="16834" y="6372"/>
                    <a:pt x="16842" y="6370"/>
                  </a:cubicBezTo>
                  <a:cubicBezTo>
                    <a:pt x="16887" y="6359"/>
                    <a:pt x="16923" y="6302"/>
                    <a:pt x="16898" y="6257"/>
                  </a:cubicBezTo>
                  <a:cubicBezTo>
                    <a:pt x="16820" y="5987"/>
                    <a:pt x="16707" y="5706"/>
                    <a:pt x="16585" y="5401"/>
                  </a:cubicBezTo>
                  <a:cubicBezTo>
                    <a:pt x="16567" y="5369"/>
                    <a:pt x="16540" y="5348"/>
                    <a:pt x="16508" y="5348"/>
                  </a:cubicBezTo>
                  <a:close/>
                  <a:moveTo>
                    <a:pt x="236" y="6356"/>
                  </a:moveTo>
                  <a:cubicBezTo>
                    <a:pt x="191" y="6356"/>
                    <a:pt x="156" y="6388"/>
                    <a:pt x="147" y="6427"/>
                  </a:cubicBezTo>
                  <a:cubicBezTo>
                    <a:pt x="47" y="6832"/>
                    <a:pt x="12" y="7145"/>
                    <a:pt x="1" y="7337"/>
                  </a:cubicBezTo>
                  <a:cubicBezTo>
                    <a:pt x="1" y="7383"/>
                    <a:pt x="33" y="7426"/>
                    <a:pt x="90" y="7426"/>
                  </a:cubicBezTo>
                  <a:cubicBezTo>
                    <a:pt x="136" y="7426"/>
                    <a:pt x="182" y="7393"/>
                    <a:pt x="182" y="7337"/>
                  </a:cubicBezTo>
                  <a:cubicBezTo>
                    <a:pt x="193" y="7169"/>
                    <a:pt x="225" y="6864"/>
                    <a:pt x="317" y="6470"/>
                  </a:cubicBezTo>
                  <a:cubicBezTo>
                    <a:pt x="338" y="6427"/>
                    <a:pt x="303" y="6370"/>
                    <a:pt x="260" y="6359"/>
                  </a:cubicBezTo>
                  <a:cubicBezTo>
                    <a:pt x="252" y="6357"/>
                    <a:pt x="244" y="6356"/>
                    <a:pt x="236" y="6356"/>
                  </a:cubicBezTo>
                  <a:close/>
                  <a:moveTo>
                    <a:pt x="17171" y="7504"/>
                  </a:moveTo>
                  <a:cubicBezTo>
                    <a:pt x="17163" y="7504"/>
                    <a:pt x="17155" y="7505"/>
                    <a:pt x="17147" y="7507"/>
                  </a:cubicBezTo>
                  <a:cubicBezTo>
                    <a:pt x="17101" y="7518"/>
                    <a:pt x="17068" y="7561"/>
                    <a:pt x="17079" y="7607"/>
                  </a:cubicBezTo>
                  <a:cubicBezTo>
                    <a:pt x="17101" y="7731"/>
                    <a:pt x="17125" y="7820"/>
                    <a:pt x="17125" y="7887"/>
                  </a:cubicBezTo>
                  <a:cubicBezTo>
                    <a:pt x="17136" y="7923"/>
                    <a:pt x="17136" y="7944"/>
                    <a:pt x="17136" y="7955"/>
                  </a:cubicBezTo>
                  <a:cubicBezTo>
                    <a:pt x="17147" y="7966"/>
                    <a:pt x="17147" y="7966"/>
                    <a:pt x="17147" y="7979"/>
                  </a:cubicBezTo>
                  <a:lnTo>
                    <a:pt x="17147" y="8484"/>
                  </a:lnTo>
                  <a:cubicBezTo>
                    <a:pt x="17147" y="8541"/>
                    <a:pt x="17179" y="8573"/>
                    <a:pt x="17236" y="8573"/>
                  </a:cubicBezTo>
                  <a:cubicBezTo>
                    <a:pt x="17282" y="8573"/>
                    <a:pt x="17328" y="8541"/>
                    <a:pt x="17328" y="8484"/>
                  </a:cubicBezTo>
                  <a:lnTo>
                    <a:pt x="17328" y="7966"/>
                  </a:lnTo>
                  <a:lnTo>
                    <a:pt x="17328" y="7955"/>
                  </a:lnTo>
                  <a:cubicBezTo>
                    <a:pt x="17328" y="7955"/>
                    <a:pt x="17303" y="7820"/>
                    <a:pt x="17260" y="7574"/>
                  </a:cubicBezTo>
                  <a:cubicBezTo>
                    <a:pt x="17249" y="7535"/>
                    <a:pt x="17215" y="7504"/>
                    <a:pt x="17171" y="7504"/>
                  </a:cubicBezTo>
                  <a:close/>
                  <a:moveTo>
                    <a:pt x="90" y="8608"/>
                  </a:moveTo>
                  <a:cubicBezTo>
                    <a:pt x="33" y="8608"/>
                    <a:pt x="1" y="8641"/>
                    <a:pt x="1" y="8697"/>
                  </a:cubicBezTo>
                  <a:lnTo>
                    <a:pt x="1" y="9599"/>
                  </a:lnTo>
                  <a:cubicBezTo>
                    <a:pt x="1" y="9653"/>
                    <a:pt x="33" y="9688"/>
                    <a:pt x="90" y="9688"/>
                  </a:cubicBezTo>
                  <a:cubicBezTo>
                    <a:pt x="136" y="9688"/>
                    <a:pt x="182" y="9653"/>
                    <a:pt x="182" y="9599"/>
                  </a:cubicBezTo>
                  <a:lnTo>
                    <a:pt x="182" y="8697"/>
                  </a:lnTo>
                  <a:cubicBezTo>
                    <a:pt x="182" y="8641"/>
                    <a:pt x="136" y="8608"/>
                    <a:pt x="90" y="8608"/>
                  </a:cubicBezTo>
                  <a:close/>
                  <a:moveTo>
                    <a:pt x="17236" y="9745"/>
                  </a:moveTo>
                  <a:cubicBezTo>
                    <a:pt x="17179" y="9745"/>
                    <a:pt x="17147" y="9788"/>
                    <a:pt x="17147" y="9834"/>
                  </a:cubicBezTo>
                  <a:lnTo>
                    <a:pt x="17147" y="10733"/>
                  </a:lnTo>
                  <a:cubicBezTo>
                    <a:pt x="17147" y="10790"/>
                    <a:pt x="17179" y="10825"/>
                    <a:pt x="17236" y="10825"/>
                  </a:cubicBezTo>
                  <a:cubicBezTo>
                    <a:pt x="17282" y="10825"/>
                    <a:pt x="17328" y="10790"/>
                    <a:pt x="17328" y="10733"/>
                  </a:cubicBezTo>
                  <a:lnTo>
                    <a:pt x="17328" y="9834"/>
                  </a:lnTo>
                  <a:cubicBezTo>
                    <a:pt x="17328" y="9788"/>
                    <a:pt x="17282" y="9745"/>
                    <a:pt x="17236" y="9745"/>
                  </a:cubicBezTo>
                  <a:close/>
                  <a:moveTo>
                    <a:pt x="90" y="10868"/>
                  </a:moveTo>
                  <a:cubicBezTo>
                    <a:pt x="33" y="10868"/>
                    <a:pt x="1" y="10903"/>
                    <a:pt x="1" y="10960"/>
                  </a:cubicBezTo>
                  <a:lnTo>
                    <a:pt x="1" y="11859"/>
                  </a:lnTo>
                  <a:cubicBezTo>
                    <a:pt x="1" y="11905"/>
                    <a:pt x="33" y="11948"/>
                    <a:pt x="90" y="11948"/>
                  </a:cubicBezTo>
                  <a:cubicBezTo>
                    <a:pt x="136" y="11948"/>
                    <a:pt x="182" y="11905"/>
                    <a:pt x="182" y="11859"/>
                  </a:cubicBezTo>
                  <a:lnTo>
                    <a:pt x="182" y="10960"/>
                  </a:lnTo>
                  <a:cubicBezTo>
                    <a:pt x="182" y="10903"/>
                    <a:pt x="136" y="10868"/>
                    <a:pt x="90" y="10868"/>
                  </a:cubicBezTo>
                  <a:close/>
                  <a:moveTo>
                    <a:pt x="17236" y="11994"/>
                  </a:moveTo>
                  <a:cubicBezTo>
                    <a:pt x="17179" y="11994"/>
                    <a:pt x="17147" y="12040"/>
                    <a:pt x="17147" y="12083"/>
                  </a:cubicBezTo>
                  <a:lnTo>
                    <a:pt x="17147" y="12985"/>
                  </a:lnTo>
                  <a:cubicBezTo>
                    <a:pt x="17147" y="13042"/>
                    <a:pt x="17179" y="13074"/>
                    <a:pt x="17236" y="13074"/>
                  </a:cubicBezTo>
                  <a:cubicBezTo>
                    <a:pt x="17282" y="13074"/>
                    <a:pt x="17328" y="13042"/>
                    <a:pt x="17328" y="12985"/>
                  </a:cubicBezTo>
                  <a:lnTo>
                    <a:pt x="17328" y="12083"/>
                  </a:lnTo>
                  <a:cubicBezTo>
                    <a:pt x="17328" y="12040"/>
                    <a:pt x="17282" y="11994"/>
                    <a:pt x="17236" y="11994"/>
                  </a:cubicBezTo>
                  <a:close/>
                  <a:moveTo>
                    <a:pt x="90" y="13120"/>
                  </a:moveTo>
                  <a:cubicBezTo>
                    <a:pt x="33" y="13120"/>
                    <a:pt x="1" y="13163"/>
                    <a:pt x="1" y="13209"/>
                  </a:cubicBezTo>
                  <a:lnTo>
                    <a:pt x="1" y="14108"/>
                  </a:lnTo>
                  <a:cubicBezTo>
                    <a:pt x="1" y="14165"/>
                    <a:pt x="33" y="14200"/>
                    <a:pt x="90" y="14200"/>
                  </a:cubicBezTo>
                  <a:cubicBezTo>
                    <a:pt x="136" y="14200"/>
                    <a:pt x="182" y="14165"/>
                    <a:pt x="182" y="14108"/>
                  </a:cubicBezTo>
                  <a:lnTo>
                    <a:pt x="182" y="13209"/>
                  </a:lnTo>
                  <a:cubicBezTo>
                    <a:pt x="182" y="13163"/>
                    <a:pt x="136" y="13120"/>
                    <a:pt x="90" y="13120"/>
                  </a:cubicBezTo>
                  <a:close/>
                  <a:moveTo>
                    <a:pt x="17236" y="14243"/>
                  </a:moveTo>
                  <a:cubicBezTo>
                    <a:pt x="17179" y="14243"/>
                    <a:pt x="17147" y="14289"/>
                    <a:pt x="17147" y="14335"/>
                  </a:cubicBezTo>
                  <a:lnTo>
                    <a:pt x="17147" y="15234"/>
                  </a:lnTo>
                  <a:cubicBezTo>
                    <a:pt x="17147" y="15291"/>
                    <a:pt x="17179" y="15324"/>
                    <a:pt x="17236" y="15324"/>
                  </a:cubicBezTo>
                  <a:cubicBezTo>
                    <a:pt x="17282" y="15324"/>
                    <a:pt x="17328" y="15291"/>
                    <a:pt x="17328" y="15234"/>
                  </a:cubicBezTo>
                  <a:lnTo>
                    <a:pt x="17328" y="14335"/>
                  </a:lnTo>
                  <a:cubicBezTo>
                    <a:pt x="17328" y="14289"/>
                    <a:pt x="17282" y="14243"/>
                    <a:pt x="17236" y="14243"/>
                  </a:cubicBezTo>
                  <a:close/>
                  <a:moveTo>
                    <a:pt x="90" y="15380"/>
                  </a:moveTo>
                  <a:cubicBezTo>
                    <a:pt x="33" y="15380"/>
                    <a:pt x="1" y="15415"/>
                    <a:pt x="1" y="15472"/>
                  </a:cubicBezTo>
                  <a:lnTo>
                    <a:pt x="1" y="16371"/>
                  </a:lnTo>
                  <a:cubicBezTo>
                    <a:pt x="1" y="16417"/>
                    <a:pt x="33" y="16460"/>
                    <a:pt x="90" y="16460"/>
                  </a:cubicBezTo>
                  <a:cubicBezTo>
                    <a:pt x="136" y="16460"/>
                    <a:pt x="182" y="16417"/>
                    <a:pt x="182" y="16371"/>
                  </a:cubicBezTo>
                  <a:lnTo>
                    <a:pt x="182" y="15472"/>
                  </a:lnTo>
                  <a:cubicBezTo>
                    <a:pt x="182" y="15415"/>
                    <a:pt x="136" y="15380"/>
                    <a:pt x="90" y="15380"/>
                  </a:cubicBezTo>
                  <a:close/>
                  <a:moveTo>
                    <a:pt x="17236" y="16495"/>
                  </a:moveTo>
                  <a:cubicBezTo>
                    <a:pt x="17179" y="16495"/>
                    <a:pt x="17147" y="16539"/>
                    <a:pt x="17147" y="16584"/>
                  </a:cubicBezTo>
                  <a:lnTo>
                    <a:pt x="17147" y="17484"/>
                  </a:lnTo>
                  <a:cubicBezTo>
                    <a:pt x="17147" y="17540"/>
                    <a:pt x="17179" y="17575"/>
                    <a:pt x="17236" y="17575"/>
                  </a:cubicBezTo>
                  <a:cubicBezTo>
                    <a:pt x="17282" y="17575"/>
                    <a:pt x="17328" y="17540"/>
                    <a:pt x="17328" y="17484"/>
                  </a:cubicBezTo>
                  <a:lnTo>
                    <a:pt x="17328" y="16584"/>
                  </a:lnTo>
                  <a:cubicBezTo>
                    <a:pt x="17328" y="16539"/>
                    <a:pt x="17282" y="16495"/>
                    <a:pt x="17236" y="16495"/>
                  </a:cubicBezTo>
                  <a:close/>
                  <a:moveTo>
                    <a:pt x="90" y="17632"/>
                  </a:moveTo>
                  <a:cubicBezTo>
                    <a:pt x="33" y="17632"/>
                    <a:pt x="1" y="17675"/>
                    <a:pt x="1" y="17721"/>
                  </a:cubicBezTo>
                  <a:lnTo>
                    <a:pt x="1" y="18620"/>
                  </a:lnTo>
                  <a:cubicBezTo>
                    <a:pt x="1" y="18677"/>
                    <a:pt x="33" y="18712"/>
                    <a:pt x="90" y="18712"/>
                  </a:cubicBezTo>
                  <a:cubicBezTo>
                    <a:pt x="136" y="18712"/>
                    <a:pt x="182" y="18677"/>
                    <a:pt x="182" y="18620"/>
                  </a:cubicBezTo>
                  <a:lnTo>
                    <a:pt x="182" y="17721"/>
                  </a:lnTo>
                  <a:cubicBezTo>
                    <a:pt x="182" y="17675"/>
                    <a:pt x="136" y="17632"/>
                    <a:pt x="90" y="17632"/>
                  </a:cubicBezTo>
                  <a:close/>
                  <a:moveTo>
                    <a:pt x="17236" y="18745"/>
                  </a:moveTo>
                  <a:cubicBezTo>
                    <a:pt x="17179" y="18745"/>
                    <a:pt x="17147" y="18790"/>
                    <a:pt x="17147" y="18834"/>
                  </a:cubicBezTo>
                  <a:lnTo>
                    <a:pt x="17147" y="19736"/>
                  </a:lnTo>
                  <a:cubicBezTo>
                    <a:pt x="17147" y="19792"/>
                    <a:pt x="17179" y="19825"/>
                    <a:pt x="17236" y="19825"/>
                  </a:cubicBezTo>
                  <a:cubicBezTo>
                    <a:pt x="17282" y="19825"/>
                    <a:pt x="17328" y="19792"/>
                    <a:pt x="17328" y="19736"/>
                  </a:cubicBezTo>
                  <a:lnTo>
                    <a:pt x="17328" y="18834"/>
                  </a:lnTo>
                  <a:cubicBezTo>
                    <a:pt x="17328" y="18790"/>
                    <a:pt x="17282" y="18745"/>
                    <a:pt x="17236" y="18745"/>
                  </a:cubicBezTo>
                  <a:close/>
                  <a:moveTo>
                    <a:pt x="90" y="19892"/>
                  </a:moveTo>
                  <a:cubicBezTo>
                    <a:pt x="33" y="19892"/>
                    <a:pt x="1" y="19927"/>
                    <a:pt x="1" y="19981"/>
                  </a:cubicBezTo>
                  <a:lnTo>
                    <a:pt x="1" y="20883"/>
                  </a:lnTo>
                  <a:cubicBezTo>
                    <a:pt x="1" y="20926"/>
                    <a:pt x="33" y="20972"/>
                    <a:pt x="90" y="20972"/>
                  </a:cubicBezTo>
                  <a:cubicBezTo>
                    <a:pt x="136" y="20972"/>
                    <a:pt x="182" y="20926"/>
                    <a:pt x="182" y="20883"/>
                  </a:cubicBezTo>
                  <a:lnTo>
                    <a:pt x="182" y="19981"/>
                  </a:lnTo>
                  <a:cubicBezTo>
                    <a:pt x="182" y="19927"/>
                    <a:pt x="136" y="19892"/>
                    <a:pt x="90" y="19892"/>
                  </a:cubicBezTo>
                  <a:close/>
                  <a:moveTo>
                    <a:pt x="17236" y="20994"/>
                  </a:moveTo>
                  <a:cubicBezTo>
                    <a:pt x="17179" y="20994"/>
                    <a:pt x="17147" y="21040"/>
                    <a:pt x="17147" y="21086"/>
                  </a:cubicBezTo>
                  <a:lnTo>
                    <a:pt x="17147" y="21985"/>
                  </a:lnTo>
                  <a:cubicBezTo>
                    <a:pt x="17147" y="22041"/>
                    <a:pt x="17179" y="22074"/>
                    <a:pt x="17236" y="22074"/>
                  </a:cubicBezTo>
                  <a:cubicBezTo>
                    <a:pt x="17282" y="22074"/>
                    <a:pt x="17328" y="22041"/>
                    <a:pt x="17328" y="21985"/>
                  </a:cubicBezTo>
                  <a:lnTo>
                    <a:pt x="17328" y="21086"/>
                  </a:lnTo>
                  <a:cubicBezTo>
                    <a:pt x="17328" y="21040"/>
                    <a:pt x="17282" y="20994"/>
                    <a:pt x="17236" y="20994"/>
                  </a:cubicBezTo>
                  <a:close/>
                  <a:moveTo>
                    <a:pt x="90" y="22141"/>
                  </a:moveTo>
                  <a:cubicBezTo>
                    <a:pt x="33" y="22141"/>
                    <a:pt x="1" y="22187"/>
                    <a:pt x="1" y="22233"/>
                  </a:cubicBezTo>
                  <a:lnTo>
                    <a:pt x="1" y="23143"/>
                  </a:lnTo>
                  <a:cubicBezTo>
                    <a:pt x="1" y="23189"/>
                    <a:pt x="33" y="23235"/>
                    <a:pt x="90" y="23235"/>
                  </a:cubicBezTo>
                  <a:cubicBezTo>
                    <a:pt x="136" y="23235"/>
                    <a:pt x="182" y="23189"/>
                    <a:pt x="182" y="23143"/>
                  </a:cubicBezTo>
                  <a:lnTo>
                    <a:pt x="182" y="22233"/>
                  </a:lnTo>
                  <a:cubicBezTo>
                    <a:pt x="182" y="22187"/>
                    <a:pt x="136" y="22141"/>
                    <a:pt x="90" y="22141"/>
                  </a:cubicBezTo>
                  <a:close/>
                  <a:moveTo>
                    <a:pt x="17236" y="23246"/>
                  </a:moveTo>
                  <a:cubicBezTo>
                    <a:pt x="17179" y="23246"/>
                    <a:pt x="17147" y="23289"/>
                    <a:pt x="17147" y="23335"/>
                  </a:cubicBezTo>
                  <a:lnTo>
                    <a:pt x="17147" y="24234"/>
                  </a:lnTo>
                  <a:cubicBezTo>
                    <a:pt x="17147" y="24291"/>
                    <a:pt x="17179" y="24326"/>
                    <a:pt x="17236" y="24326"/>
                  </a:cubicBezTo>
                  <a:cubicBezTo>
                    <a:pt x="17282" y="24326"/>
                    <a:pt x="17328" y="24291"/>
                    <a:pt x="17328" y="24234"/>
                  </a:cubicBezTo>
                  <a:lnTo>
                    <a:pt x="17328" y="23335"/>
                  </a:lnTo>
                  <a:cubicBezTo>
                    <a:pt x="17328" y="23289"/>
                    <a:pt x="17282" y="23246"/>
                    <a:pt x="17236" y="23246"/>
                  </a:cubicBezTo>
                  <a:close/>
                  <a:moveTo>
                    <a:pt x="17236" y="25495"/>
                  </a:moveTo>
                  <a:cubicBezTo>
                    <a:pt x="17179" y="25495"/>
                    <a:pt x="17147" y="25541"/>
                    <a:pt x="17147" y="25584"/>
                  </a:cubicBezTo>
                  <a:lnTo>
                    <a:pt x="17147" y="26486"/>
                  </a:lnTo>
                  <a:cubicBezTo>
                    <a:pt x="17147" y="26542"/>
                    <a:pt x="17179" y="26575"/>
                    <a:pt x="17236" y="26575"/>
                  </a:cubicBezTo>
                  <a:cubicBezTo>
                    <a:pt x="17282" y="26575"/>
                    <a:pt x="17328" y="26542"/>
                    <a:pt x="17328" y="26486"/>
                  </a:cubicBezTo>
                  <a:lnTo>
                    <a:pt x="17328" y="25584"/>
                  </a:lnTo>
                  <a:cubicBezTo>
                    <a:pt x="17328" y="25541"/>
                    <a:pt x="17282" y="25495"/>
                    <a:pt x="17236" y="25495"/>
                  </a:cubicBezTo>
                  <a:close/>
                  <a:moveTo>
                    <a:pt x="17236" y="27744"/>
                  </a:moveTo>
                  <a:cubicBezTo>
                    <a:pt x="17179" y="27744"/>
                    <a:pt x="17147" y="27790"/>
                    <a:pt x="17147" y="27836"/>
                  </a:cubicBezTo>
                  <a:lnTo>
                    <a:pt x="17147" y="28735"/>
                  </a:lnTo>
                  <a:cubicBezTo>
                    <a:pt x="17147" y="28792"/>
                    <a:pt x="17179" y="28824"/>
                    <a:pt x="17236" y="28824"/>
                  </a:cubicBezTo>
                  <a:cubicBezTo>
                    <a:pt x="17282" y="28824"/>
                    <a:pt x="17328" y="28792"/>
                    <a:pt x="17328" y="28735"/>
                  </a:cubicBezTo>
                  <a:lnTo>
                    <a:pt x="17328" y="27836"/>
                  </a:lnTo>
                  <a:cubicBezTo>
                    <a:pt x="17328" y="27790"/>
                    <a:pt x="17282" y="27744"/>
                    <a:pt x="17236" y="27744"/>
                  </a:cubicBezTo>
                  <a:close/>
                  <a:moveTo>
                    <a:pt x="17236" y="29996"/>
                  </a:moveTo>
                  <a:cubicBezTo>
                    <a:pt x="17179" y="29996"/>
                    <a:pt x="17147" y="30039"/>
                    <a:pt x="17147" y="30085"/>
                  </a:cubicBezTo>
                  <a:lnTo>
                    <a:pt x="17147" y="30984"/>
                  </a:lnTo>
                  <a:cubicBezTo>
                    <a:pt x="17147" y="31041"/>
                    <a:pt x="17179" y="31076"/>
                    <a:pt x="17236" y="31076"/>
                  </a:cubicBezTo>
                  <a:cubicBezTo>
                    <a:pt x="17282" y="31076"/>
                    <a:pt x="17328" y="31041"/>
                    <a:pt x="17328" y="30984"/>
                  </a:cubicBezTo>
                  <a:lnTo>
                    <a:pt x="17328" y="30085"/>
                  </a:lnTo>
                  <a:cubicBezTo>
                    <a:pt x="17328" y="30039"/>
                    <a:pt x="17282" y="29996"/>
                    <a:pt x="17236" y="29996"/>
                  </a:cubicBezTo>
                  <a:close/>
                  <a:moveTo>
                    <a:pt x="17236" y="32245"/>
                  </a:moveTo>
                  <a:cubicBezTo>
                    <a:pt x="17179" y="32245"/>
                    <a:pt x="17147" y="32291"/>
                    <a:pt x="17147" y="32334"/>
                  </a:cubicBezTo>
                  <a:lnTo>
                    <a:pt x="17147" y="33236"/>
                  </a:lnTo>
                  <a:cubicBezTo>
                    <a:pt x="17147" y="33293"/>
                    <a:pt x="17179" y="33325"/>
                    <a:pt x="17236" y="33325"/>
                  </a:cubicBezTo>
                  <a:cubicBezTo>
                    <a:pt x="17282" y="33325"/>
                    <a:pt x="17328" y="33293"/>
                    <a:pt x="17328" y="33236"/>
                  </a:cubicBezTo>
                  <a:lnTo>
                    <a:pt x="17328" y="32334"/>
                  </a:lnTo>
                  <a:cubicBezTo>
                    <a:pt x="17328" y="32291"/>
                    <a:pt x="17282" y="32245"/>
                    <a:pt x="17236" y="32245"/>
                  </a:cubicBezTo>
                  <a:close/>
                  <a:moveTo>
                    <a:pt x="17236" y="34494"/>
                  </a:moveTo>
                  <a:cubicBezTo>
                    <a:pt x="17179" y="34494"/>
                    <a:pt x="17147" y="34540"/>
                    <a:pt x="17147" y="34586"/>
                  </a:cubicBezTo>
                  <a:lnTo>
                    <a:pt x="17147" y="35485"/>
                  </a:lnTo>
                  <a:cubicBezTo>
                    <a:pt x="17147" y="35542"/>
                    <a:pt x="17179" y="35574"/>
                    <a:pt x="17236" y="35574"/>
                  </a:cubicBezTo>
                  <a:cubicBezTo>
                    <a:pt x="17282" y="35574"/>
                    <a:pt x="17328" y="35542"/>
                    <a:pt x="17328" y="35485"/>
                  </a:cubicBezTo>
                  <a:lnTo>
                    <a:pt x="17328" y="34586"/>
                  </a:lnTo>
                  <a:cubicBezTo>
                    <a:pt x="17328" y="34540"/>
                    <a:pt x="17282" y="34494"/>
                    <a:pt x="17236" y="34494"/>
                  </a:cubicBezTo>
                  <a:close/>
                  <a:moveTo>
                    <a:pt x="17236" y="36746"/>
                  </a:moveTo>
                  <a:cubicBezTo>
                    <a:pt x="17179" y="36746"/>
                    <a:pt x="17147" y="36789"/>
                    <a:pt x="17147" y="36835"/>
                  </a:cubicBezTo>
                  <a:lnTo>
                    <a:pt x="17147" y="37734"/>
                  </a:lnTo>
                  <a:cubicBezTo>
                    <a:pt x="17147" y="37791"/>
                    <a:pt x="17179" y="37826"/>
                    <a:pt x="17236" y="37826"/>
                  </a:cubicBezTo>
                  <a:cubicBezTo>
                    <a:pt x="17282" y="37826"/>
                    <a:pt x="17328" y="37791"/>
                    <a:pt x="17328" y="37734"/>
                  </a:cubicBezTo>
                  <a:lnTo>
                    <a:pt x="17328" y="36835"/>
                  </a:lnTo>
                  <a:cubicBezTo>
                    <a:pt x="17328" y="36789"/>
                    <a:pt x="17282" y="36746"/>
                    <a:pt x="17236" y="36746"/>
                  </a:cubicBezTo>
                  <a:close/>
                  <a:moveTo>
                    <a:pt x="17236" y="38995"/>
                  </a:moveTo>
                  <a:cubicBezTo>
                    <a:pt x="17179" y="38995"/>
                    <a:pt x="17147" y="39041"/>
                    <a:pt x="17147" y="39085"/>
                  </a:cubicBezTo>
                  <a:lnTo>
                    <a:pt x="17147" y="39986"/>
                  </a:lnTo>
                  <a:cubicBezTo>
                    <a:pt x="17147" y="40043"/>
                    <a:pt x="17179" y="40075"/>
                    <a:pt x="17236" y="40075"/>
                  </a:cubicBezTo>
                  <a:cubicBezTo>
                    <a:pt x="17282" y="40075"/>
                    <a:pt x="17328" y="40043"/>
                    <a:pt x="17328" y="39986"/>
                  </a:cubicBezTo>
                  <a:lnTo>
                    <a:pt x="17328" y="39085"/>
                  </a:lnTo>
                  <a:cubicBezTo>
                    <a:pt x="17328" y="39041"/>
                    <a:pt x="17282" y="38995"/>
                    <a:pt x="17236" y="3899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20"/>
          <p:cNvGrpSpPr/>
          <p:nvPr/>
        </p:nvGrpSpPr>
        <p:grpSpPr>
          <a:xfrm>
            <a:off x="104093" y="188602"/>
            <a:ext cx="8949718" cy="4462373"/>
            <a:chOff x="104093" y="188602"/>
            <a:chExt cx="8949718" cy="4462373"/>
          </a:xfrm>
        </p:grpSpPr>
        <p:pic>
          <p:nvPicPr>
            <p:cNvPr id="245" name="Google Shape;245;p20"/>
            <p:cNvPicPr preferRelativeResize="0"/>
            <p:nvPr/>
          </p:nvPicPr>
          <p:blipFill>
            <a:blip r:embed="rId3">
              <a:alphaModFix/>
            </a:blip>
            <a:stretch>
              <a:fillRect/>
            </a:stretch>
          </p:blipFill>
          <p:spPr>
            <a:xfrm>
              <a:off x="8527929" y="4125100"/>
              <a:ext cx="525881" cy="525876"/>
            </a:xfrm>
            <a:prstGeom prst="rect">
              <a:avLst/>
            </a:prstGeom>
            <a:noFill/>
            <a:ln>
              <a:noFill/>
            </a:ln>
          </p:spPr>
        </p:pic>
        <p:pic>
          <p:nvPicPr>
            <p:cNvPr id="246" name="Google Shape;246;p20"/>
            <p:cNvPicPr preferRelativeResize="0"/>
            <p:nvPr/>
          </p:nvPicPr>
          <p:blipFill>
            <a:blip r:embed="rId4">
              <a:alphaModFix/>
            </a:blip>
            <a:stretch>
              <a:fillRect/>
            </a:stretch>
          </p:blipFill>
          <p:spPr>
            <a:xfrm>
              <a:off x="104093" y="188602"/>
              <a:ext cx="476479" cy="419291"/>
            </a:xfrm>
            <a:prstGeom prst="rect">
              <a:avLst/>
            </a:prstGeom>
            <a:noFill/>
            <a:ln>
              <a:noFill/>
            </a:ln>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75"/>
        <p:cNvGrpSpPr/>
        <p:nvPr/>
      </p:nvGrpSpPr>
      <p:grpSpPr>
        <a:xfrm>
          <a:off x="0" y="0"/>
          <a:ext cx="0" cy="0"/>
          <a:chOff x="0" y="0"/>
          <a:chExt cx="0" cy="0"/>
        </a:xfrm>
      </p:grpSpPr>
      <p:pic>
        <p:nvPicPr>
          <p:cNvPr id="276" name="Google Shape;276;p24"/>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277" name="Google Shape;277;p24"/>
          <p:cNvGrpSpPr/>
          <p:nvPr/>
        </p:nvGrpSpPr>
        <p:grpSpPr>
          <a:xfrm>
            <a:off x="-985884" y="-993416"/>
            <a:ext cx="10595318" cy="6136925"/>
            <a:chOff x="-985884" y="-993416"/>
            <a:chExt cx="10595318" cy="6136925"/>
          </a:xfrm>
        </p:grpSpPr>
        <p:sp>
          <p:nvSpPr>
            <p:cNvPr id="278" name="Google Shape;278;p24"/>
            <p:cNvSpPr/>
            <p:nvPr/>
          </p:nvSpPr>
          <p:spPr>
            <a:xfrm rot="-5400000">
              <a:off x="8337325" y="3871401"/>
              <a:ext cx="1358782" cy="1185435"/>
            </a:xfrm>
            <a:custGeom>
              <a:avLst/>
              <a:gdLst/>
              <a:ahLst/>
              <a:cxnLst/>
              <a:rect l="l" t="t" r="r" b="b"/>
              <a:pathLst>
                <a:path w="14368" h="12535" extrusionOk="0">
                  <a:moveTo>
                    <a:pt x="89" y="0"/>
                  </a:moveTo>
                  <a:cubicBezTo>
                    <a:pt x="46" y="0"/>
                    <a:pt x="0" y="46"/>
                    <a:pt x="0" y="92"/>
                  </a:cubicBezTo>
                  <a:cubicBezTo>
                    <a:pt x="0" y="135"/>
                    <a:pt x="46" y="181"/>
                    <a:pt x="89" y="181"/>
                  </a:cubicBezTo>
                  <a:lnTo>
                    <a:pt x="991" y="181"/>
                  </a:lnTo>
                  <a:cubicBezTo>
                    <a:pt x="1034" y="181"/>
                    <a:pt x="1080" y="135"/>
                    <a:pt x="1080" y="92"/>
                  </a:cubicBezTo>
                  <a:cubicBezTo>
                    <a:pt x="1080" y="46"/>
                    <a:pt x="1034" y="0"/>
                    <a:pt x="991" y="0"/>
                  </a:cubicBezTo>
                  <a:close/>
                  <a:moveTo>
                    <a:pt x="2341" y="0"/>
                  </a:moveTo>
                  <a:cubicBezTo>
                    <a:pt x="2295" y="0"/>
                    <a:pt x="2249" y="46"/>
                    <a:pt x="2249" y="92"/>
                  </a:cubicBezTo>
                  <a:cubicBezTo>
                    <a:pt x="2249" y="135"/>
                    <a:pt x="2295" y="181"/>
                    <a:pt x="2341" y="181"/>
                  </a:cubicBezTo>
                  <a:lnTo>
                    <a:pt x="3240" y="181"/>
                  </a:lnTo>
                  <a:cubicBezTo>
                    <a:pt x="3286" y="181"/>
                    <a:pt x="3330" y="135"/>
                    <a:pt x="3330" y="92"/>
                  </a:cubicBezTo>
                  <a:cubicBezTo>
                    <a:pt x="3330" y="46"/>
                    <a:pt x="3286" y="0"/>
                    <a:pt x="3240" y="0"/>
                  </a:cubicBezTo>
                  <a:close/>
                  <a:moveTo>
                    <a:pt x="4590" y="0"/>
                  </a:moveTo>
                  <a:cubicBezTo>
                    <a:pt x="4545" y="0"/>
                    <a:pt x="4501" y="46"/>
                    <a:pt x="4501" y="92"/>
                  </a:cubicBezTo>
                  <a:cubicBezTo>
                    <a:pt x="4501" y="135"/>
                    <a:pt x="4545" y="181"/>
                    <a:pt x="4590" y="181"/>
                  </a:cubicBezTo>
                  <a:lnTo>
                    <a:pt x="5490" y="181"/>
                  </a:lnTo>
                  <a:cubicBezTo>
                    <a:pt x="5536" y="181"/>
                    <a:pt x="5581" y="135"/>
                    <a:pt x="5581" y="92"/>
                  </a:cubicBezTo>
                  <a:cubicBezTo>
                    <a:pt x="5581" y="46"/>
                    <a:pt x="5536" y="0"/>
                    <a:pt x="5490" y="0"/>
                  </a:cubicBezTo>
                  <a:close/>
                  <a:moveTo>
                    <a:pt x="6840" y="0"/>
                  </a:moveTo>
                  <a:cubicBezTo>
                    <a:pt x="6796" y="0"/>
                    <a:pt x="6751" y="46"/>
                    <a:pt x="6751" y="92"/>
                  </a:cubicBezTo>
                  <a:cubicBezTo>
                    <a:pt x="6751" y="135"/>
                    <a:pt x="6796" y="181"/>
                    <a:pt x="6840" y="181"/>
                  </a:cubicBezTo>
                  <a:lnTo>
                    <a:pt x="6942" y="181"/>
                  </a:lnTo>
                  <a:cubicBezTo>
                    <a:pt x="7212" y="181"/>
                    <a:pt x="7472" y="192"/>
                    <a:pt x="7731" y="227"/>
                  </a:cubicBezTo>
                  <a:cubicBezTo>
                    <a:pt x="7774" y="227"/>
                    <a:pt x="7820" y="192"/>
                    <a:pt x="7831" y="149"/>
                  </a:cubicBezTo>
                  <a:cubicBezTo>
                    <a:pt x="7831" y="92"/>
                    <a:pt x="7798" y="46"/>
                    <a:pt x="7752" y="46"/>
                  </a:cubicBezTo>
                  <a:cubicBezTo>
                    <a:pt x="7482" y="14"/>
                    <a:pt x="7212" y="0"/>
                    <a:pt x="6942" y="0"/>
                  </a:cubicBezTo>
                  <a:close/>
                  <a:moveTo>
                    <a:pt x="9064" y="314"/>
                  </a:moveTo>
                  <a:cubicBezTo>
                    <a:pt x="9020" y="314"/>
                    <a:pt x="8987" y="335"/>
                    <a:pt x="8978" y="373"/>
                  </a:cubicBezTo>
                  <a:cubicBezTo>
                    <a:pt x="8957" y="419"/>
                    <a:pt x="8989" y="473"/>
                    <a:pt x="9035" y="486"/>
                  </a:cubicBezTo>
                  <a:cubicBezTo>
                    <a:pt x="9316" y="575"/>
                    <a:pt x="9596" y="675"/>
                    <a:pt x="9867" y="800"/>
                  </a:cubicBezTo>
                  <a:cubicBezTo>
                    <a:pt x="9877" y="802"/>
                    <a:pt x="9887" y="803"/>
                    <a:pt x="9898" y="803"/>
                  </a:cubicBezTo>
                  <a:cubicBezTo>
                    <a:pt x="9936" y="803"/>
                    <a:pt x="9974" y="787"/>
                    <a:pt x="9991" y="743"/>
                  </a:cubicBezTo>
                  <a:cubicBezTo>
                    <a:pt x="10002" y="700"/>
                    <a:pt x="9991" y="654"/>
                    <a:pt x="9945" y="632"/>
                  </a:cubicBezTo>
                  <a:cubicBezTo>
                    <a:pt x="9664" y="508"/>
                    <a:pt x="9383" y="405"/>
                    <a:pt x="9092" y="316"/>
                  </a:cubicBezTo>
                  <a:cubicBezTo>
                    <a:pt x="9082" y="314"/>
                    <a:pt x="9073" y="314"/>
                    <a:pt x="9064" y="314"/>
                  </a:cubicBezTo>
                  <a:close/>
                  <a:moveTo>
                    <a:pt x="11079" y="1276"/>
                  </a:moveTo>
                  <a:cubicBezTo>
                    <a:pt x="11052" y="1276"/>
                    <a:pt x="11024" y="1291"/>
                    <a:pt x="11003" y="1318"/>
                  </a:cubicBezTo>
                  <a:cubicBezTo>
                    <a:pt x="10982" y="1364"/>
                    <a:pt x="10992" y="1418"/>
                    <a:pt x="11025" y="1442"/>
                  </a:cubicBezTo>
                  <a:cubicBezTo>
                    <a:pt x="11273" y="1610"/>
                    <a:pt x="11511" y="1791"/>
                    <a:pt x="11735" y="1993"/>
                  </a:cubicBezTo>
                  <a:cubicBezTo>
                    <a:pt x="11749" y="2007"/>
                    <a:pt x="11766" y="2013"/>
                    <a:pt x="11785" y="2013"/>
                  </a:cubicBezTo>
                  <a:cubicBezTo>
                    <a:pt x="11811" y="2013"/>
                    <a:pt x="11839" y="2001"/>
                    <a:pt x="11859" y="1982"/>
                  </a:cubicBezTo>
                  <a:cubicBezTo>
                    <a:pt x="11892" y="1947"/>
                    <a:pt x="11892" y="1890"/>
                    <a:pt x="11848" y="1858"/>
                  </a:cubicBezTo>
                  <a:cubicBezTo>
                    <a:pt x="11622" y="1656"/>
                    <a:pt x="11387" y="1464"/>
                    <a:pt x="11127" y="1296"/>
                  </a:cubicBezTo>
                  <a:cubicBezTo>
                    <a:pt x="11113" y="1282"/>
                    <a:pt x="11096" y="1276"/>
                    <a:pt x="11079" y="1276"/>
                  </a:cubicBezTo>
                  <a:close/>
                  <a:moveTo>
                    <a:pt x="12715" y="2811"/>
                  </a:moveTo>
                  <a:cubicBezTo>
                    <a:pt x="12696" y="2811"/>
                    <a:pt x="12676" y="2816"/>
                    <a:pt x="12658" y="2825"/>
                  </a:cubicBezTo>
                  <a:cubicBezTo>
                    <a:pt x="12623" y="2860"/>
                    <a:pt x="12613" y="2916"/>
                    <a:pt x="12645" y="2960"/>
                  </a:cubicBezTo>
                  <a:cubicBezTo>
                    <a:pt x="12826" y="3186"/>
                    <a:pt x="12996" y="3432"/>
                    <a:pt x="13153" y="3691"/>
                  </a:cubicBezTo>
                  <a:cubicBezTo>
                    <a:pt x="13166" y="3714"/>
                    <a:pt x="13195" y="3731"/>
                    <a:pt x="13225" y="3731"/>
                  </a:cubicBezTo>
                  <a:cubicBezTo>
                    <a:pt x="13242" y="3731"/>
                    <a:pt x="13260" y="3726"/>
                    <a:pt x="13277" y="3713"/>
                  </a:cubicBezTo>
                  <a:cubicBezTo>
                    <a:pt x="13320" y="3691"/>
                    <a:pt x="13333" y="3635"/>
                    <a:pt x="13309" y="3591"/>
                  </a:cubicBezTo>
                  <a:cubicBezTo>
                    <a:pt x="13153" y="3332"/>
                    <a:pt x="12972" y="3084"/>
                    <a:pt x="12793" y="2849"/>
                  </a:cubicBezTo>
                  <a:cubicBezTo>
                    <a:pt x="12773" y="2822"/>
                    <a:pt x="12744" y="2811"/>
                    <a:pt x="12715" y="2811"/>
                  </a:cubicBezTo>
                  <a:close/>
                  <a:moveTo>
                    <a:pt x="13818" y="4763"/>
                  </a:moveTo>
                  <a:cubicBezTo>
                    <a:pt x="13806" y="4763"/>
                    <a:pt x="13793" y="4766"/>
                    <a:pt x="13782" y="4771"/>
                  </a:cubicBezTo>
                  <a:cubicBezTo>
                    <a:pt x="13738" y="4782"/>
                    <a:pt x="13714" y="4839"/>
                    <a:pt x="13725" y="4885"/>
                  </a:cubicBezTo>
                  <a:cubicBezTo>
                    <a:pt x="13828" y="5166"/>
                    <a:pt x="13917" y="5446"/>
                    <a:pt x="13984" y="5738"/>
                  </a:cubicBezTo>
                  <a:cubicBezTo>
                    <a:pt x="13993" y="5777"/>
                    <a:pt x="14036" y="5809"/>
                    <a:pt x="14077" y="5809"/>
                  </a:cubicBezTo>
                  <a:cubicBezTo>
                    <a:pt x="14084" y="5809"/>
                    <a:pt x="14091" y="5808"/>
                    <a:pt x="14098" y="5806"/>
                  </a:cubicBezTo>
                  <a:cubicBezTo>
                    <a:pt x="14143" y="5795"/>
                    <a:pt x="14176" y="5738"/>
                    <a:pt x="14165" y="5695"/>
                  </a:cubicBezTo>
                  <a:cubicBezTo>
                    <a:pt x="14098" y="5401"/>
                    <a:pt x="14008" y="5109"/>
                    <a:pt x="13895" y="4828"/>
                  </a:cubicBezTo>
                  <a:cubicBezTo>
                    <a:pt x="13887" y="4786"/>
                    <a:pt x="13854" y="4763"/>
                    <a:pt x="13818" y="4763"/>
                  </a:cubicBezTo>
                  <a:close/>
                  <a:moveTo>
                    <a:pt x="14265" y="6953"/>
                  </a:moveTo>
                  <a:cubicBezTo>
                    <a:pt x="14211" y="6967"/>
                    <a:pt x="14176" y="6999"/>
                    <a:pt x="14176" y="7056"/>
                  </a:cubicBezTo>
                  <a:cubicBezTo>
                    <a:pt x="14187" y="7180"/>
                    <a:pt x="14187" y="7304"/>
                    <a:pt x="14187" y="7426"/>
                  </a:cubicBezTo>
                  <a:lnTo>
                    <a:pt x="14187" y="7944"/>
                  </a:lnTo>
                  <a:cubicBezTo>
                    <a:pt x="14187" y="8001"/>
                    <a:pt x="14222" y="8033"/>
                    <a:pt x="14278" y="8033"/>
                  </a:cubicBezTo>
                  <a:cubicBezTo>
                    <a:pt x="14322" y="8033"/>
                    <a:pt x="14368" y="8001"/>
                    <a:pt x="14368" y="7944"/>
                  </a:cubicBezTo>
                  <a:lnTo>
                    <a:pt x="14368" y="7426"/>
                  </a:lnTo>
                  <a:cubicBezTo>
                    <a:pt x="14368" y="7291"/>
                    <a:pt x="14368" y="7169"/>
                    <a:pt x="14357" y="7045"/>
                  </a:cubicBezTo>
                  <a:cubicBezTo>
                    <a:pt x="14357" y="6999"/>
                    <a:pt x="14311" y="6953"/>
                    <a:pt x="14265" y="6953"/>
                  </a:cubicBezTo>
                  <a:close/>
                  <a:moveTo>
                    <a:pt x="14278" y="9205"/>
                  </a:moveTo>
                  <a:cubicBezTo>
                    <a:pt x="14222" y="9205"/>
                    <a:pt x="14187" y="9248"/>
                    <a:pt x="14187" y="9294"/>
                  </a:cubicBezTo>
                  <a:lnTo>
                    <a:pt x="14187" y="10193"/>
                  </a:lnTo>
                  <a:cubicBezTo>
                    <a:pt x="14187" y="10250"/>
                    <a:pt x="14222" y="10285"/>
                    <a:pt x="14278" y="10285"/>
                  </a:cubicBezTo>
                  <a:cubicBezTo>
                    <a:pt x="14322" y="10285"/>
                    <a:pt x="14368" y="10250"/>
                    <a:pt x="14368" y="10193"/>
                  </a:cubicBezTo>
                  <a:lnTo>
                    <a:pt x="14368" y="9294"/>
                  </a:lnTo>
                  <a:cubicBezTo>
                    <a:pt x="14368" y="9248"/>
                    <a:pt x="14322" y="9205"/>
                    <a:pt x="14278" y="9205"/>
                  </a:cubicBezTo>
                  <a:close/>
                  <a:moveTo>
                    <a:pt x="14278" y="11454"/>
                  </a:moveTo>
                  <a:cubicBezTo>
                    <a:pt x="14222" y="11454"/>
                    <a:pt x="14187" y="11500"/>
                    <a:pt x="14187" y="11543"/>
                  </a:cubicBezTo>
                  <a:lnTo>
                    <a:pt x="14187" y="12445"/>
                  </a:lnTo>
                  <a:cubicBezTo>
                    <a:pt x="14187" y="12502"/>
                    <a:pt x="14222" y="12534"/>
                    <a:pt x="14278" y="12534"/>
                  </a:cubicBezTo>
                  <a:cubicBezTo>
                    <a:pt x="14322" y="12534"/>
                    <a:pt x="14368" y="12502"/>
                    <a:pt x="14368" y="12445"/>
                  </a:cubicBezTo>
                  <a:lnTo>
                    <a:pt x="14368" y="11543"/>
                  </a:lnTo>
                  <a:cubicBezTo>
                    <a:pt x="14368" y="11500"/>
                    <a:pt x="14322" y="11454"/>
                    <a:pt x="14278" y="114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4"/>
            <p:cNvSpPr/>
            <p:nvPr/>
          </p:nvSpPr>
          <p:spPr>
            <a:xfrm rot="5400000">
              <a:off x="-82675" y="-1896625"/>
              <a:ext cx="1376016" cy="3182435"/>
            </a:xfrm>
            <a:custGeom>
              <a:avLst/>
              <a:gdLst/>
              <a:ahLst/>
              <a:cxnLst/>
              <a:rect l="l" t="t" r="r" b="b"/>
              <a:pathLst>
                <a:path w="17328" h="40076" extrusionOk="0">
                  <a:moveTo>
                    <a:pt x="8460" y="0"/>
                  </a:moveTo>
                  <a:cubicBezTo>
                    <a:pt x="8147" y="14"/>
                    <a:pt x="7842" y="36"/>
                    <a:pt x="7561" y="68"/>
                  </a:cubicBezTo>
                  <a:cubicBezTo>
                    <a:pt x="7505" y="68"/>
                    <a:pt x="7472" y="114"/>
                    <a:pt x="7472" y="160"/>
                  </a:cubicBezTo>
                  <a:cubicBezTo>
                    <a:pt x="7482" y="209"/>
                    <a:pt x="7516" y="240"/>
                    <a:pt x="7555" y="240"/>
                  </a:cubicBezTo>
                  <a:cubicBezTo>
                    <a:pt x="7560" y="240"/>
                    <a:pt x="7566" y="239"/>
                    <a:pt x="7572" y="238"/>
                  </a:cubicBezTo>
                  <a:cubicBezTo>
                    <a:pt x="7864" y="216"/>
                    <a:pt x="8158" y="192"/>
                    <a:pt x="8460" y="181"/>
                  </a:cubicBezTo>
                  <a:cubicBezTo>
                    <a:pt x="8517" y="181"/>
                    <a:pt x="8552" y="149"/>
                    <a:pt x="8552" y="92"/>
                  </a:cubicBezTo>
                  <a:cubicBezTo>
                    <a:pt x="8552" y="46"/>
                    <a:pt x="8506" y="0"/>
                    <a:pt x="8460" y="0"/>
                  </a:cubicBezTo>
                  <a:close/>
                  <a:moveTo>
                    <a:pt x="9802" y="55"/>
                  </a:moveTo>
                  <a:cubicBezTo>
                    <a:pt x="9757" y="55"/>
                    <a:pt x="9721" y="88"/>
                    <a:pt x="9721" y="135"/>
                  </a:cubicBezTo>
                  <a:cubicBezTo>
                    <a:pt x="9711" y="181"/>
                    <a:pt x="9754" y="227"/>
                    <a:pt x="9800" y="238"/>
                  </a:cubicBezTo>
                  <a:cubicBezTo>
                    <a:pt x="10105" y="260"/>
                    <a:pt x="10396" y="316"/>
                    <a:pt x="10677" y="373"/>
                  </a:cubicBezTo>
                  <a:cubicBezTo>
                    <a:pt x="10683" y="374"/>
                    <a:pt x="10689" y="375"/>
                    <a:pt x="10695" y="375"/>
                  </a:cubicBezTo>
                  <a:cubicBezTo>
                    <a:pt x="10734" y="375"/>
                    <a:pt x="10768" y="345"/>
                    <a:pt x="10780" y="306"/>
                  </a:cubicBezTo>
                  <a:cubicBezTo>
                    <a:pt x="10791" y="249"/>
                    <a:pt x="10766" y="203"/>
                    <a:pt x="10712" y="192"/>
                  </a:cubicBezTo>
                  <a:cubicBezTo>
                    <a:pt x="10429" y="135"/>
                    <a:pt x="10126" y="92"/>
                    <a:pt x="9821" y="57"/>
                  </a:cubicBezTo>
                  <a:cubicBezTo>
                    <a:pt x="9815" y="56"/>
                    <a:pt x="9808" y="55"/>
                    <a:pt x="9802" y="55"/>
                  </a:cubicBezTo>
                  <a:close/>
                  <a:moveTo>
                    <a:pt x="6238" y="292"/>
                  </a:moveTo>
                  <a:cubicBezTo>
                    <a:pt x="6230" y="292"/>
                    <a:pt x="6221" y="293"/>
                    <a:pt x="6211" y="295"/>
                  </a:cubicBezTo>
                  <a:cubicBezTo>
                    <a:pt x="5906" y="362"/>
                    <a:pt x="5625" y="451"/>
                    <a:pt x="5345" y="540"/>
                  </a:cubicBezTo>
                  <a:cubicBezTo>
                    <a:pt x="5299" y="565"/>
                    <a:pt x="5277" y="608"/>
                    <a:pt x="5288" y="665"/>
                  </a:cubicBezTo>
                  <a:cubicBezTo>
                    <a:pt x="5308" y="703"/>
                    <a:pt x="5341" y="724"/>
                    <a:pt x="5378" y="724"/>
                  </a:cubicBezTo>
                  <a:cubicBezTo>
                    <a:pt x="5386" y="724"/>
                    <a:pt x="5393" y="723"/>
                    <a:pt x="5401" y="721"/>
                  </a:cubicBezTo>
                  <a:cubicBezTo>
                    <a:pt x="5671" y="621"/>
                    <a:pt x="5963" y="540"/>
                    <a:pt x="6257" y="462"/>
                  </a:cubicBezTo>
                  <a:cubicBezTo>
                    <a:pt x="6300" y="451"/>
                    <a:pt x="6335" y="405"/>
                    <a:pt x="6325" y="362"/>
                  </a:cubicBezTo>
                  <a:cubicBezTo>
                    <a:pt x="6313" y="315"/>
                    <a:pt x="6281" y="292"/>
                    <a:pt x="6238" y="292"/>
                  </a:cubicBezTo>
                  <a:close/>
                  <a:moveTo>
                    <a:pt x="11980" y="578"/>
                  </a:moveTo>
                  <a:cubicBezTo>
                    <a:pt x="11945" y="578"/>
                    <a:pt x="11911" y="601"/>
                    <a:pt x="11903" y="643"/>
                  </a:cubicBezTo>
                  <a:cubicBezTo>
                    <a:pt x="11881" y="689"/>
                    <a:pt x="11903" y="732"/>
                    <a:pt x="11949" y="756"/>
                  </a:cubicBezTo>
                  <a:cubicBezTo>
                    <a:pt x="12230" y="867"/>
                    <a:pt x="12500" y="991"/>
                    <a:pt x="12748" y="1137"/>
                  </a:cubicBezTo>
                  <a:cubicBezTo>
                    <a:pt x="12760" y="1144"/>
                    <a:pt x="12774" y="1147"/>
                    <a:pt x="12787" y="1147"/>
                  </a:cubicBezTo>
                  <a:cubicBezTo>
                    <a:pt x="12821" y="1147"/>
                    <a:pt x="12855" y="1128"/>
                    <a:pt x="12872" y="1105"/>
                  </a:cubicBezTo>
                  <a:cubicBezTo>
                    <a:pt x="12894" y="1059"/>
                    <a:pt x="12883" y="1002"/>
                    <a:pt x="12837" y="981"/>
                  </a:cubicBezTo>
                  <a:cubicBezTo>
                    <a:pt x="12578" y="835"/>
                    <a:pt x="12308" y="700"/>
                    <a:pt x="12016" y="586"/>
                  </a:cubicBezTo>
                  <a:cubicBezTo>
                    <a:pt x="12005" y="581"/>
                    <a:pt x="11992" y="578"/>
                    <a:pt x="11980" y="578"/>
                  </a:cubicBezTo>
                  <a:close/>
                  <a:moveTo>
                    <a:pt x="4143" y="1093"/>
                  </a:moveTo>
                  <a:cubicBezTo>
                    <a:pt x="4127" y="1093"/>
                    <a:pt x="4111" y="1097"/>
                    <a:pt x="4097" y="1105"/>
                  </a:cubicBezTo>
                  <a:cubicBezTo>
                    <a:pt x="3827" y="1251"/>
                    <a:pt x="3568" y="1418"/>
                    <a:pt x="3330" y="1588"/>
                  </a:cubicBezTo>
                  <a:cubicBezTo>
                    <a:pt x="3298" y="1610"/>
                    <a:pt x="3287" y="1666"/>
                    <a:pt x="3309" y="1712"/>
                  </a:cubicBezTo>
                  <a:cubicBezTo>
                    <a:pt x="3328" y="1738"/>
                    <a:pt x="3355" y="1748"/>
                    <a:pt x="3381" y="1748"/>
                  </a:cubicBezTo>
                  <a:cubicBezTo>
                    <a:pt x="3400" y="1748"/>
                    <a:pt x="3418" y="1743"/>
                    <a:pt x="3433" y="1734"/>
                  </a:cubicBezTo>
                  <a:cubicBezTo>
                    <a:pt x="3668" y="1566"/>
                    <a:pt x="3916" y="1407"/>
                    <a:pt x="4186" y="1261"/>
                  </a:cubicBezTo>
                  <a:cubicBezTo>
                    <a:pt x="4232" y="1240"/>
                    <a:pt x="4243" y="1183"/>
                    <a:pt x="4219" y="1137"/>
                  </a:cubicBezTo>
                  <a:cubicBezTo>
                    <a:pt x="4204" y="1108"/>
                    <a:pt x="4174" y="1093"/>
                    <a:pt x="4143" y="1093"/>
                  </a:cubicBezTo>
                  <a:close/>
                  <a:moveTo>
                    <a:pt x="13905" y="1722"/>
                  </a:moveTo>
                  <a:cubicBezTo>
                    <a:pt x="13881" y="1722"/>
                    <a:pt x="13856" y="1732"/>
                    <a:pt x="13839" y="1755"/>
                  </a:cubicBezTo>
                  <a:cubicBezTo>
                    <a:pt x="13804" y="1791"/>
                    <a:pt x="13817" y="1847"/>
                    <a:pt x="13850" y="1880"/>
                  </a:cubicBezTo>
                  <a:cubicBezTo>
                    <a:pt x="14087" y="2071"/>
                    <a:pt x="14301" y="2274"/>
                    <a:pt x="14503" y="2487"/>
                  </a:cubicBezTo>
                  <a:cubicBezTo>
                    <a:pt x="14519" y="2505"/>
                    <a:pt x="14542" y="2514"/>
                    <a:pt x="14566" y="2514"/>
                  </a:cubicBezTo>
                  <a:cubicBezTo>
                    <a:pt x="14590" y="2514"/>
                    <a:pt x="14615" y="2505"/>
                    <a:pt x="14638" y="2487"/>
                  </a:cubicBezTo>
                  <a:cubicBezTo>
                    <a:pt x="14671" y="2455"/>
                    <a:pt x="14671" y="2398"/>
                    <a:pt x="14638" y="2363"/>
                  </a:cubicBezTo>
                  <a:cubicBezTo>
                    <a:pt x="14425" y="2139"/>
                    <a:pt x="14209" y="1936"/>
                    <a:pt x="13963" y="1745"/>
                  </a:cubicBezTo>
                  <a:cubicBezTo>
                    <a:pt x="13947" y="1730"/>
                    <a:pt x="13926" y="1722"/>
                    <a:pt x="13905" y="1722"/>
                  </a:cubicBezTo>
                  <a:close/>
                  <a:moveTo>
                    <a:pt x="2359" y="2452"/>
                  </a:moveTo>
                  <a:cubicBezTo>
                    <a:pt x="2335" y="2452"/>
                    <a:pt x="2312" y="2460"/>
                    <a:pt x="2296" y="2476"/>
                  </a:cubicBezTo>
                  <a:cubicBezTo>
                    <a:pt x="2083" y="2701"/>
                    <a:pt x="1880" y="2927"/>
                    <a:pt x="1699" y="3162"/>
                  </a:cubicBezTo>
                  <a:cubicBezTo>
                    <a:pt x="1678" y="3208"/>
                    <a:pt x="1678" y="3265"/>
                    <a:pt x="1721" y="3286"/>
                  </a:cubicBezTo>
                  <a:cubicBezTo>
                    <a:pt x="1735" y="3301"/>
                    <a:pt x="1754" y="3307"/>
                    <a:pt x="1772" y="3307"/>
                  </a:cubicBezTo>
                  <a:cubicBezTo>
                    <a:pt x="1799" y="3307"/>
                    <a:pt x="1826" y="3295"/>
                    <a:pt x="1845" y="3276"/>
                  </a:cubicBezTo>
                  <a:cubicBezTo>
                    <a:pt x="2026" y="3052"/>
                    <a:pt x="2218" y="2825"/>
                    <a:pt x="2431" y="2601"/>
                  </a:cubicBezTo>
                  <a:cubicBezTo>
                    <a:pt x="2463" y="2566"/>
                    <a:pt x="2463" y="2512"/>
                    <a:pt x="2431" y="2476"/>
                  </a:cubicBezTo>
                  <a:cubicBezTo>
                    <a:pt x="2408" y="2460"/>
                    <a:pt x="2382" y="2452"/>
                    <a:pt x="2359" y="2452"/>
                  </a:cubicBezTo>
                  <a:close/>
                  <a:moveTo>
                    <a:pt x="15431" y="3373"/>
                  </a:moveTo>
                  <a:cubicBezTo>
                    <a:pt x="15412" y="3373"/>
                    <a:pt x="15394" y="3379"/>
                    <a:pt x="15381" y="3389"/>
                  </a:cubicBezTo>
                  <a:cubicBezTo>
                    <a:pt x="15335" y="3421"/>
                    <a:pt x="15324" y="3478"/>
                    <a:pt x="15357" y="3511"/>
                  </a:cubicBezTo>
                  <a:cubicBezTo>
                    <a:pt x="15527" y="3759"/>
                    <a:pt x="15683" y="4018"/>
                    <a:pt x="15829" y="4267"/>
                  </a:cubicBezTo>
                  <a:cubicBezTo>
                    <a:pt x="15845" y="4295"/>
                    <a:pt x="15876" y="4310"/>
                    <a:pt x="15907" y="4310"/>
                  </a:cubicBezTo>
                  <a:cubicBezTo>
                    <a:pt x="15923" y="4310"/>
                    <a:pt x="15939" y="4306"/>
                    <a:pt x="15953" y="4299"/>
                  </a:cubicBezTo>
                  <a:cubicBezTo>
                    <a:pt x="15999" y="4277"/>
                    <a:pt x="16010" y="4221"/>
                    <a:pt x="15988" y="4175"/>
                  </a:cubicBezTo>
                  <a:cubicBezTo>
                    <a:pt x="15843" y="3929"/>
                    <a:pt x="15683" y="3670"/>
                    <a:pt x="15505" y="3411"/>
                  </a:cubicBezTo>
                  <a:cubicBezTo>
                    <a:pt x="15485" y="3384"/>
                    <a:pt x="15457" y="3373"/>
                    <a:pt x="15431" y="3373"/>
                  </a:cubicBezTo>
                  <a:close/>
                  <a:moveTo>
                    <a:pt x="1037" y="4265"/>
                  </a:moveTo>
                  <a:cubicBezTo>
                    <a:pt x="1008" y="4265"/>
                    <a:pt x="984" y="4281"/>
                    <a:pt x="968" y="4310"/>
                  </a:cubicBezTo>
                  <a:cubicBezTo>
                    <a:pt x="811" y="4591"/>
                    <a:pt x="687" y="4861"/>
                    <a:pt x="573" y="5131"/>
                  </a:cubicBezTo>
                  <a:cubicBezTo>
                    <a:pt x="552" y="5177"/>
                    <a:pt x="573" y="5233"/>
                    <a:pt x="619" y="5244"/>
                  </a:cubicBezTo>
                  <a:cubicBezTo>
                    <a:pt x="631" y="5250"/>
                    <a:pt x="644" y="5252"/>
                    <a:pt x="657" y="5252"/>
                  </a:cubicBezTo>
                  <a:cubicBezTo>
                    <a:pt x="693" y="5252"/>
                    <a:pt x="728" y="5232"/>
                    <a:pt x="744" y="5198"/>
                  </a:cubicBezTo>
                  <a:cubicBezTo>
                    <a:pt x="843" y="4942"/>
                    <a:pt x="968" y="4672"/>
                    <a:pt x="1127" y="4388"/>
                  </a:cubicBezTo>
                  <a:cubicBezTo>
                    <a:pt x="1149" y="4356"/>
                    <a:pt x="1127" y="4299"/>
                    <a:pt x="1081" y="4277"/>
                  </a:cubicBezTo>
                  <a:cubicBezTo>
                    <a:pt x="1066" y="4269"/>
                    <a:pt x="1051" y="4265"/>
                    <a:pt x="1037" y="4265"/>
                  </a:cubicBezTo>
                  <a:close/>
                  <a:moveTo>
                    <a:pt x="16508" y="5348"/>
                  </a:moveTo>
                  <a:cubicBezTo>
                    <a:pt x="16496" y="5348"/>
                    <a:pt x="16484" y="5351"/>
                    <a:pt x="16472" y="5357"/>
                  </a:cubicBezTo>
                  <a:cubicBezTo>
                    <a:pt x="16426" y="5379"/>
                    <a:pt x="16404" y="5425"/>
                    <a:pt x="16415" y="5468"/>
                  </a:cubicBezTo>
                  <a:cubicBezTo>
                    <a:pt x="16539" y="5762"/>
                    <a:pt x="16639" y="6054"/>
                    <a:pt x="16731" y="6313"/>
                  </a:cubicBezTo>
                  <a:cubicBezTo>
                    <a:pt x="16740" y="6351"/>
                    <a:pt x="16780" y="6373"/>
                    <a:pt x="16819" y="6373"/>
                  </a:cubicBezTo>
                  <a:cubicBezTo>
                    <a:pt x="16826" y="6373"/>
                    <a:pt x="16834" y="6372"/>
                    <a:pt x="16842" y="6370"/>
                  </a:cubicBezTo>
                  <a:cubicBezTo>
                    <a:pt x="16887" y="6359"/>
                    <a:pt x="16923" y="6302"/>
                    <a:pt x="16898" y="6257"/>
                  </a:cubicBezTo>
                  <a:cubicBezTo>
                    <a:pt x="16820" y="5987"/>
                    <a:pt x="16707" y="5706"/>
                    <a:pt x="16585" y="5401"/>
                  </a:cubicBezTo>
                  <a:cubicBezTo>
                    <a:pt x="16567" y="5369"/>
                    <a:pt x="16540" y="5348"/>
                    <a:pt x="16508" y="5348"/>
                  </a:cubicBezTo>
                  <a:close/>
                  <a:moveTo>
                    <a:pt x="236" y="6356"/>
                  </a:moveTo>
                  <a:cubicBezTo>
                    <a:pt x="191" y="6356"/>
                    <a:pt x="156" y="6388"/>
                    <a:pt x="147" y="6427"/>
                  </a:cubicBezTo>
                  <a:cubicBezTo>
                    <a:pt x="47" y="6832"/>
                    <a:pt x="12" y="7145"/>
                    <a:pt x="1" y="7337"/>
                  </a:cubicBezTo>
                  <a:cubicBezTo>
                    <a:pt x="1" y="7383"/>
                    <a:pt x="33" y="7426"/>
                    <a:pt x="90" y="7426"/>
                  </a:cubicBezTo>
                  <a:cubicBezTo>
                    <a:pt x="136" y="7426"/>
                    <a:pt x="182" y="7393"/>
                    <a:pt x="182" y="7337"/>
                  </a:cubicBezTo>
                  <a:cubicBezTo>
                    <a:pt x="193" y="7169"/>
                    <a:pt x="225" y="6864"/>
                    <a:pt x="317" y="6470"/>
                  </a:cubicBezTo>
                  <a:cubicBezTo>
                    <a:pt x="338" y="6427"/>
                    <a:pt x="303" y="6370"/>
                    <a:pt x="260" y="6359"/>
                  </a:cubicBezTo>
                  <a:cubicBezTo>
                    <a:pt x="252" y="6357"/>
                    <a:pt x="244" y="6356"/>
                    <a:pt x="236" y="6356"/>
                  </a:cubicBezTo>
                  <a:close/>
                  <a:moveTo>
                    <a:pt x="17171" y="7504"/>
                  </a:moveTo>
                  <a:cubicBezTo>
                    <a:pt x="17163" y="7504"/>
                    <a:pt x="17155" y="7505"/>
                    <a:pt x="17147" y="7507"/>
                  </a:cubicBezTo>
                  <a:cubicBezTo>
                    <a:pt x="17101" y="7518"/>
                    <a:pt x="17068" y="7561"/>
                    <a:pt x="17079" y="7607"/>
                  </a:cubicBezTo>
                  <a:cubicBezTo>
                    <a:pt x="17101" y="7731"/>
                    <a:pt x="17125" y="7820"/>
                    <a:pt x="17125" y="7887"/>
                  </a:cubicBezTo>
                  <a:cubicBezTo>
                    <a:pt x="17136" y="7923"/>
                    <a:pt x="17136" y="7944"/>
                    <a:pt x="17136" y="7955"/>
                  </a:cubicBezTo>
                  <a:cubicBezTo>
                    <a:pt x="17147" y="7966"/>
                    <a:pt x="17147" y="7966"/>
                    <a:pt x="17147" y="7979"/>
                  </a:cubicBezTo>
                  <a:lnTo>
                    <a:pt x="17147" y="8484"/>
                  </a:lnTo>
                  <a:cubicBezTo>
                    <a:pt x="17147" y="8541"/>
                    <a:pt x="17179" y="8573"/>
                    <a:pt x="17236" y="8573"/>
                  </a:cubicBezTo>
                  <a:cubicBezTo>
                    <a:pt x="17282" y="8573"/>
                    <a:pt x="17328" y="8541"/>
                    <a:pt x="17328" y="8484"/>
                  </a:cubicBezTo>
                  <a:lnTo>
                    <a:pt x="17328" y="7966"/>
                  </a:lnTo>
                  <a:lnTo>
                    <a:pt x="17328" y="7955"/>
                  </a:lnTo>
                  <a:cubicBezTo>
                    <a:pt x="17328" y="7955"/>
                    <a:pt x="17303" y="7820"/>
                    <a:pt x="17260" y="7574"/>
                  </a:cubicBezTo>
                  <a:cubicBezTo>
                    <a:pt x="17249" y="7535"/>
                    <a:pt x="17215" y="7504"/>
                    <a:pt x="17171" y="7504"/>
                  </a:cubicBezTo>
                  <a:close/>
                  <a:moveTo>
                    <a:pt x="90" y="8608"/>
                  </a:moveTo>
                  <a:cubicBezTo>
                    <a:pt x="33" y="8608"/>
                    <a:pt x="1" y="8641"/>
                    <a:pt x="1" y="8697"/>
                  </a:cubicBezTo>
                  <a:lnTo>
                    <a:pt x="1" y="9599"/>
                  </a:lnTo>
                  <a:cubicBezTo>
                    <a:pt x="1" y="9653"/>
                    <a:pt x="33" y="9688"/>
                    <a:pt x="90" y="9688"/>
                  </a:cubicBezTo>
                  <a:cubicBezTo>
                    <a:pt x="136" y="9688"/>
                    <a:pt x="182" y="9653"/>
                    <a:pt x="182" y="9599"/>
                  </a:cubicBezTo>
                  <a:lnTo>
                    <a:pt x="182" y="8697"/>
                  </a:lnTo>
                  <a:cubicBezTo>
                    <a:pt x="182" y="8641"/>
                    <a:pt x="136" y="8608"/>
                    <a:pt x="90" y="8608"/>
                  </a:cubicBezTo>
                  <a:close/>
                  <a:moveTo>
                    <a:pt x="17236" y="9745"/>
                  </a:moveTo>
                  <a:cubicBezTo>
                    <a:pt x="17179" y="9745"/>
                    <a:pt x="17147" y="9788"/>
                    <a:pt x="17147" y="9834"/>
                  </a:cubicBezTo>
                  <a:lnTo>
                    <a:pt x="17147" y="10733"/>
                  </a:lnTo>
                  <a:cubicBezTo>
                    <a:pt x="17147" y="10790"/>
                    <a:pt x="17179" y="10825"/>
                    <a:pt x="17236" y="10825"/>
                  </a:cubicBezTo>
                  <a:cubicBezTo>
                    <a:pt x="17282" y="10825"/>
                    <a:pt x="17328" y="10790"/>
                    <a:pt x="17328" y="10733"/>
                  </a:cubicBezTo>
                  <a:lnTo>
                    <a:pt x="17328" y="9834"/>
                  </a:lnTo>
                  <a:cubicBezTo>
                    <a:pt x="17328" y="9788"/>
                    <a:pt x="17282" y="9745"/>
                    <a:pt x="17236" y="9745"/>
                  </a:cubicBezTo>
                  <a:close/>
                  <a:moveTo>
                    <a:pt x="90" y="10868"/>
                  </a:moveTo>
                  <a:cubicBezTo>
                    <a:pt x="33" y="10868"/>
                    <a:pt x="1" y="10903"/>
                    <a:pt x="1" y="10960"/>
                  </a:cubicBezTo>
                  <a:lnTo>
                    <a:pt x="1" y="11859"/>
                  </a:lnTo>
                  <a:cubicBezTo>
                    <a:pt x="1" y="11905"/>
                    <a:pt x="33" y="11948"/>
                    <a:pt x="90" y="11948"/>
                  </a:cubicBezTo>
                  <a:cubicBezTo>
                    <a:pt x="136" y="11948"/>
                    <a:pt x="182" y="11905"/>
                    <a:pt x="182" y="11859"/>
                  </a:cubicBezTo>
                  <a:lnTo>
                    <a:pt x="182" y="10960"/>
                  </a:lnTo>
                  <a:cubicBezTo>
                    <a:pt x="182" y="10903"/>
                    <a:pt x="136" y="10868"/>
                    <a:pt x="90" y="10868"/>
                  </a:cubicBezTo>
                  <a:close/>
                  <a:moveTo>
                    <a:pt x="17236" y="11994"/>
                  </a:moveTo>
                  <a:cubicBezTo>
                    <a:pt x="17179" y="11994"/>
                    <a:pt x="17147" y="12040"/>
                    <a:pt x="17147" y="12083"/>
                  </a:cubicBezTo>
                  <a:lnTo>
                    <a:pt x="17147" y="12985"/>
                  </a:lnTo>
                  <a:cubicBezTo>
                    <a:pt x="17147" y="13042"/>
                    <a:pt x="17179" y="13074"/>
                    <a:pt x="17236" y="13074"/>
                  </a:cubicBezTo>
                  <a:cubicBezTo>
                    <a:pt x="17282" y="13074"/>
                    <a:pt x="17328" y="13042"/>
                    <a:pt x="17328" y="12985"/>
                  </a:cubicBezTo>
                  <a:lnTo>
                    <a:pt x="17328" y="12083"/>
                  </a:lnTo>
                  <a:cubicBezTo>
                    <a:pt x="17328" y="12040"/>
                    <a:pt x="17282" y="11994"/>
                    <a:pt x="17236" y="11994"/>
                  </a:cubicBezTo>
                  <a:close/>
                  <a:moveTo>
                    <a:pt x="90" y="13120"/>
                  </a:moveTo>
                  <a:cubicBezTo>
                    <a:pt x="33" y="13120"/>
                    <a:pt x="1" y="13163"/>
                    <a:pt x="1" y="13209"/>
                  </a:cubicBezTo>
                  <a:lnTo>
                    <a:pt x="1" y="14108"/>
                  </a:lnTo>
                  <a:cubicBezTo>
                    <a:pt x="1" y="14165"/>
                    <a:pt x="33" y="14200"/>
                    <a:pt x="90" y="14200"/>
                  </a:cubicBezTo>
                  <a:cubicBezTo>
                    <a:pt x="136" y="14200"/>
                    <a:pt x="182" y="14165"/>
                    <a:pt x="182" y="14108"/>
                  </a:cubicBezTo>
                  <a:lnTo>
                    <a:pt x="182" y="13209"/>
                  </a:lnTo>
                  <a:cubicBezTo>
                    <a:pt x="182" y="13163"/>
                    <a:pt x="136" y="13120"/>
                    <a:pt x="90" y="13120"/>
                  </a:cubicBezTo>
                  <a:close/>
                  <a:moveTo>
                    <a:pt x="17236" y="14243"/>
                  </a:moveTo>
                  <a:cubicBezTo>
                    <a:pt x="17179" y="14243"/>
                    <a:pt x="17147" y="14289"/>
                    <a:pt x="17147" y="14335"/>
                  </a:cubicBezTo>
                  <a:lnTo>
                    <a:pt x="17147" y="15234"/>
                  </a:lnTo>
                  <a:cubicBezTo>
                    <a:pt x="17147" y="15291"/>
                    <a:pt x="17179" y="15324"/>
                    <a:pt x="17236" y="15324"/>
                  </a:cubicBezTo>
                  <a:cubicBezTo>
                    <a:pt x="17282" y="15324"/>
                    <a:pt x="17328" y="15291"/>
                    <a:pt x="17328" y="15234"/>
                  </a:cubicBezTo>
                  <a:lnTo>
                    <a:pt x="17328" y="14335"/>
                  </a:lnTo>
                  <a:cubicBezTo>
                    <a:pt x="17328" y="14289"/>
                    <a:pt x="17282" y="14243"/>
                    <a:pt x="17236" y="14243"/>
                  </a:cubicBezTo>
                  <a:close/>
                  <a:moveTo>
                    <a:pt x="90" y="15380"/>
                  </a:moveTo>
                  <a:cubicBezTo>
                    <a:pt x="33" y="15380"/>
                    <a:pt x="1" y="15415"/>
                    <a:pt x="1" y="15472"/>
                  </a:cubicBezTo>
                  <a:lnTo>
                    <a:pt x="1" y="16371"/>
                  </a:lnTo>
                  <a:cubicBezTo>
                    <a:pt x="1" y="16417"/>
                    <a:pt x="33" y="16460"/>
                    <a:pt x="90" y="16460"/>
                  </a:cubicBezTo>
                  <a:cubicBezTo>
                    <a:pt x="136" y="16460"/>
                    <a:pt x="182" y="16417"/>
                    <a:pt x="182" y="16371"/>
                  </a:cubicBezTo>
                  <a:lnTo>
                    <a:pt x="182" y="15472"/>
                  </a:lnTo>
                  <a:cubicBezTo>
                    <a:pt x="182" y="15415"/>
                    <a:pt x="136" y="15380"/>
                    <a:pt x="90" y="15380"/>
                  </a:cubicBezTo>
                  <a:close/>
                  <a:moveTo>
                    <a:pt x="17236" y="16495"/>
                  </a:moveTo>
                  <a:cubicBezTo>
                    <a:pt x="17179" y="16495"/>
                    <a:pt x="17147" y="16539"/>
                    <a:pt x="17147" y="16584"/>
                  </a:cubicBezTo>
                  <a:lnTo>
                    <a:pt x="17147" y="17484"/>
                  </a:lnTo>
                  <a:cubicBezTo>
                    <a:pt x="17147" y="17540"/>
                    <a:pt x="17179" y="17575"/>
                    <a:pt x="17236" y="17575"/>
                  </a:cubicBezTo>
                  <a:cubicBezTo>
                    <a:pt x="17282" y="17575"/>
                    <a:pt x="17328" y="17540"/>
                    <a:pt x="17328" y="17484"/>
                  </a:cubicBezTo>
                  <a:lnTo>
                    <a:pt x="17328" y="16584"/>
                  </a:lnTo>
                  <a:cubicBezTo>
                    <a:pt x="17328" y="16539"/>
                    <a:pt x="17282" y="16495"/>
                    <a:pt x="17236" y="16495"/>
                  </a:cubicBezTo>
                  <a:close/>
                  <a:moveTo>
                    <a:pt x="90" y="17632"/>
                  </a:moveTo>
                  <a:cubicBezTo>
                    <a:pt x="33" y="17632"/>
                    <a:pt x="1" y="17675"/>
                    <a:pt x="1" y="17721"/>
                  </a:cubicBezTo>
                  <a:lnTo>
                    <a:pt x="1" y="18620"/>
                  </a:lnTo>
                  <a:cubicBezTo>
                    <a:pt x="1" y="18677"/>
                    <a:pt x="33" y="18712"/>
                    <a:pt x="90" y="18712"/>
                  </a:cubicBezTo>
                  <a:cubicBezTo>
                    <a:pt x="136" y="18712"/>
                    <a:pt x="182" y="18677"/>
                    <a:pt x="182" y="18620"/>
                  </a:cubicBezTo>
                  <a:lnTo>
                    <a:pt x="182" y="17721"/>
                  </a:lnTo>
                  <a:cubicBezTo>
                    <a:pt x="182" y="17675"/>
                    <a:pt x="136" y="17632"/>
                    <a:pt x="90" y="17632"/>
                  </a:cubicBezTo>
                  <a:close/>
                  <a:moveTo>
                    <a:pt x="17236" y="18745"/>
                  </a:moveTo>
                  <a:cubicBezTo>
                    <a:pt x="17179" y="18745"/>
                    <a:pt x="17147" y="18790"/>
                    <a:pt x="17147" y="18834"/>
                  </a:cubicBezTo>
                  <a:lnTo>
                    <a:pt x="17147" y="19736"/>
                  </a:lnTo>
                  <a:cubicBezTo>
                    <a:pt x="17147" y="19792"/>
                    <a:pt x="17179" y="19825"/>
                    <a:pt x="17236" y="19825"/>
                  </a:cubicBezTo>
                  <a:cubicBezTo>
                    <a:pt x="17282" y="19825"/>
                    <a:pt x="17328" y="19792"/>
                    <a:pt x="17328" y="19736"/>
                  </a:cubicBezTo>
                  <a:lnTo>
                    <a:pt x="17328" y="18834"/>
                  </a:lnTo>
                  <a:cubicBezTo>
                    <a:pt x="17328" y="18790"/>
                    <a:pt x="17282" y="18745"/>
                    <a:pt x="17236" y="18745"/>
                  </a:cubicBezTo>
                  <a:close/>
                  <a:moveTo>
                    <a:pt x="90" y="19892"/>
                  </a:moveTo>
                  <a:cubicBezTo>
                    <a:pt x="33" y="19892"/>
                    <a:pt x="1" y="19927"/>
                    <a:pt x="1" y="19981"/>
                  </a:cubicBezTo>
                  <a:lnTo>
                    <a:pt x="1" y="20883"/>
                  </a:lnTo>
                  <a:cubicBezTo>
                    <a:pt x="1" y="20926"/>
                    <a:pt x="33" y="20972"/>
                    <a:pt x="90" y="20972"/>
                  </a:cubicBezTo>
                  <a:cubicBezTo>
                    <a:pt x="136" y="20972"/>
                    <a:pt x="182" y="20926"/>
                    <a:pt x="182" y="20883"/>
                  </a:cubicBezTo>
                  <a:lnTo>
                    <a:pt x="182" y="19981"/>
                  </a:lnTo>
                  <a:cubicBezTo>
                    <a:pt x="182" y="19927"/>
                    <a:pt x="136" y="19892"/>
                    <a:pt x="90" y="19892"/>
                  </a:cubicBezTo>
                  <a:close/>
                  <a:moveTo>
                    <a:pt x="17236" y="20994"/>
                  </a:moveTo>
                  <a:cubicBezTo>
                    <a:pt x="17179" y="20994"/>
                    <a:pt x="17147" y="21040"/>
                    <a:pt x="17147" y="21086"/>
                  </a:cubicBezTo>
                  <a:lnTo>
                    <a:pt x="17147" y="21985"/>
                  </a:lnTo>
                  <a:cubicBezTo>
                    <a:pt x="17147" y="22041"/>
                    <a:pt x="17179" y="22074"/>
                    <a:pt x="17236" y="22074"/>
                  </a:cubicBezTo>
                  <a:cubicBezTo>
                    <a:pt x="17282" y="22074"/>
                    <a:pt x="17328" y="22041"/>
                    <a:pt x="17328" y="21985"/>
                  </a:cubicBezTo>
                  <a:lnTo>
                    <a:pt x="17328" y="21086"/>
                  </a:lnTo>
                  <a:cubicBezTo>
                    <a:pt x="17328" y="21040"/>
                    <a:pt x="17282" y="20994"/>
                    <a:pt x="17236" y="20994"/>
                  </a:cubicBezTo>
                  <a:close/>
                  <a:moveTo>
                    <a:pt x="90" y="22141"/>
                  </a:moveTo>
                  <a:cubicBezTo>
                    <a:pt x="33" y="22141"/>
                    <a:pt x="1" y="22187"/>
                    <a:pt x="1" y="22233"/>
                  </a:cubicBezTo>
                  <a:lnTo>
                    <a:pt x="1" y="23143"/>
                  </a:lnTo>
                  <a:cubicBezTo>
                    <a:pt x="1" y="23189"/>
                    <a:pt x="33" y="23235"/>
                    <a:pt x="90" y="23235"/>
                  </a:cubicBezTo>
                  <a:cubicBezTo>
                    <a:pt x="136" y="23235"/>
                    <a:pt x="182" y="23189"/>
                    <a:pt x="182" y="23143"/>
                  </a:cubicBezTo>
                  <a:lnTo>
                    <a:pt x="182" y="22233"/>
                  </a:lnTo>
                  <a:cubicBezTo>
                    <a:pt x="182" y="22187"/>
                    <a:pt x="136" y="22141"/>
                    <a:pt x="90" y="22141"/>
                  </a:cubicBezTo>
                  <a:close/>
                  <a:moveTo>
                    <a:pt x="17236" y="23246"/>
                  </a:moveTo>
                  <a:cubicBezTo>
                    <a:pt x="17179" y="23246"/>
                    <a:pt x="17147" y="23289"/>
                    <a:pt x="17147" y="23335"/>
                  </a:cubicBezTo>
                  <a:lnTo>
                    <a:pt x="17147" y="24234"/>
                  </a:lnTo>
                  <a:cubicBezTo>
                    <a:pt x="17147" y="24291"/>
                    <a:pt x="17179" y="24326"/>
                    <a:pt x="17236" y="24326"/>
                  </a:cubicBezTo>
                  <a:cubicBezTo>
                    <a:pt x="17282" y="24326"/>
                    <a:pt x="17328" y="24291"/>
                    <a:pt x="17328" y="24234"/>
                  </a:cubicBezTo>
                  <a:lnTo>
                    <a:pt x="17328" y="23335"/>
                  </a:lnTo>
                  <a:cubicBezTo>
                    <a:pt x="17328" y="23289"/>
                    <a:pt x="17282" y="23246"/>
                    <a:pt x="17236" y="23246"/>
                  </a:cubicBezTo>
                  <a:close/>
                  <a:moveTo>
                    <a:pt x="17236" y="25495"/>
                  </a:moveTo>
                  <a:cubicBezTo>
                    <a:pt x="17179" y="25495"/>
                    <a:pt x="17147" y="25541"/>
                    <a:pt x="17147" y="25584"/>
                  </a:cubicBezTo>
                  <a:lnTo>
                    <a:pt x="17147" y="26486"/>
                  </a:lnTo>
                  <a:cubicBezTo>
                    <a:pt x="17147" y="26542"/>
                    <a:pt x="17179" y="26575"/>
                    <a:pt x="17236" y="26575"/>
                  </a:cubicBezTo>
                  <a:cubicBezTo>
                    <a:pt x="17282" y="26575"/>
                    <a:pt x="17328" y="26542"/>
                    <a:pt x="17328" y="26486"/>
                  </a:cubicBezTo>
                  <a:lnTo>
                    <a:pt x="17328" y="25584"/>
                  </a:lnTo>
                  <a:cubicBezTo>
                    <a:pt x="17328" y="25541"/>
                    <a:pt x="17282" y="25495"/>
                    <a:pt x="17236" y="25495"/>
                  </a:cubicBezTo>
                  <a:close/>
                  <a:moveTo>
                    <a:pt x="17236" y="27744"/>
                  </a:moveTo>
                  <a:cubicBezTo>
                    <a:pt x="17179" y="27744"/>
                    <a:pt x="17147" y="27790"/>
                    <a:pt x="17147" y="27836"/>
                  </a:cubicBezTo>
                  <a:lnTo>
                    <a:pt x="17147" y="28735"/>
                  </a:lnTo>
                  <a:cubicBezTo>
                    <a:pt x="17147" y="28792"/>
                    <a:pt x="17179" y="28824"/>
                    <a:pt x="17236" y="28824"/>
                  </a:cubicBezTo>
                  <a:cubicBezTo>
                    <a:pt x="17282" y="28824"/>
                    <a:pt x="17328" y="28792"/>
                    <a:pt x="17328" y="28735"/>
                  </a:cubicBezTo>
                  <a:lnTo>
                    <a:pt x="17328" y="27836"/>
                  </a:lnTo>
                  <a:cubicBezTo>
                    <a:pt x="17328" y="27790"/>
                    <a:pt x="17282" y="27744"/>
                    <a:pt x="17236" y="27744"/>
                  </a:cubicBezTo>
                  <a:close/>
                  <a:moveTo>
                    <a:pt x="17236" y="29996"/>
                  </a:moveTo>
                  <a:cubicBezTo>
                    <a:pt x="17179" y="29996"/>
                    <a:pt x="17147" y="30039"/>
                    <a:pt x="17147" y="30085"/>
                  </a:cubicBezTo>
                  <a:lnTo>
                    <a:pt x="17147" y="30984"/>
                  </a:lnTo>
                  <a:cubicBezTo>
                    <a:pt x="17147" y="31041"/>
                    <a:pt x="17179" y="31076"/>
                    <a:pt x="17236" y="31076"/>
                  </a:cubicBezTo>
                  <a:cubicBezTo>
                    <a:pt x="17282" y="31076"/>
                    <a:pt x="17328" y="31041"/>
                    <a:pt x="17328" y="30984"/>
                  </a:cubicBezTo>
                  <a:lnTo>
                    <a:pt x="17328" y="30085"/>
                  </a:lnTo>
                  <a:cubicBezTo>
                    <a:pt x="17328" y="30039"/>
                    <a:pt x="17282" y="29996"/>
                    <a:pt x="17236" y="29996"/>
                  </a:cubicBezTo>
                  <a:close/>
                  <a:moveTo>
                    <a:pt x="17236" y="32245"/>
                  </a:moveTo>
                  <a:cubicBezTo>
                    <a:pt x="17179" y="32245"/>
                    <a:pt x="17147" y="32291"/>
                    <a:pt x="17147" y="32334"/>
                  </a:cubicBezTo>
                  <a:lnTo>
                    <a:pt x="17147" y="33236"/>
                  </a:lnTo>
                  <a:cubicBezTo>
                    <a:pt x="17147" y="33293"/>
                    <a:pt x="17179" y="33325"/>
                    <a:pt x="17236" y="33325"/>
                  </a:cubicBezTo>
                  <a:cubicBezTo>
                    <a:pt x="17282" y="33325"/>
                    <a:pt x="17328" y="33293"/>
                    <a:pt x="17328" y="33236"/>
                  </a:cubicBezTo>
                  <a:lnTo>
                    <a:pt x="17328" y="32334"/>
                  </a:lnTo>
                  <a:cubicBezTo>
                    <a:pt x="17328" y="32291"/>
                    <a:pt x="17282" y="32245"/>
                    <a:pt x="17236" y="32245"/>
                  </a:cubicBezTo>
                  <a:close/>
                  <a:moveTo>
                    <a:pt x="17236" y="34494"/>
                  </a:moveTo>
                  <a:cubicBezTo>
                    <a:pt x="17179" y="34494"/>
                    <a:pt x="17147" y="34540"/>
                    <a:pt x="17147" y="34586"/>
                  </a:cubicBezTo>
                  <a:lnTo>
                    <a:pt x="17147" y="35485"/>
                  </a:lnTo>
                  <a:cubicBezTo>
                    <a:pt x="17147" y="35542"/>
                    <a:pt x="17179" y="35574"/>
                    <a:pt x="17236" y="35574"/>
                  </a:cubicBezTo>
                  <a:cubicBezTo>
                    <a:pt x="17282" y="35574"/>
                    <a:pt x="17328" y="35542"/>
                    <a:pt x="17328" y="35485"/>
                  </a:cubicBezTo>
                  <a:lnTo>
                    <a:pt x="17328" y="34586"/>
                  </a:lnTo>
                  <a:cubicBezTo>
                    <a:pt x="17328" y="34540"/>
                    <a:pt x="17282" y="34494"/>
                    <a:pt x="17236" y="34494"/>
                  </a:cubicBezTo>
                  <a:close/>
                  <a:moveTo>
                    <a:pt x="17236" y="36746"/>
                  </a:moveTo>
                  <a:cubicBezTo>
                    <a:pt x="17179" y="36746"/>
                    <a:pt x="17147" y="36789"/>
                    <a:pt x="17147" y="36835"/>
                  </a:cubicBezTo>
                  <a:lnTo>
                    <a:pt x="17147" y="37734"/>
                  </a:lnTo>
                  <a:cubicBezTo>
                    <a:pt x="17147" y="37791"/>
                    <a:pt x="17179" y="37826"/>
                    <a:pt x="17236" y="37826"/>
                  </a:cubicBezTo>
                  <a:cubicBezTo>
                    <a:pt x="17282" y="37826"/>
                    <a:pt x="17328" y="37791"/>
                    <a:pt x="17328" y="37734"/>
                  </a:cubicBezTo>
                  <a:lnTo>
                    <a:pt x="17328" y="36835"/>
                  </a:lnTo>
                  <a:cubicBezTo>
                    <a:pt x="17328" y="36789"/>
                    <a:pt x="17282" y="36746"/>
                    <a:pt x="17236" y="36746"/>
                  </a:cubicBezTo>
                  <a:close/>
                  <a:moveTo>
                    <a:pt x="17236" y="38995"/>
                  </a:moveTo>
                  <a:cubicBezTo>
                    <a:pt x="17179" y="38995"/>
                    <a:pt x="17147" y="39041"/>
                    <a:pt x="17147" y="39085"/>
                  </a:cubicBezTo>
                  <a:lnTo>
                    <a:pt x="17147" y="39986"/>
                  </a:lnTo>
                  <a:cubicBezTo>
                    <a:pt x="17147" y="40043"/>
                    <a:pt x="17179" y="40075"/>
                    <a:pt x="17236" y="40075"/>
                  </a:cubicBezTo>
                  <a:cubicBezTo>
                    <a:pt x="17282" y="40075"/>
                    <a:pt x="17328" y="40043"/>
                    <a:pt x="17328" y="39986"/>
                  </a:cubicBezTo>
                  <a:lnTo>
                    <a:pt x="17328" y="39085"/>
                  </a:lnTo>
                  <a:cubicBezTo>
                    <a:pt x="17328" y="39041"/>
                    <a:pt x="17282" y="38995"/>
                    <a:pt x="17236" y="3899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24"/>
          <p:cNvGrpSpPr/>
          <p:nvPr/>
        </p:nvGrpSpPr>
        <p:grpSpPr>
          <a:xfrm>
            <a:off x="158025" y="215002"/>
            <a:ext cx="8859861" cy="3982549"/>
            <a:chOff x="158025" y="215002"/>
            <a:chExt cx="8859861" cy="3982549"/>
          </a:xfrm>
        </p:grpSpPr>
        <p:pic>
          <p:nvPicPr>
            <p:cNvPr id="281" name="Google Shape;281;p24"/>
            <p:cNvPicPr preferRelativeResize="0"/>
            <p:nvPr/>
          </p:nvPicPr>
          <p:blipFill>
            <a:blip r:embed="rId3">
              <a:alphaModFix/>
            </a:blip>
            <a:stretch>
              <a:fillRect/>
            </a:stretch>
          </p:blipFill>
          <p:spPr>
            <a:xfrm>
              <a:off x="8492004" y="3671675"/>
              <a:ext cx="525881" cy="525876"/>
            </a:xfrm>
            <a:prstGeom prst="rect">
              <a:avLst/>
            </a:prstGeom>
            <a:noFill/>
            <a:ln>
              <a:noFill/>
            </a:ln>
          </p:spPr>
        </p:pic>
        <p:pic>
          <p:nvPicPr>
            <p:cNvPr id="282" name="Google Shape;282;p24"/>
            <p:cNvPicPr preferRelativeResize="0"/>
            <p:nvPr/>
          </p:nvPicPr>
          <p:blipFill>
            <a:blip r:embed="rId4">
              <a:alphaModFix/>
            </a:blip>
            <a:stretch>
              <a:fillRect/>
            </a:stretch>
          </p:blipFill>
          <p:spPr>
            <a:xfrm>
              <a:off x="158025" y="215002"/>
              <a:ext cx="428317" cy="428312"/>
            </a:xfrm>
            <a:prstGeom prst="rect">
              <a:avLst/>
            </a:prstGeom>
            <a:noFill/>
            <a:ln>
              <a:noFill/>
            </a:ln>
          </p:spPr>
        </p:pic>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83"/>
        <p:cNvGrpSpPr/>
        <p:nvPr/>
      </p:nvGrpSpPr>
      <p:grpSpPr>
        <a:xfrm>
          <a:off x="0" y="0"/>
          <a:ext cx="0" cy="0"/>
          <a:chOff x="0" y="0"/>
          <a:chExt cx="0" cy="0"/>
        </a:xfrm>
      </p:grpSpPr>
      <p:pic>
        <p:nvPicPr>
          <p:cNvPr id="284" name="Google Shape;284;p25"/>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285" name="Google Shape;285;p25"/>
          <p:cNvGrpSpPr/>
          <p:nvPr/>
        </p:nvGrpSpPr>
        <p:grpSpPr>
          <a:xfrm>
            <a:off x="-813325" y="-1380000"/>
            <a:ext cx="10422758" cy="7057509"/>
            <a:chOff x="-813325" y="-1380000"/>
            <a:chExt cx="10422758" cy="7057509"/>
          </a:xfrm>
        </p:grpSpPr>
        <p:sp>
          <p:nvSpPr>
            <p:cNvPr id="286" name="Google Shape;286;p25"/>
            <p:cNvSpPr/>
            <p:nvPr/>
          </p:nvSpPr>
          <p:spPr>
            <a:xfrm rot="-5400000">
              <a:off x="8337325" y="4405401"/>
              <a:ext cx="1358782" cy="1185435"/>
            </a:xfrm>
            <a:custGeom>
              <a:avLst/>
              <a:gdLst/>
              <a:ahLst/>
              <a:cxnLst/>
              <a:rect l="l" t="t" r="r" b="b"/>
              <a:pathLst>
                <a:path w="14368" h="12535" extrusionOk="0">
                  <a:moveTo>
                    <a:pt x="89" y="0"/>
                  </a:moveTo>
                  <a:cubicBezTo>
                    <a:pt x="46" y="0"/>
                    <a:pt x="0" y="46"/>
                    <a:pt x="0" y="92"/>
                  </a:cubicBezTo>
                  <a:cubicBezTo>
                    <a:pt x="0" y="135"/>
                    <a:pt x="46" y="181"/>
                    <a:pt x="89" y="181"/>
                  </a:cubicBezTo>
                  <a:lnTo>
                    <a:pt x="991" y="181"/>
                  </a:lnTo>
                  <a:cubicBezTo>
                    <a:pt x="1034" y="181"/>
                    <a:pt x="1080" y="135"/>
                    <a:pt x="1080" y="92"/>
                  </a:cubicBezTo>
                  <a:cubicBezTo>
                    <a:pt x="1080" y="46"/>
                    <a:pt x="1034" y="0"/>
                    <a:pt x="991" y="0"/>
                  </a:cubicBezTo>
                  <a:close/>
                  <a:moveTo>
                    <a:pt x="2341" y="0"/>
                  </a:moveTo>
                  <a:cubicBezTo>
                    <a:pt x="2295" y="0"/>
                    <a:pt x="2249" y="46"/>
                    <a:pt x="2249" y="92"/>
                  </a:cubicBezTo>
                  <a:cubicBezTo>
                    <a:pt x="2249" y="135"/>
                    <a:pt x="2295" y="181"/>
                    <a:pt x="2341" y="181"/>
                  </a:cubicBezTo>
                  <a:lnTo>
                    <a:pt x="3240" y="181"/>
                  </a:lnTo>
                  <a:cubicBezTo>
                    <a:pt x="3286" y="181"/>
                    <a:pt x="3330" y="135"/>
                    <a:pt x="3330" y="92"/>
                  </a:cubicBezTo>
                  <a:cubicBezTo>
                    <a:pt x="3330" y="46"/>
                    <a:pt x="3286" y="0"/>
                    <a:pt x="3240" y="0"/>
                  </a:cubicBezTo>
                  <a:close/>
                  <a:moveTo>
                    <a:pt x="4590" y="0"/>
                  </a:moveTo>
                  <a:cubicBezTo>
                    <a:pt x="4545" y="0"/>
                    <a:pt x="4501" y="46"/>
                    <a:pt x="4501" y="92"/>
                  </a:cubicBezTo>
                  <a:cubicBezTo>
                    <a:pt x="4501" y="135"/>
                    <a:pt x="4545" y="181"/>
                    <a:pt x="4590" y="181"/>
                  </a:cubicBezTo>
                  <a:lnTo>
                    <a:pt x="5490" y="181"/>
                  </a:lnTo>
                  <a:cubicBezTo>
                    <a:pt x="5536" y="181"/>
                    <a:pt x="5581" y="135"/>
                    <a:pt x="5581" y="92"/>
                  </a:cubicBezTo>
                  <a:cubicBezTo>
                    <a:pt x="5581" y="46"/>
                    <a:pt x="5536" y="0"/>
                    <a:pt x="5490" y="0"/>
                  </a:cubicBezTo>
                  <a:close/>
                  <a:moveTo>
                    <a:pt x="6840" y="0"/>
                  </a:moveTo>
                  <a:cubicBezTo>
                    <a:pt x="6796" y="0"/>
                    <a:pt x="6751" y="46"/>
                    <a:pt x="6751" y="92"/>
                  </a:cubicBezTo>
                  <a:cubicBezTo>
                    <a:pt x="6751" y="135"/>
                    <a:pt x="6796" y="181"/>
                    <a:pt x="6840" y="181"/>
                  </a:cubicBezTo>
                  <a:lnTo>
                    <a:pt x="6942" y="181"/>
                  </a:lnTo>
                  <a:cubicBezTo>
                    <a:pt x="7212" y="181"/>
                    <a:pt x="7472" y="192"/>
                    <a:pt x="7731" y="227"/>
                  </a:cubicBezTo>
                  <a:cubicBezTo>
                    <a:pt x="7774" y="227"/>
                    <a:pt x="7820" y="192"/>
                    <a:pt x="7831" y="149"/>
                  </a:cubicBezTo>
                  <a:cubicBezTo>
                    <a:pt x="7831" y="92"/>
                    <a:pt x="7798" y="46"/>
                    <a:pt x="7752" y="46"/>
                  </a:cubicBezTo>
                  <a:cubicBezTo>
                    <a:pt x="7482" y="14"/>
                    <a:pt x="7212" y="0"/>
                    <a:pt x="6942" y="0"/>
                  </a:cubicBezTo>
                  <a:close/>
                  <a:moveTo>
                    <a:pt x="9064" y="314"/>
                  </a:moveTo>
                  <a:cubicBezTo>
                    <a:pt x="9020" y="314"/>
                    <a:pt x="8987" y="335"/>
                    <a:pt x="8978" y="373"/>
                  </a:cubicBezTo>
                  <a:cubicBezTo>
                    <a:pt x="8957" y="419"/>
                    <a:pt x="8989" y="473"/>
                    <a:pt x="9035" y="486"/>
                  </a:cubicBezTo>
                  <a:cubicBezTo>
                    <a:pt x="9316" y="575"/>
                    <a:pt x="9596" y="675"/>
                    <a:pt x="9867" y="800"/>
                  </a:cubicBezTo>
                  <a:cubicBezTo>
                    <a:pt x="9877" y="802"/>
                    <a:pt x="9887" y="803"/>
                    <a:pt x="9898" y="803"/>
                  </a:cubicBezTo>
                  <a:cubicBezTo>
                    <a:pt x="9936" y="803"/>
                    <a:pt x="9974" y="787"/>
                    <a:pt x="9991" y="743"/>
                  </a:cubicBezTo>
                  <a:cubicBezTo>
                    <a:pt x="10002" y="700"/>
                    <a:pt x="9991" y="654"/>
                    <a:pt x="9945" y="632"/>
                  </a:cubicBezTo>
                  <a:cubicBezTo>
                    <a:pt x="9664" y="508"/>
                    <a:pt x="9383" y="405"/>
                    <a:pt x="9092" y="316"/>
                  </a:cubicBezTo>
                  <a:cubicBezTo>
                    <a:pt x="9082" y="314"/>
                    <a:pt x="9073" y="314"/>
                    <a:pt x="9064" y="314"/>
                  </a:cubicBezTo>
                  <a:close/>
                  <a:moveTo>
                    <a:pt x="11079" y="1276"/>
                  </a:moveTo>
                  <a:cubicBezTo>
                    <a:pt x="11052" y="1276"/>
                    <a:pt x="11024" y="1291"/>
                    <a:pt x="11003" y="1318"/>
                  </a:cubicBezTo>
                  <a:cubicBezTo>
                    <a:pt x="10982" y="1364"/>
                    <a:pt x="10992" y="1418"/>
                    <a:pt x="11025" y="1442"/>
                  </a:cubicBezTo>
                  <a:cubicBezTo>
                    <a:pt x="11273" y="1610"/>
                    <a:pt x="11511" y="1791"/>
                    <a:pt x="11735" y="1993"/>
                  </a:cubicBezTo>
                  <a:cubicBezTo>
                    <a:pt x="11749" y="2007"/>
                    <a:pt x="11766" y="2013"/>
                    <a:pt x="11785" y="2013"/>
                  </a:cubicBezTo>
                  <a:cubicBezTo>
                    <a:pt x="11811" y="2013"/>
                    <a:pt x="11839" y="2001"/>
                    <a:pt x="11859" y="1982"/>
                  </a:cubicBezTo>
                  <a:cubicBezTo>
                    <a:pt x="11892" y="1947"/>
                    <a:pt x="11892" y="1890"/>
                    <a:pt x="11848" y="1858"/>
                  </a:cubicBezTo>
                  <a:cubicBezTo>
                    <a:pt x="11622" y="1656"/>
                    <a:pt x="11387" y="1464"/>
                    <a:pt x="11127" y="1296"/>
                  </a:cubicBezTo>
                  <a:cubicBezTo>
                    <a:pt x="11113" y="1282"/>
                    <a:pt x="11096" y="1276"/>
                    <a:pt x="11079" y="1276"/>
                  </a:cubicBezTo>
                  <a:close/>
                  <a:moveTo>
                    <a:pt x="12715" y="2811"/>
                  </a:moveTo>
                  <a:cubicBezTo>
                    <a:pt x="12696" y="2811"/>
                    <a:pt x="12676" y="2816"/>
                    <a:pt x="12658" y="2825"/>
                  </a:cubicBezTo>
                  <a:cubicBezTo>
                    <a:pt x="12623" y="2860"/>
                    <a:pt x="12613" y="2916"/>
                    <a:pt x="12645" y="2960"/>
                  </a:cubicBezTo>
                  <a:cubicBezTo>
                    <a:pt x="12826" y="3186"/>
                    <a:pt x="12996" y="3432"/>
                    <a:pt x="13153" y="3691"/>
                  </a:cubicBezTo>
                  <a:cubicBezTo>
                    <a:pt x="13166" y="3714"/>
                    <a:pt x="13195" y="3731"/>
                    <a:pt x="13225" y="3731"/>
                  </a:cubicBezTo>
                  <a:cubicBezTo>
                    <a:pt x="13242" y="3731"/>
                    <a:pt x="13260" y="3726"/>
                    <a:pt x="13277" y="3713"/>
                  </a:cubicBezTo>
                  <a:cubicBezTo>
                    <a:pt x="13320" y="3691"/>
                    <a:pt x="13333" y="3635"/>
                    <a:pt x="13309" y="3591"/>
                  </a:cubicBezTo>
                  <a:cubicBezTo>
                    <a:pt x="13153" y="3332"/>
                    <a:pt x="12972" y="3084"/>
                    <a:pt x="12793" y="2849"/>
                  </a:cubicBezTo>
                  <a:cubicBezTo>
                    <a:pt x="12773" y="2822"/>
                    <a:pt x="12744" y="2811"/>
                    <a:pt x="12715" y="2811"/>
                  </a:cubicBezTo>
                  <a:close/>
                  <a:moveTo>
                    <a:pt x="13818" y="4763"/>
                  </a:moveTo>
                  <a:cubicBezTo>
                    <a:pt x="13806" y="4763"/>
                    <a:pt x="13793" y="4766"/>
                    <a:pt x="13782" y="4771"/>
                  </a:cubicBezTo>
                  <a:cubicBezTo>
                    <a:pt x="13738" y="4782"/>
                    <a:pt x="13714" y="4839"/>
                    <a:pt x="13725" y="4885"/>
                  </a:cubicBezTo>
                  <a:cubicBezTo>
                    <a:pt x="13828" y="5166"/>
                    <a:pt x="13917" y="5446"/>
                    <a:pt x="13984" y="5738"/>
                  </a:cubicBezTo>
                  <a:cubicBezTo>
                    <a:pt x="13993" y="5777"/>
                    <a:pt x="14036" y="5809"/>
                    <a:pt x="14077" y="5809"/>
                  </a:cubicBezTo>
                  <a:cubicBezTo>
                    <a:pt x="14084" y="5809"/>
                    <a:pt x="14091" y="5808"/>
                    <a:pt x="14098" y="5806"/>
                  </a:cubicBezTo>
                  <a:cubicBezTo>
                    <a:pt x="14143" y="5795"/>
                    <a:pt x="14176" y="5738"/>
                    <a:pt x="14165" y="5695"/>
                  </a:cubicBezTo>
                  <a:cubicBezTo>
                    <a:pt x="14098" y="5401"/>
                    <a:pt x="14008" y="5109"/>
                    <a:pt x="13895" y="4828"/>
                  </a:cubicBezTo>
                  <a:cubicBezTo>
                    <a:pt x="13887" y="4786"/>
                    <a:pt x="13854" y="4763"/>
                    <a:pt x="13818" y="4763"/>
                  </a:cubicBezTo>
                  <a:close/>
                  <a:moveTo>
                    <a:pt x="14265" y="6953"/>
                  </a:moveTo>
                  <a:cubicBezTo>
                    <a:pt x="14211" y="6967"/>
                    <a:pt x="14176" y="6999"/>
                    <a:pt x="14176" y="7056"/>
                  </a:cubicBezTo>
                  <a:cubicBezTo>
                    <a:pt x="14187" y="7180"/>
                    <a:pt x="14187" y="7304"/>
                    <a:pt x="14187" y="7426"/>
                  </a:cubicBezTo>
                  <a:lnTo>
                    <a:pt x="14187" y="7944"/>
                  </a:lnTo>
                  <a:cubicBezTo>
                    <a:pt x="14187" y="8001"/>
                    <a:pt x="14222" y="8033"/>
                    <a:pt x="14278" y="8033"/>
                  </a:cubicBezTo>
                  <a:cubicBezTo>
                    <a:pt x="14322" y="8033"/>
                    <a:pt x="14368" y="8001"/>
                    <a:pt x="14368" y="7944"/>
                  </a:cubicBezTo>
                  <a:lnTo>
                    <a:pt x="14368" y="7426"/>
                  </a:lnTo>
                  <a:cubicBezTo>
                    <a:pt x="14368" y="7291"/>
                    <a:pt x="14368" y="7169"/>
                    <a:pt x="14357" y="7045"/>
                  </a:cubicBezTo>
                  <a:cubicBezTo>
                    <a:pt x="14357" y="6999"/>
                    <a:pt x="14311" y="6953"/>
                    <a:pt x="14265" y="6953"/>
                  </a:cubicBezTo>
                  <a:close/>
                  <a:moveTo>
                    <a:pt x="14278" y="9205"/>
                  </a:moveTo>
                  <a:cubicBezTo>
                    <a:pt x="14222" y="9205"/>
                    <a:pt x="14187" y="9248"/>
                    <a:pt x="14187" y="9294"/>
                  </a:cubicBezTo>
                  <a:lnTo>
                    <a:pt x="14187" y="10193"/>
                  </a:lnTo>
                  <a:cubicBezTo>
                    <a:pt x="14187" y="10250"/>
                    <a:pt x="14222" y="10285"/>
                    <a:pt x="14278" y="10285"/>
                  </a:cubicBezTo>
                  <a:cubicBezTo>
                    <a:pt x="14322" y="10285"/>
                    <a:pt x="14368" y="10250"/>
                    <a:pt x="14368" y="10193"/>
                  </a:cubicBezTo>
                  <a:lnTo>
                    <a:pt x="14368" y="9294"/>
                  </a:lnTo>
                  <a:cubicBezTo>
                    <a:pt x="14368" y="9248"/>
                    <a:pt x="14322" y="9205"/>
                    <a:pt x="14278" y="9205"/>
                  </a:cubicBezTo>
                  <a:close/>
                  <a:moveTo>
                    <a:pt x="14278" y="11454"/>
                  </a:moveTo>
                  <a:cubicBezTo>
                    <a:pt x="14222" y="11454"/>
                    <a:pt x="14187" y="11500"/>
                    <a:pt x="14187" y="11543"/>
                  </a:cubicBezTo>
                  <a:lnTo>
                    <a:pt x="14187" y="12445"/>
                  </a:lnTo>
                  <a:cubicBezTo>
                    <a:pt x="14187" y="12502"/>
                    <a:pt x="14222" y="12534"/>
                    <a:pt x="14278" y="12534"/>
                  </a:cubicBezTo>
                  <a:cubicBezTo>
                    <a:pt x="14322" y="12534"/>
                    <a:pt x="14368" y="12502"/>
                    <a:pt x="14368" y="12445"/>
                  </a:cubicBezTo>
                  <a:lnTo>
                    <a:pt x="14368" y="11543"/>
                  </a:lnTo>
                  <a:cubicBezTo>
                    <a:pt x="14368" y="11500"/>
                    <a:pt x="14322" y="11454"/>
                    <a:pt x="14278" y="114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5"/>
            <p:cNvSpPr/>
            <p:nvPr/>
          </p:nvSpPr>
          <p:spPr>
            <a:xfrm rot="10800000">
              <a:off x="-813325" y="-1380000"/>
              <a:ext cx="1376016" cy="3182435"/>
            </a:xfrm>
            <a:custGeom>
              <a:avLst/>
              <a:gdLst/>
              <a:ahLst/>
              <a:cxnLst/>
              <a:rect l="l" t="t" r="r" b="b"/>
              <a:pathLst>
                <a:path w="17328" h="40076" extrusionOk="0">
                  <a:moveTo>
                    <a:pt x="8460" y="0"/>
                  </a:moveTo>
                  <a:cubicBezTo>
                    <a:pt x="8147" y="14"/>
                    <a:pt x="7842" y="36"/>
                    <a:pt x="7561" y="68"/>
                  </a:cubicBezTo>
                  <a:cubicBezTo>
                    <a:pt x="7505" y="68"/>
                    <a:pt x="7472" y="114"/>
                    <a:pt x="7472" y="160"/>
                  </a:cubicBezTo>
                  <a:cubicBezTo>
                    <a:pt x="7482" y="209"/>
                    <a:pt x="7516" y="240"/>
                    <a:pt x="7555" y="240"/>
                  </a:cubicBezTo>
                  <a:cubicBezTo>
                    <a:pt x="7560" y="240"/>
                    <a:pt x="7566" y="239"/>
                    <a:pt x="7572" y="238"/>
                  </a:cubicBezTo>
                  <a:cubicBezTo>
                    <a:pt x="7864" y="216"/>
                    <a:pt x="8158" y="192"/>
                    <a:pt x="8460" y="181"/>
                  </a:cubicBezTo>
                  <a:cubicBezTo>
                    <a:pt x="8517" y="181"/>
                    <a:pt x="8552" y="149"/>
                    <a:pt x="8552" y="92"/>
                  </a:cubicBezTo>
                  <a:cubicBezTo>
                    <a:pt x="8552" y="46"/>
                    <a:pt x="8506" y="0"/>
                    <a:pt x="8460" y="0"/>
                  </a:cubicBezTo>
                  <a:close/>
                  <a:moveTo>
                    <a:pt x="9802" y="55"/>
                  </a:moveTo>
                  <a:cubicBezTo>
                    <a:pt x="9757" y="55"/>
                    <a:pt x="9721" y="88"/>
                    <a:pt x="9721" y="135"/>
                  </a:cubicBezTo>
                  <a:cubicBezTo>
                    <a:pt x="9711" y="181"/>
                    <a:pt x="9754" y="227"/>
                    <a:pt x="9800" y="238"/>
                  </a:cubicBezTo>
                  <a:cubicBezTo>
                    <a:pt x="10105" y="260"/>
                    <a:pt x="10396" y="316"/>
                    <a:pt x="10677" y="373"/>
                  </a:cubicBezTo>
                  <a:cubicBezTo>
                    <a:pt x="10683" y="374"/>
                    <a:pt x="10689" y="375"/>
                    <a:pt x="10695" y="375"/>
                  </a:cubicBezTo>
                  <a:cubicBezTo>
                    <a:pt x="10734" y="375"/>
                    <a:pt x="10768" y="345"/>
                    <a:pt x="10780" y="306"/>
                  </a:cubicBezTo>
                  <a:cubicBezTo>
                    <a:pt x="10791" y="249"/>
                    <a:pt x="10766" y="203"/>
                    <a:pt x="10712" y="192"/>
                  </a:cubicBezTo>
                  <a:cubicBezTo>
                    <a:pt x="10429" y="135"/>
                    <a:pt x="10126" y="92"/>
                    <a:pt x="9821" y="57"/>
                  </a:cubicBezTo>
                  <a:cubicBezTo>
                    <a:pt x="9815" y="56"/>
                    <a:pt x="9808" y="55"/>
                    <a:pt x="9802" y="55"/>
                  </a:cubicBezTo>
                  <a:close/>
                  <a:moveTo>
                    <a:pt x="6238" y="292"/>
                  </a:moveTo>
                  <a:cubicBezTo>
                    <a:pt x="6230" y="292"/>
                    <a:pt x="6221" y="293"/>
                    <a:pt x="6211" y="295"/>
                  </a:cubicBezTo>
                  <a:cubicBezTo>
                    <a:pt x="5906" y="362"/>
                    <a:pt x="5625" y="451"/>
                    <a:pt x="5345" y="540"/>
                  </a:cubicBezTo>
                  <a:cubicBezTo>
                    <a:pt x="5299" y="565"/>
                    <a:pt x="5277" y="608"/>
                    <a:pt x="5288" y="665"/>
                  </a:cubicBezTo>
                  <a:cubicBezTo>
                    <a:pt x="5308" y="703"/>
                    <a:pt x="5341" y="724"/>
                    <a:pt x="5378" y="724"/>
                  </a:cubicBezTo>
                  <a:cubicBezTo>
                    <a:pt x="5386" y="724"/>
                    <a:pt x="5393" y="723"/>
                    <a:pt x="5401" y="721"/>
                  </a:cubicBezTo>
                  <a:cubicBezTo>
                    <a:pt x="5671" y="621"/>
                    <a:pt x="5963" y="540"/>
                    <a:pt x="6257" y="462"/>
                  </a:cubicBezTo>
                  <a:cubicBezTo>
                    <a:pt x="6300" y="451"/>
                    <a:pt x="6335" y="405"/>
                    <a:pt x="6325" y="362"/>
                  </a:cubicBezTo>
                  <a:cubicBezTo>
                    <a:pt x="6313" y="315"/>
                    <a:pt x="6281" y="292"/>
                    <a:pt x="6238" y="292"/>
                  </a:cubicBezTo>
                  <a:close/>
                  <a:moveTo>
                    <a:pt x="11980" y="578"/>
                  </a:moveTo>
                  <a:cubicBezTo>
                    <a:pt x="11945" y="578"/>
                    <a:pt x="11911" y="601"/>
                    <a:pt x="11903" y="643"/>
                  </a:cubicBezTo>
                  <a:cubicBezTo>
                    <a:pt x="11881" y="689"/>
                    <a:pt x="11903" y="732"/>
                    <a:pt x="11949" y="756"/>
                  </a:cubicBezTo>
                  <a:cubicBezTo>
                    <a:pt x="12230" y="867"/>
                    <a:pt x="12500" y="991"/>
                    <a:pt x="12748" y="1137"/>
                  </a:cubicBezTo>
                  <a:cubicBezTo>
                    <a:pt x="12760" y="1144"/>
                    <a:pt x="12774" y="1147"/>
                    <a:pt x="12787" y="1147"/>
                  </a:cubicBezTo>
                  <a:cubicBezTo>
                    <a:pt x="12821" y="1147"/>
                    <a:pt x="12855" y="1128"/>
                    <a:pt x="12872" y="1105"/>
                  </a:cubicBezTo>
                  <a:cubicBezTo>
                    <a:pt x="12894" y="1059"/>
                    <a:pt x="12883" y="1002"/>
                    <a:pt x="12837" y="981"/>
                  </a:cubicBezTo>
                  <a:cubicBezTo>
                    <a:pt x="12578" y="835"/>
                    <a:pt x="12308" y="700"/>
                    <a:pt x="12016" y="586"/>
                  </a:cubicBezTo>
                  <a:cubicBezTo>
                    <a:pt x="12005" y="581"/>
                    <a:pt x="11992" y="578"/>
                    <a:pt x="11980" y="578"/>
                  </a:cubicBezTo>
                  <a:close/>
                  <a:moveTo>
                    <a:pt x="4143" y="1093"/>
                  </a:moveTo>
                  <a:cubicBezTo>
                    <a:pt x="4127" y="1093"/>
                    <a:pt x="4111" y="1097"/>
                    <a:pt x="4097" y="1105"/>
                  </a:cubicBezTo>
                  <a:cubicBezTo>
                    <a:pt x="3827" y="1251"/>
                    <a:pt x="3568" y="1418"/>
                    <a:pt x="3330" y="1588"/>
                  </a:cubicBezTo>
                  <a:cubicBezTo>
                    <a:pt x="3298" y="1610"/>
                    <a:pt x="3287" y="1666"/>
                    <a:pt x="3309" y="1712"/>
                  </a:cubicBezTo>
                  <a:cubicBezTo>
                    <a:pt x="3328" y="1738"/>
                    <a:pt x="3355" y="1748"/>
                    <a:pt x="3381" y="1748"/>
                  </a:cubicBezTo>
                  <a:cubicBezTo>
                    <a:pt x="3400" y="1748"/>
                    <a:pt x="3418" y="1743"/>
                    <a:pt x="3433" y="1734"/>
                  </a:cubicBezTo>
                  <a:cubicBezTo>
                    <a:pt x="3668" y="1566"/>
                    <a:pt x="3916" y="1407"/>
                    <a:pt x="4186" y="1261"/>
                  </a:cubicBezTo>
                  <a:cubicBezTo>
                    <a:pt x="4232" y="1240"/>
                    <a:pt x="4243" y="1183"/>
                    <a:pt x="4219" y="1137"/>
                  </a:cubicBezTo>
                  <a:cubicBezTo>
                    <a:pt x="4204" y="1108"/>
                    <a:pt x="4174" y="1093"/>
                    <a:pt x="4143" y="1093"/>
                  </a:cubicBezTo>
                  <a:close/>
                  <a:moveTo>
                    <a:pt x="13905" y="1722"/>
                  </a:moveTo>
                  <a:cubicBezTo>
                    <a:pt x="13881" y="1722"/>
                    <a:pt x="13856" y="1732"/>
                    <a:pt x="13839" y="1755"/>
                  </a:cubicBezTo>
                  <a:cubicBezTo>
                    <a:pt x="13804" y="1791"/>
                    <a:pt x="13817" y="1847"/>
                    <a:pt x="13850" y="1880"/>
                  </a:cubicBezTo>
                  <a:cubicBezTo>
                    <a:pt x="14087" y="2071"/>
                    <a:pt x="14301" y="2274"/>
                    <a:pt x="14503" y="2487"/>
                  </a:cubicBezTo>
                  <a:cubicBezTo>
                    <a:pt x="14519" y="2505"/>
                    <a:pt x="14542" y="2514"/>
                    <a:pt x="14566" y="2514"/>
                  </a:cubicBezTo>
                  <a:cubicBezTo>
                    <a:pt x="14590" y="2514"/>
                    <a:pt x="14615" y="2505"/>
                    <a:pt x="14638" y="2487"/>
                  </a:cubicBezTo>
                  <a:cubicBezTo>
                    <a:pt x="14671" y="2455"/>
                    <a:pt x="14671" y="2398"/>
                    <a:pt x="14638" y="2363"/>
                  </a:cubicBezTo>
                  <a:cubicBezTo>
                    <a:pt x="14425" y="2139"/>
                    <a:pt x="14209" y="1936"/>
                    <a:pt x="13963" y="1745"/>
                  </a:cubicBezTo>
                  <a:cubicBezTo>
                    <a:pt x="13947" y="1730"/>
                    <a:pt x="13926" y="1722"/>
                    <a:pt x="13905" y="1722"/>
                  </a:cubicBezTo>
                  <a:close/>
                  <a:moveTo>
                    <a:pt x="2359" y="2452"/>
                  </a:moveTo>
                  <a:cubicBezTo>
                    <a:pt x="2335" y="2452"/>
                    <a:pt x="2312" y="2460"/>
                    <a:pt x="2296" y="2476"/>
                  </a:cubicBezTo>
                  <a:cubicBezTo>
                    <a:pt x="2083" y="2701"/>
                    <a:pt x="1880" y="2927"/>
                    <a:pt x="1699" y="3162"/>
                  </a:cubicBezTo>
                  <a:cubicBezTo>
                    <a:pt x="1678" y="3208"/>
                    <a:pt x="1678" y="3265"/>
                    <a:pt x="1721" y="3286"/>
                  </a:cubicBezTo>
                  <a:cubicBezTo>
                    <a:pt x="1735" y="3301"/>
                    <a:pt x="1754" y="3307"/>
                    <a:pt x="1772" y="3307"/>
                  </a:cubicBezTo>
                  <a:cubicBezTo>
                    <a:pt x="1799" y="3307"/>
                    <a:pt x="1826" y="3295"/>
                    <a:pt x="1845" y="3276"/>
                  </a:cubicBezTo>
                  <a:cubicBezTo>
                    <a:pt x="2026" y="3052"/>
                    <a:pt x="2218" y="2825"/>
                    <a:pt x="2431" y="2601"/>
                  </a:cubicBezTo>
                  <a:cubicBezTo>
                    <a:pt x="2463" y="2566"/>
                    <a:pt x="2463" y="2512"/>
                    <a:pt x="2431" y="2476"/>
                  </a:cubicBezTo>
                  <a:cubicBezTo>
                    <a:pt x="2408" y="2460"/>
                    <a:pt x="2382" y="2452"/>
                    <a:pt x="2359" y="2452"/>
                  </a:cubicBezTo>
                  <a:close/>
                  <a:moveTo>
                    <a:pt x="15431" y="3373"/>
                  </a:moveTo>
                  <a:cubicBezTo>
                    <a:pt x="15412" y="3373"/>
                    <a:pt x="15394" y="3379"/>
                    <a:pt x="15381" y="3389"/>
                  </a:cubicBezTo>
                  <a:cubicBezTo>
                    <a:pt x="15335" y="3421"/>
                    <a:pt x="15324" y="3478"/>
                    <a:pt x="15357" y="3511"/>
                  </a:cubicBezTo>
                  <a:cubicBezTo>
                    <a:pt x="15527" y="3759"/>
                    <a:pt x="15683" y="4018"/>
                    <a:pt x="15829" y="4267"/>
                  </a:cubicBezTo>
                  <a:cubicBezTo>
                    <a:pt x="15845" y="4295"/>
                    <a:pt x="15876" y="4310"/>
                    <a:pt x="15907" y="4310"/>
                  </a:cubicBezTo>
                  <a:cubicBezTo>
                    <a:pt x="15923" y="4310"/>
                    <a:pt x="15939" y="4306"/>
                    <a:pt x="15953" y="4299"/>
                  </a:cubicBezTo>
                  <a:cubicBezTo>
                    <a:pt x="15999" y="4277"/>
                    <a:pt x="16010" y="4221"/>
                    <a:pt x="15988" y="4175"/>
                  </a:cubicBezTo>
                  <a:cubicBezTo>
                    <a:pt x="15843" y="3929"/>
                    <a:pt x="15683" y="3670"/>
                    <a:pt x="15505" y="3411"/>
                  </a:cubicBezTo>
                  <a:cubicBezTo>
                    <a:pt x="15485" y="3384"/>
                    <a:pt x="15457" y="3373"/>
                    <a:pt x="15431" y="3373"/>
                  </a:cubicBezTo>
                  <a:close/>
                  <a:moveTo>
                    <a:pt x="1037" y="4265"/>
                  </a:moveTo>
                  <a:cubicBezTo>
                    <a:pt x="1008" y="4265"/>
                    <a:pt x="984" y="4281"/>
                    <a:pt x="968" y="4310"/>
                  </a:cubicBezTo>
                  <a:cubicBezTo>
                    <a:pt x="811" y="4591"/>
                    <a:pt x="687" y="4861"/>
                    <a:pt x="573" y="5131"/>
                  </a:cubicBezTo>
                  <a:cubicBezTo>
                    <a:pt x="552" y="5177"/>
                    <a:pt x="573" y="5233"/>
                    <a:pt x="619" y="5244"/>
                  </a:cubicBezTo>
                  <a:cubicBezTo>
                    <a:pt x="631" y="5250"/>
                    <a:pt x="644" y="5252"/>
                    <a:pt x="657" y="5252"/>
                  </a:cubicBezTo>
                  <a:cubicBezTo>
                    <a:pt x="693" y="5252"/>
                    <a:pt x="728" y="5232"/>
                    <a:pt x="744" y="5198"/>
                  </a:cubicBezTo>
                  <a:cubicBezTo>
                    <a:pt x="843" y="4942"/>
                    <a:pt x="968" y="4672"/>
                    <a:pt x="1127" y="4388"/>
                  </a:cubicBezTo>
                  <a:cubicBezTo>
                    <a:pt x="1149" y="4356"/>
                    <a:pt x="1127" y="4299"/>
                    <a:pt x="1081" y="4277"/>
                  </a:cubicBezTo>
                  <a:cubicBezTo>
                    <a:pt x="1066" y="4269"/>
                    <a:pt x="1051" y="4265"/>
                    <a:pt x="1037" y="4265"/>
                  </a:cubicBezTo>
                  <a:close/>
                  <a:moveTo>
                    <a:pt x="16508" y="5348"/>
                  </a:moveTo>
                  <a:cubicBezTo>
                    <a:pt x="16496" y="5348"/>
                    <a:pt x="16484" y="5351"/>
                    <a:pt x="16472" y="5357"/>
                  </a:cubicBezTo>
                  <a:cubicBezTo>
                    <a:pt x="16426" y="5379"/>
                    <a:pt x="16404" y="5425"/>
                    <a:pt x="16415" y="5468"/>
                  </a:cubicBezTo>
                  <a:cubicBezTo>
                    <a:pt x="16539" y="5762"/>
                    <a:pt x="16639" y="6054"/>
                    <a:pt x="16731" y="6313"/>
                  </a:cubicBezTo>
                  <a:cubicBezTo>
                    <a:pt x="16740" y="6351"/>
                    <a:pt x="16780" y="6373"/>
                    <a:pt x="16819" y="6373"/>
                  </a:cubicBezTo>
                  <a:cubicBezTo>
                    <a:pt x="16826" y="6373"/>
                    <a:pt x="16834" y="6372"/>
                    <a:pt x="16842" y="6370"/>
                  </a:cubicBezTo>
                  <a:cubicBezTo>
                    <a:pt x="16887" y="6359"/>
                    <a:pt x="16923" y="6302"/>
                    <a:pt x="16898" y="6257"/>
                  </a:cubicBezTo>
                  <a:cubicBezTo>
                    <a:pt x="16820" y="5987"/>
                    <a:pt x="16707" y="5706"/>
                    <a:pt x="16585" y="5401"/>
                  </a:cubicBezTo>
                  <a:cubicBezTo>
                    <a:pt x="16567" y="5369"/>
                    <a:pt x="16540" y="5348"/>
                    <a:pt x="16508" y="5348"/>
                  </a:cubicBezTo>
                  <a:close/>
                  <a:moveTo>
                    <a:pt x="236" y="6356"/>
                  </a:moveTo>
                  <a:cubicBezTo>
                    <a:pt x="191" y="6356"/>
                    <a:pt x="156" y="6388"/>
                    <a:pt x="147" y="6427"/>
                  </a:cubicBezTo>
                  <a:cubicBezTo>
                    <a:pt x="47" y="6832"/>
                    <a:pt x="12" y="7145"/>
                    <a:pt x="1" y="7337"/>
                  </a:cubicBezTo>
                  <a:cubicBezTo>
                    <a:pt x="1" y="7383"/>
                    <a:pt x="33" y="7426"/>
                    <a:pt x="90" y="7426"/>
                  </a:cubicBezTo>
                  <a:cubicBezTo>
                    <a:pt x="136" y="7426"/>
                    <a:pt x="182" y="7393"/>
                    <a:pt x="182" y="7337"/>
                  </a:cubicBezTo>
                  <a:cubicBezTo>
                    <a:pt x="193" y="7169"/>
                    <a:pt x="225" y="6864"/>
                    <a:pt x="317" y="6470"/>
                  </a:cubicBezTo>
                  <a:cubicBezTo>
                    <a:pt x="338" y="6427"/>
                    <a:pt x="303" y="6370"/>
                    <a:pt x="260" y="6359"/>
                  </a:cubicBezTo>
                  <a:cubicBezTo>
                    <a:pt x="252" y="6357"/>
                    <a:pt x="244" y="6356"/>
                    <a:pt x="236" y="6356"/>
                  </a:cubicBezTo>
                  <a:close/>
                  <a:moveTo>
                    <a:pt x="17171" y="7504"/>
                  </a:moveTo>
                  <a:cubicBezTo>
                    <a:pt x="17163" y="7504"/>
                    <a:pt x="17155" y="7505"/>
                    <a:pt x="17147" y="7507"/>
                  </a:cubicBezTo>
                  <a:cubicBezTo>
                    <a:pt x="17101" y="7518"/>
                    <a:pt x="17068" y="7561"/>
                    <a:pt x="17079" y="7607"/>
                  </a:cubicBezTo>
                  <a:cubicBezTo>
                    <a:pt x="17101" y="7731"/>
                    <a:pt x="17125" y="7820"/>
                    <a:pt x="17125" y="7887"/>
                  </a:cubicBezTo>
                  <a:cubicBezTo>
                    <a:pt x="17136" y="7923"/>
                    <a:pt x="17136" y="7944"/>
                    <a:pt x="17136" y="7955"/>
                  </a:cubicBezTo>
                  <a:cubicBezTo>
                    <a:pt x="17147" y="7966"/>
                    <a:pt x="17147" y="7966"/>
                    <a:pt x="17147" y="7979"/>
                  </a:cubicBezTo>
                  <a:lnTo>
                    <a:pt x="17147" y="8484"/>
                  </a:lnTo>
                  <a:cubicBezTo>
                    <a:pt x="17147" y="8541"/>
                    <a:pt x="17179" y="8573"/>
                    <a:pt x="17236" y="8573"/>
                  </a:cubicBezTo>
                  <a:cubicBezTo>
                    <a:pt x="17282" y="8573"/>
                    <a:pt x="17328" y="8541"/>
                    <a:pt x="17328" y="8484"/>
                  </a:cubicBezTo>
                  <a:lnTo>
                    <a:pt x="17328" y="7966"/>
                  </a:lnTo>
                  <a:lnTo>
                    <a:pt x="17328" y="7955"/>
                  </a:lnTo>
                  <a:cubicBezTo>
                    <a:pt x="17328" y="7955"/>
                    <a:pt x="17303" y="7820"/>
                    <a:pt x="17260" y="7574"/>
                  </a:cubicBezTo>
                  <a:cubicBezTo>
                    <a:pt x="17249" y="7535"/>
                    <a:pt x="17215" y="7504"/>
                    <a:pt x="17171" y="7504"/>
                  </a:cubicBezTo>
                  <a:close/>
                  <a:moveTo>
                    <a:pt x="90" y="8608"/>
                  </a:moveTo>
                  <a:cubicBezTo>
                    <a:pt x="33" y="8608"/>
                    <a:pt x="1" y="8641"/>
                    <a:pt x="1" y="8697"/>
                  </a:cubicBezTo>
                  <a:lnTo>
                    <a:pt x="1" y="9599"/>
                  </a:lnTo>
                  <a:cubicBezTo>
                    <a:pt x="1" y="9653"/>
                    <a:pt x="33" y="9688"/>
                    <a:pt x="90" y="9688"/>
                  </a:cubicBezTo>
                  <a:cubicBezTo>
                    <a:pt x="136" y="9688"/>
                    <a:pt x="182" y="9653"/>
                    <a:pt x="182" y="9599"/>
                  </a:cubicBezTo>
                  <a:lnTo>
                    <a:pt x="182" y="8697"/>
                  </a:lnTo>
                  <a:cubicBezTo>
                    <a:pt x="182" y="8641"/>
                    <a:pt x="136" y="8608"/>
                    <a:pt x="90" y="8608"/>
                  </a:cubicBezTo>
                  <a:close/>
                  <a:moveTo>
                    <a:pt x="17236" y="9745"/>
                  </a:moveTo>
                  <a:cubicBezTo>
                    <a:pt x="17179" y="9745"/>
                    <a:pt x="17147" y="9788"/>
                    <a:pt x="17147" y="9834"/>
                  </a:cubicBezTo>
                  <a:lnTo>
                    <a:pt x="17147" y="10733"/>
                  </a:lnTo>
                  <a:cubicBezTo>
                    <a:pt x="17147" y="10790"/>
                    <a:pt x="17179" y="10825"/>
                    <a:pt x="17236" y="10825"/>
                  </a:cubicBezTo>
                  <a:cubicBezTo>
                    <a:pt x="17282" y="10825"/>
                    <a:pt x="17328" y="10790"/>
                    <a:pt x="17328" y="10733"/>
                  </a:cubicBezTo>
                  <a:lnTo>
                    <a:pt x="17328" y="9834"/>
                  </a:lnTo>
                  <a:cubicBezTo>
                    <a:pt x="17328" y="9788"/>
                    <a:pt x="17282" y="9745"/>
                    <a:pt x="17236" y="9745"/>
                  </a:cubicBezTo>
                  <a:close/>
                  <a:moveTo>
                    <a:pt x="90" y="10868"/>
                  </a:moveTo>
                  <a:cubicBezTo>
                    <a:pt x="33" y="10868"/>
                    <a:pt x="1" y="10903"/>
                    <a:pt x="1" y="10960"/>
                  </a:cubicBezTo>
                  <a:lnTo>
                    <a:pt x="1" y="11859"/>
                  </a:lnTo>
                  <a:cubicBezTo>
                    <a:pt x="1" y="11905"/>
                    <a:pt x="33" y="11948"/>
                    <a:pt x="90" y="11948"/>
                  </a:cubicBezTo>
                  <a:cubicBezTo>
                    <a:pt x="136" y="11948"/>
                    <a:pt x="182" y="11905"/>
                    <a:pt x="182" y="11859"/>
                  </a:cubicBezTo>
                  <a:lnTo>
                    <a:pt x="182" y="10960"/>
                  </a:lnTo>
                  <a:cubicBezTo>
                    <a:pt x="182" y="10903"/>
                    <a:pt x="136" y="10868"/>
                    <a:pt x="90" y="10868"/>
                  </a:cubicBezTo>
                  <a:close/>
                  <a:moveTo>
                    <a:pt x="17236" y="11994"/>
                  </a:moveTo>
                  <a:cubicBezTo>
                    <a:pt x="17179" y="11994"/>
                    <a:pt x="17147" y="12040"/>
                    <a:pt x="17147" y="12083"/>
                  </a:cubicBezTo>
                  <a:lnTo>
                    <a:pt x="17147" y="12985"/>
                  </a:lnTo>
                  <a:cubicBezTo>
                    <a:pt x="17147" y="13042"/>
                    <a:pt x="17179" y="13074"/>
                    <a:pt x="17236" y="13074"/>
                  </a:cubicBezTo>
                  <a:cubicBezTo>
                    <a:pt x="17282" y="13074"/>
                    <a:pt x="17328" y="13042"/>
                    <a:pt x="17328" y="12985"/>
                  </a:cubicBezTo>
                  <a:lnTo>
                    <a:pt x="17328" y="12083"/>
                  </a:lnTo>
                  <a:cubicBezTo>
                    <a:pt x="17328" y="12040"/>
                    <a:pt x="17282" y="11994"/>
                    <a:pt x="17236" y="11994"/>
                  </a:cubicBezTo>
                  <a:close/>
                  <a:moveTo>
                    <a:pt x="90" y="13120"/>
                  </a:moveTo>
                  <a:cubicBezTo>
                    <a:pt x="33" y="13120"/>
                    <a:pt x="1" y="13163"/>
                    <a:pt x="1" y="13209"/>
                  </a:cubicBezTo>
                  <a:lnTo>
                    <a:pt x="1" y="14108"/>
                  </a:lnTo>
                  <a:cubicBezTo>
                    <a:pt x="1" y="14165"/>
                    <a:pt x="33" y="14200"/>
                    <a:pt x="90" y="14200"/>
                  </a:cubicBezTo>
                  <a:cubicBezTo>
                    <a:pt x="136" y="14200"/>
                    <a:pt x="182" y="14165"/>
                    <a:pt x="182" y="14108"/>
                  </a:cubicBezTo>
                  <a:lnTo>
                    <a:pt x="182" y="13209"/>
                  </a:lnTo>
                  <a:cubicBezTo>
                    <a:pt x="182" y="13163"/>
                    <a:pt x="136" y="13120"/>
                    <a:pt x="90" y="13120"/>
                  </a:cubicBezTo>
                  <a:close/>
                  <a:moveTo>
                    <a:pt x="17236" y="14243"/>
                  </a:moveTo>
                  <a:cubicBezTo>
                    <a:pt x="17179" y="14243"/>
                    <a:pt x="17147" y="14289"/>
                    <a:pt x="17147" y="14335"/>
                  </a:cubicBezTo>
                  <a:lnTo>
                    <a:pt x="17147" y="15234"/>
                  </a:lnTo>
                  <a:cubicBezTo>
                    <a:pt x="17147" y="15291"/>
                    <a:pt x="17179" y="15324"/>
                    <a:pt x="17236" y="15324"/>
                  </a:cubicBezTo>
                  <a:cubicBezTo>
                    <a:pt x="17282" y="15324"/>
                    <a:pt x="17328" y="15291"/>
                    <a:pt x="17328" y="15234"/>
                  </a:cubicBezTo>
                  <a:lnTo>
                    <a:pt x="17328" y="14335"/>
                  </a:lnTo>
                  <a:cubicBezTo>
                    <a:pt x="17328" y="14289"/>
                    <a:pt x="17282" y="14243"/>
                    <a:pt x="17236" y="14243"/>
                  </a:cubicBezTo>
                  <a:close/>
                  <a:moveTo>
                    <a:pt x="90" y="15380"/>
                  </a:moveTo>
                  <a:cubicBezTo>
                    <a:pt x="33" y="15380"/>
                    <a:pt x="1" y="15415"/>
                    <a:pt x="1" y="15472"/>
                  </a:cubicBezTo>
                  <a:lnTo>
                    <a:pt x="1" y="16371"/>
                  </a:lnTo>
                  <a:cubicBezTo>
                    <a:pt x="1" y="16417"/>
                    <a:pt x="33" y="16460"/>
                    <a:pt x="90" y="16460"/>
                  </a:cubicBezTo>
                  <a:cubicBezTo>
                    <a:pt x="136" y="16460"/>
                    <a:pt x="182" y="16417"/>
                    <a:pt x="182" y="16371"/>
                  </a:cubicBezTo>
                  <a:lnTo>
                    <a:pt x="182" y="15472"/>
                  </a:lnTo>
                  <a:cubicBezTo>
                    <a:pt x="182" y="15415"/>
                    <a:pt x="136" y="15380"/>
                    <a:pt x="90" y="15380"/>
                  </a:cubicBezTo>
                  <a:close/>
                  <a:moveTo>
                    <a:pt x="17236" y="16495"/>
                  </a:moveTo>
                  <a:cubicBezTo>
                    <a:pt x="17179" y="16495"/>
                    <a:pt x="17147" y="16539"/>
                    <a:pt x="17147" y="16584"/>
                  </a:cubicBezTo>
                  <a:lnTo>
                    <a:pt x="17147" y="17484"/>
                  </a:lnTo>
                  <a:cubicBezTo>
                    <a:pt x="17147" y="17540"/>
                    <a:pt x="17179" y="17575"/>
                    <a:pt x="17236" y="17575"/>
                  </a:cubicBezTo>
                  <a:cubicBezTo>
                    <a:pt x="17282" y="17575"/>
                    <a:pt x="17328" y="17540"/>
                    <a:pt x="17328" y="17484"/>
                  </a:cubicBezTo>
                  <a:lnTo>
                    <a:pt x="17328" y="16584"/>
                  </a:lnTo>
                  <a:cubicBezTo>
                    <a:pt x="17328" y="16539"/>
                    <a:pt x="17282" y="16495"/>
                    <a:pt x="17236" y="16495"/>
                  </a:cubicBezTo>
                  <a:close/>
                  <a:moveTo>
                    <a:pt x="90" y="17632"/>
                  </a:moveTo>
                  <a:cubicBezTo>
                    <a:pt x="33" y="17632"/>
                    <a:pt x="1" y="17675"/>
                    <a:pt x="1" y="17721"/>
                  </a:cubicBezTo>
                  <a:lnTo>
                    <a:pt x="1" y="18620"/>
                  </a:lnTo>
                  <a:cubicBezTo>
                    <a:pt x="1" y="18677"/>
                    <a:pt x="33" y="18712"/>
                    <a:pt x="90" y="18712"/>
                  </a:cubicBezTo>
                  <a:cubicBezTo>
                    <a:pt x="136" y="18712"/>
                    <a:pt x="182" y="18677"/>
                    <a:pt x="182" y="18620"/>
                  </a:cubicBezTo>
                  <a:lnTo>
                    <a:pt x="182" y="17721"/>
                  </a:lnTo>
                  <a:cubicBezTo>
                    <a:pt x="182" y="17675"/>
                    <a:pt x="136" y="17632"/>
                    <a:pt x="90" y="17632"/>
                  </a:cubicBezTo>
                  <a:close/>
                  <a:moveTo>
                    <a:pt x="17236" y="18745"/>
                  </a:moveTo>
                  <a:cubicBezTo>
                    <a:pt x="17179" y="18745"/>
                    <a:pt x="17147" y="18790"/>
                    <a:pt x="17147" y="18834"/>
                  </a:cubicBezTo>
                  <a:lnTo>
                    <a:pt x="17147" y="19736"/>
                  </a:lnTo>
                  <a:cubicBezTo>
                    <a:pt x="17147" y="19792"/>
                    <a:pt x="17179" y="19825"/>
                    <a:pt x="17236" y="19825"/>
                  </a:cubicBezTo>
                  <a:cubicBezTo>
                    <a:pt x="17282" y="19825"/>
                    <a:pt x="17328" y="19792"/>
                    <a:pt x="17328" y="19736"/>
                  </a:cubicBezTo>
                  <a:lnTo>
                    <a:pt x="17328" y="18834"/>
                  </a:lnTo>
                  <a:cubicBezTo>
                    <a:pt x="17328" y="18790"/>
                    <a:pt x="17282" y="18745"/>
                    <a:pt x="17236" y="18745"/>
                  </a:cubicBezTo>
                  <a:close/>
                  <a:moveTo>
                    <a:pt x="90" y="19892"/>
                  </a:moveTo>
                  <a:cubicBezTo>
                    <a:pt x="33" y="19892"/>
                    <a:pt x="1" y="19927"/>
                    <a:pt x="1" y="19981"/>
                  </a:cubicBezTo>
                  <a:lnTo>
                    <a:pt x="1" y="20883"/>
                  </a:lnTo>
                  <a:cubicBezTo>
                    <a:pt x="1" y="20926"/>
                    <a:pt x="33" y="20972"/>
                    <a:pt x="90" y="20972"/>
                  </a:cubicBezTo>
                  <a:cubicBezTo>
                    <a:pt x="136" y="20972"/>
                    <a:pt x="182" y="20926"/>
                    <a:pt x="182" y="20883"/>
                  </a:cubicBezTo>
                  <a:lnTo>
                    <a:pt x="182" y="19981"/>
                  </a:lnTo>
                  <a:cubicBezTo>
                    <a:pt x="182" y="19927"/>
                    <a:pt x="136" y="19892"/>
                    <a:pt x="90" y="19892"/>
                  </a:cubicBezTo>
                  <a:close/>
                  <a:moveTo>
                    <a:pt x="17236" y="20994"/>
                  </a:moveTo>
                  <a:cubicBezTo>
                    <a:pt x="17179" y="20994"/>
                    <a:pt x="17147" y="21040"/>
                    <a:pt x="17147" y="21086"/>
                  </a:cubicBezTo>
                  <a:lnTo>
                    <a:pt x="17147" y="21985"/>
                  </a:lnTo>
                  <a:cubicBezTo>
                    <a:pt x="17147" y="22041"/>
                    <a:pt x="17179" y="22074"/>
                    <a:pt x="17236" y="22074"/>
                  </a:cubicBezTo>
                  <a:cubicBezTo>
                    <a:pt x="17282" y="22074"/>
                    <a:pt x="17328" y="22041"/>
                    <a:pt x="17328" y="21985"/>
                  </a:cubicBezTo>
                  <a:lnTo>
                    <a:pt x="17328" y="21086"/>
                  </a:lnTo>
                  <a:cubicBezTo>
                    <a:pt x="17328" y="21040"/>
                    <a:pt x="17282" y="20994"/>
                    <a:pt x="17236" y="20994"/>
                  </a:cubicBezTo>
                  <a:close/>
                  <a:moveTo>
                    <a:pt x="90" y="22141"/>
                  </a:moveTo>
                  <a:cubicBezTo>
                    <a:pt x="33" y="22141"/>
                    <a:pt x="1" y="22187"/>
                    <a:pt x="1" y="22233"/>
                  </a:cubicBezTo>
                  <a:lnTo>
                    <a:pt x="1" y="23143"/>
                  </a:lnTo>
                  <a:cubicBezTo>
                    <a:pt x="1" y="23189"/>
                    <a:pt x="33" y="23235"/>
                    <a:pt x="90" y="23235"/>
                  </a:cubicBezTo>
                  <a:cubicBezTo>
                    <a:pt x="136" y="23235"/>
                    <a:pt x="182" y="23189"/>
                    <a:pt x="182" y="23143"/>
                  </a:cubicBezTo>
                  <a:lnTo>
                    <a:pt x="182" y="22233"/>
                  </a:lnTo>
                  <a:cubicBezTo>
                    <a:pt x="182" y="22187"/>
                    <a:pt x="136" y="22141"/>
                    <a:pt x="90" y="22141"/>
                  </a:cubicBezTo>
                  <a:close/>
                  <a:moveTo>
                    <a:pt x="17236" y="23246"/>
                  </a:moveTo>
                  <a:cubicBezTo>
                    <a:pt x="17179" y="23246"/>
                    <a:pt x="17147" y="23289"/>
                    <a:pt x="17147" y="23335"/>
                  </a:cubicBezTo>
                  <a:lnTo>
                    <a:pt x="17147" y="24234"/>
                  </a:lnTo>
                  <a:cubicBezTo>
                    <a:pt x="17147" y="24291"/>
                    <a:pt x="17179" y="24326"/>
                    <a:pt x="17236" y="24326"/>
                  </a:cubicBezTo>
                  <a:cubicBezTo>
                    <a:pt x="17282" y="24326"/>
                    <a:pt x="17328" y="24291"/>
                    <a:pt x="17328" y="24234"/>
                  </a:cubicBezTo>
                  <a:lnTo>
                    <a:pt x="17328" y="23335"/>
                  </a:lnTo>
                  <a:cubicBezTo>
                    <a:pt x="17328" y="23289"/>
                    <a:pt x="17282" y="23246"/>
                    <a:pt x="17236" y="23246"/>
                  </a:cubicBezTo>
                  <a:close/>
                  <a:moveTo>
                    <a:pt x="17236" y="25495"/>
                  </a:moveTo>
                  <a:cubicBezTo>
                    <a:pt x="17179" y="25495"/>
                    <a:pt x="17147" y="25541"/>
                    <a:pt x="17147" y="25584"/>
                  </a:cubicBezTo>
                  <a:lnTo>
                    <a:pt x="17147" y="26486"/>
                  </a:lnTo>
                  <a:cubicBezTo>
                    <a:pt x="17147" y="26542"/>
                    <a:pt x="17179" y="26575"/>
                    <a:pt x="17236" y="26575"/>
                  </a:cubicBezTo>
                  <a:cubicBezTo>
                    <a:pt x="17282" y="26575"/>
                    <a:pt x="17328" y="26542"/>
                    <a:pt x="17328" y="26486"/>
                  </a:cubicBezTo>
                  <a:lnTo>
                    <a:pt x="17328" y="25584"/>
                  </a:lnTo>
                  <a:cubicBezTo>
                    <a:pt x="17328" y="25541"/>
                    <a:pt x="17282" y="25495"/>
                    <a:pt x="17236" y="25495"/>
                  </a:cubicBezTo>
                  <a:close/>
                  <a:moveTo>
                    <a:pt x="17236" y="27744"/>
                  </a:moveTo>
                  <a:cubicBezTo>
                    <a:pt x="17179" y="27744"/>
                    <a:pt x="17147" y="27790"/>
                    <a:pt x="17147" y="27836"/>
                  </a:cubicBezTo>
                  <a:lnTo>
                    <a:pt x="17147" y="28735"/>
                  </a:lnTo>
                  <a:cubicBezTo>
                    <a:pt x="17147" y="28792"/>
                    <a:pt x="17179" y="28824"/>
                    <a:pt x="17236" y="28824"/>
                  </a:cubicBezTo>
                  <a:cubicBezTo>
                    <a:pt x="17282" y="28824"/>
                    <a:pt x="17328" y="28792"/>
                    <a:pt x="17328" y="28735"/>
                  </a:cubicBezTo>
                  <a:lnTo>
                    <a:pt x="17328" y="27836"/>
                  </a:lnTo>
                  <a:cubicBezTo>
                    <a:pt x="17328" y="27790"/>
                    <a:pt x="17282" y="27744"/>
                    <a:pt x="17236" y="27744"/>
                  </a:cubicBezTo>
                  <a:close/>
                  <a:moveTo>
                    <a:pt x="17236" y="29996"/>
                  </a:moveTo>
                  <a:cubicBezTo>
                    <a:pt x="17179" y="29996"/>
                    <a:pt x="17147" y="30039"/>
                    <a:pt x="17147" y="30085"/>
                  </a:cubicBezTo>
                  <a:lnTo>
                    <a:pt x="17147" y="30984"/>
                  </a:lnTo>
                  <a:cubicBezTo>
                    <a:pt x="17147" y="31041"/>
                    <a:pt x="17179" y="31076"/>
                    <a:pt x="17236" y="31076"/>
                  </a:cubicBezTo>
                  <a:cubicBezTo>
                    <a:pt x="17282" y="31076"/>
                    <a:pt x="17328" y="31041"/>
                    <a:pt x="17328" y="30984"/>
                  </a:cubicBezTo>
                  <a:lnTo>
                    <a:pt x="17328" y="30085"/>
                  </a:lnTo>
                  <a:cubicBezTo>
                    <a:pt x="17328" y="30039"/>
                    <a:pt x="17282" y="29996"/>
                    <a:pt x="17236" y="29996"/>
                  </a:cubicBezTo>
                  <a:close/>
                  <a:moveTo>
                    <a:pt x="17236" y="32245"/>
                  </a:moveTo>
                  <a:cubicBezTo>
                    <a:pt x="17179" y="32245"/>
                    <a:pt x="17147" y="32291"/>
                    <a:pt x="17147" y="32334"/>
                  </a:cubicBezTo>
                  <a:lnTo>
                    <a:pt x="17147" y="33236"/>
                  </a:lnTo>
                  <a:cubicBezTo>
                    <a:pt x="17147" y="33293"/>
                    <a:pt x="17179" y="33325"/>
                    <a:pt x="17236" y="33325"/>
                  </a:cubicBezTo>
                  <a:cubicBezTo>
                    <a:pt x="17282" y="33325"/>
                    <a:pt x="17328" y="33293"/>
                    <a:pt x="17328" y="33236"/>
                  </a:cubicBezTo>
                  <a:lnTo>
                    <a:pt x="17328" y="32334"/>
                  </a:lnTo>
                  <a:cubicBezTo>
                    <a:pt x="17328" y="32291"/>
                    <a:pt x="17282" y="32245"/>
                    <a:pt x="17236" y="32245"/>
                  </a:cubicBezTo>
                  <a:close/>
                  <a:moveTo>
                    <a:pt x="17236" y="34494"/>
                  </a:moveTo>
                  <a:cubicBezTo>
                    <a:pt x="17179" y="34494"/>
                    <a:pt x="17147" y="34540"/>
                    <a:pt x="17147" y="34586"/>
                  </a:cubicBezTo>
                  <a:lnTo>
                    <a:pt x="17147" y="35485"/>
                  </a:lnTo>
                  <a:cubicBezTo>
                    <a:pt x="17147" y="35542"/>
                    <a:pt x="17179" y="35574"/>
                    <a:pt x="17236" y="35574"/>
                  </a:cubicBezTo>
                  <a:cubicBezTo>
                    <a:pt x="17282" y="35574"/>
                    <a:pt x="17328" y="35542"/>
                    <a:pt x="17328" y="35485"/>
                  </a:cubicBezTo>
                  <a:lnTo>
                    <a:pt x="17328" y="34586"/>
                  </a:lnTo>
                  <a:cubicBezTo>
                    <a:pt x="17328" y="34540"/>
                    <a:pt x="17282" y="34494"/>
                    <a:pt x="17236" y="34494"/>
                  </a:cubicBezTo>
                  <a:close/>
                  <a:moveTo>
                    <a:pt x="17236" y="36746"/>
                  </a:moveTo>
                  <a:cubicBezTo>
                    <a:pt x="17179" y="36746"/>
                    <a:pt x="17147" y="36789"/>
                    <a:pt x="17147" y="36835"/>
                  </a:cubicBezTo>
                  <a:lnTo>
                    <a:pt x="17147" y="37734"/>
                  </a:lnTo>
                  <a:cubicBezTo>
                    <a:pt x="17147" y="37791"/>
                    <a:pt x="17179" y="37826"/>
                    <a:pt x="17236" y="37826"/>
                  </a:cubicBezTo>
                  <a:cubicBezTo>
                    <a:pt x="17282" y="37826"/>
                    <a:pt x="17328" y="37791"/>
                    <a:pt x="17328" y="37734"/>
                  </a:cubicBezTo>
                  <a:lnTo>
                    <a:pt x="17328" y="36835"/>
                  </a:lnTo>
                  <a:cubicBezTo>
                    <a:pt x="17328" y="36789"/>
                    <a:pt x="17282" y="36746"/>
                    <a:pt x="17236" y="36746"/>
                  </a:cubicBezTo>
                  <a:close/>
                  <a:moveTo>
                    <a:pt x="17236" y="38995"/>
                  </a:moveTo>
                  <a:cubicBezTo>
                    <a:pt x="17179" y="38995"/>
                    <a:pt x="17147" y="39041"/>
                    <a:pt x="17147" y="39085"/>
                  </a:cubicBezTo>
                  <a:lnTo>
                    <a:pt x="17147" y="39986"/>
                  </a:lnTo>
                  <a:cubicBezTo>
                    <a:pt x="17147" y="40043"/>
                    <a:pt x="17179" y="40075"/>
                    <a:pt x="17236" y="40075"/>
                  </a:cubicBezTo>
                  <a:cubicBezTo>
                    <a:pt x="17282" y="40075"/>
                    <a:pt x="17328" y="40043"/>
                    <a:pt x="17328" y="39986"/>
                  </a:cubicBezTo>
                  <a:lnTo>
                    <a:pt x="17328" y="39085"/>
                  </a:lnTo>
                  <a:cubicBezTo>
                    <a:pt x="17328" y="39041"/>
                    <a:pt x="17282" y="38995"/>
                    <a:pt x="17236" y="3899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5"/>
          <p:cNvGrpSpPr/>
          <p:nvPr/>
        </p:nvGrpSpPr>
        <p:grpSpPr>
          <a:xfrm>
            <a:off x="148454" y="1429093"/>
            <a:ext cx="8752024" cy="3270850"/>
            <a:chOff x="148454" y="1429093"/>
            <a:chExt cx="8752024" cy="3270850"/>
          </a:xfrm>
        </p:grpSpPr>
        <p:pic>
          <p:nvPicPr>
            <p:cNvPr id="289" name="Google Shape;289;p25"/>
            <p:cNvPicPr preferRelativeResize="0"/>
            <p:nvPr/>
          </p:nvPicPr>
          <p:blipFill>
            <a:blip r:embed="rId3">
              <a:alphaModFix/>
            </a:blip>
            <a:stretch>
              <a:fillRect/>
            </a:stretch>
          </p:blipFill>
          <p:spPr>
            <a:xfrm>
              <a:off x="8424000" y="4283809"/>
              <a:ext cx="476478" cy="416134"/>
            </a:xfrm>
            <a:prstGeom prst="rect">
              <a:avLst/>
            </a:prstGeom>
            <a:noFill/>
            <a:ln>
              <a:noFill/>
            </a:ln>
          </p:spPr>
        </p:pic>
        <p:pic>
          <p:nvPicPr>
            <p:cNvPr id="290" name="Google Shape;290;p25"/>
            <p:cNvPicPr preferRelativeResize="0"/>
            <p:nvPr/>
          </p:nvPicPr>
          <p:blipFill>
            <a:blip r:embed="rId4">
              <a:alphaModFix/>
            </a:blip>
            <a:stretch>
              <a:fillRect/>
            </a:stretch>
          </p:blipFill>
          <p:spPr>
            <a:xfrm>
              <a:off x="148454" y="1429093"/>
              <a:ext cx="414235" cy="414210"/>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pic>
        <p:nvPicPr>
          <p:cNvPr id="15" name="Google Shape;15;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6" name="Google Shape;16;p3"/>
          <p:cNvSpPr txBox="1">
            <a:spLocks noGrp="1"/>
          </p:cNvSpPr>
          <p:nvPr>
            <p:ph type="title"/>
          </p:nvPr>
        </p:nvSpPr>
        <p:spPr>
          <a:xfrm>
            <a:off x="715100" y="1526175"/>
            <a:ext cx="3851100" cy="1845300"/>
          </a:xfrm>
          <a:prstGeom prst="rect">
            <a:avLst/>
          </a:prstGeom>
        </p:spPr>
        <p:txBody>
          <a:bodyPr spcFirstLastPara="1" wrap="square" lIns="91425" tIns="91425" rIns="91425" bIns="91425" anchor="t" anchorCtr="0">
            <a:noAutofit/>
          </a:bodyPr>
          <a:lstStyle>
            <a:lvl1pPr lvl="0">
              <a:spcBef>
                <a:spcPts val="0"/>
              </a:spcBef>
              <a:spcAft>
                <a:spcPts val="0"/>
              </a:spcAft>
              <a:buSzPts val="5000"/>
              <a:buFont typeface="Lexend"/>
              <a:buNone/>
              <a:defRPr sz="4800">
                <a:latin typeface="Lexend"/>
                <a:ea typeface="Lexend"/>
                <a:cs typeface="Lexend"/>
                <a:sym typeface="Lexend"/>
              </a:defRPr>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7" name="Google Shape;17;p3"/>
          <p:cNvSpPr txBox="1">
            <a:spLocks noGrp="1"/>
          </p:cNvSpPr>
          <p:nvPr>
            <p:ph type="title" idx="2" hasCustomPrompt="1"/>
          </p:nvPr>
        </p:nvSpPr>
        <p:spPr>
          <a:xfrm>
            <a:off x="715100" y="914400"/>
            <a:ext cx="1009800" cy="852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6000"/>
              <a:buFont typeface="Lexend"/>
              <a:buNone/>
              <a:defRPr sz="4600">
                <a:solidFill>
                  <a:schemeClr val="lt1"/>
                </a:solidFill>
                <a:latin typeface="Lexend"/>
                <a:ea typeface="Lexend"/>
                <a:cs typeface="Lexend"/>
                <a:sym typeface="Lexen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18" name="Google Shape;18;p3"/>
          <p:cNvGrpSpPr/>
          <p:nvPr/>
        </p:nvGrpSpPr>
        <p:grpSpPr>
          <a:xfrm>
            <a:off x="-465737" y="-2286575"/>
            <a:ext cx="9742529" cy="9700686"/>
            <a:chOff x="-465737" y="-2286575"/>
            <a:chExt cx="9742529" cy="9700686"/>
          </a:xfrm>
        </p:grpSpPr>
        <p:grpSp>
          <p:nvGrpSpPr>
            <p:cNvPr id="19" name="Google Shape;19;p3"/>
            <p:cNvGrpSpPr/>
            <p:nvPr/>
          </p:nvGrpSpPr>
          <p:grpSpPr>
            <a:xfrm rot="-5400000" flipH="1">
              <a:off x="-1250979" y="4843057"/>
              <a:ext cx="3356296" cy="1785813"/>
              <a:chOff x="1386775" y="2177075"/>
              <a:chExt cx="3887302" cy="2068350"/>
            </a:xfrm>
          </p:grpSpPr>
          <p:sp>
            <p:nvSpPr>
              <p:cNvPr id="20" name="Google Shape;20;p3"/>
              <p:cNvSpPr/>
              <p:nvPr/>
            </p:nvSpPr>
            <p:spPr>
              <a:xfrm>
                <a:off x="1386775" y="2177075"/>
                <a:ext cx="2047396" cy="2047396"/>
              </a:xfrm>
              <a:custGeom>
                <a:avLst/>
                <a:gdLst/>
                <a:ahLst/>
                <a:cxnLst/>
                <a:rect l="l" t="t" r="r" b="b"/>
                <a:pathLst>
                  <a:path w="17495" h="17495" extrusionOk="0">
                    <a:moveTo>
                      <a:pt x="8755" y="0"/>
                    </a:moveTo>
                    <a:cubicBezTo>
                      <a:pt x="8652" y="0"/>
                      <a:pt x="8539" y="11"/>
                      <a:pt x="8439" y="11"/>
                    </a:cubicBezTo>
                    <a:cubicBezTo>
                      <a:pt x="8393" y="11"/>
                      <a:pt x="8350" y="57"/>
                      <a:pt x="8350" y="103"/>
                    </a:cubicBezTo>
                    <a:cubicBezTo>
                      <a:pt x="8360" y="157"/>
                      <a:pt x="8393" y="192"/>
                      <a:pt x="8450" y="192"/>
                    </a:cubicBezTo>
                    <a:cubicBezTo>
                      <a:pt x="8552" y="181"/>
                      <a:pt x="8652" y="181"/>
                      <a:pt x="8755" y="181"/>
                    </a:cubicBezTo>
                    <a:cubicBezTo>
                      <a:pt x="8944" y="181"/>
                      <a:pt x="9146" y="192"/>
                      <a:pt x="9338" y="203"/>
                    </a:cubicBezTo>
                    <a:cubicBezTo>
                      <a:pt x="9384" y="203"/>
                      <a:pt x="9430" y="170"/>
                      <a:pt x="9430" y="125"/>
                    </a:cubicBezTo>
                    <a:cubicBezTo>
                      <a:pt x="9440" y="68"/>
                      <a:pt x="9395" y="22"/>
                      <a:pt x="9349" y="22"/>
                    </a:cubicBezTo>
                    <a:cubicBezTo>
                      <a:pt x="9146" y="11"/>
                      <a:pt x="8957" y="0"/>
                      <a:pt x="8755" y="0"/>
                    </a:cubicBezTo>
                    <a:close/>
                    <a:moveTo>
                      <a:pt x="7089" y="157"/>
                    </a:moveTo>
                    <a:cubicBezTo>
                      <a:pt x="6784" y="224"/>
                      <a:pt x="6492" y="292"/>
                      <a:pt x="6200" y="384"/>
                    </a:cubicBezTo>
                    <a:cubicBezTo>
                      <a:pt x="6154" y="395"/>
                      <a:pt x="6133" y="451"/>
                      <a:pt x="6144" y="494"/>
                    </a:cubicBezTo>
                    <a:cubicBezTo>
                      <a:pt x="6153" y="533"/>
                      <a:pt x="6193" y="554"/>
                      <a:pt x="6233" y="554"/>
                    </a:cubicBezTo>
                    <a:cubicBezTo>
                      <a:pt x="6241" y="554"/>
                      <a:pt x="6249" y="553"/>
                      <a:pt x="6257" y="551"/>
                    </a:cubicBezTo>
                    <a:cubicBezTo>
                      <a:pt x="6538" y="473"/>
                      <a:pt x="6829" y="395"/>
                      <a:pt x="7121" y="338"/>
                    </a:cubicBezTo>
                    <a:cubicBezTo>
                      <a:pt x="7167" y="327"/>
                      <a:pt x="7202" y="281"/>
                      <a:pt x="7189" y="238"/>
                    </a:cubicBezTo>
                    <a:cubicBezTo>
                      <a:pt x="7178" y="181"/>
                      <a:pt x="7135" y="157"/>
                      <a:pt x="7089" y="157"/>
                    </a:cubicBezTo>
                    <a:close/>
                    <a:moveTo>
                      <a:pt x="10674" y="222"/>
                    </a:moveTo>
                    <a:cubicBezTo>
                      <a:pt x="10631" y="222"/>
                      <a:pt x="10597" y="246"/>
                      <a:pt x="10588" y="292"/>
                    </a:cubicBezTo>
                    <a:cubicBezTo>
                      <a:pt x="10577" y="338"/>
                      <a:pt x="10610" y="384"/>
                      <a:pt x="10655" y="395"/>
                    </a:cubicBezTo>
                    <a:cubicBezTo>
                      <a:pt x="10947" y="462"/>
                      <a:pt x="11228" y="540"/>
                      <a:pt x="11509" y="643"/>
                    </a:cubicBezTo>
                    <a:cubicBezTo>
                      <a:pt x="11516" y="645"/>
                      <a:pt x="11524" y="646"/>
                      <a:pt x="11531" y="646"/>
                    </a:cubicBezTo>
                    <a:cubicBezTo>
                      <a:pt x="11572" y="646"/>
                      <a:pt x="11613" y="623"/>
                      <a:pt x="11622" y="586"/>
                    </a:cubicBezTo>
                    <a:cubicBezTo>
                      <a:pt x="11644" y="540"/>
                      <a:pt x="11622" y="484"/>
                      <a:pt x="11565" y="473"/>
                    </a:cubicBezTo>
                    <a:cubicBezTo>
                      <a:pt x="11285" y="373"/>
                      <a:pt x="10993" y="292"/>
                      <a:pt x="10699" y="224"/>
                    </a:cubicBezTo>
                    <a:cubicBezTo>
                      <a:pt x="10690" y="223"/>
                      <a:pt x="10682" y="222"/>
                      <a:pt x="10674" y="222"/>
                    </a:cubicBezTo>
                    <a:close/>
                    <a:moveTo>
                      <a:pt x="4975" y="869"/>
                    </a:moveTo>
                    <a:cubicBezTo>
                      <a:pt x="4964" y="869"/>
                      <a:pt x="4952" y="872"/>
                      <a:pt x="4939" y="878"/>
                    </a:cubicBezTo>
                    <a:cubicBezTo>
                      <a:pt x="4659" y="1013"/>
                      <a:pt x="4399" y="1159"/>
                      <a:pt x="4140" y="1318"/>
                    </a:cubicBezTo>
                    <a:cubicBezTo>
                      <a:pt x="4097" y="1340"/>
                      <a:pt x="4083" y="1396"/>
                      <a:pt x="4108" y="1440"/>
                    </a:cubicBezTo>
                    <a:cubicBezTo>
                      <a:pt x="4129" y="1470"/>
                      <a:pt x="4162" y="1485"/>
                      <a:pt x="4192" y="1485"/>
                    </a:cubicBezTo>
                    <a:cubicBezTo>
                      <a:pt x="4207" y="1485"/>
                      <a:pt x="4220" y="1482"/>
                      <a:pt x="4232" y="1475"/>
                    </a:cubicBezTo>
                    <a:cubicBezTo>
                      <a:pt x="4488" y="1318"/>
                      <a:pt x="4748" y="1170"/>
                      <a:pt x="5018" y="1035"/>
                    </a:cubicBezTo>
                    <a:cubicBezTo>
                      <a:pt x="5064" y="1024"/>
                      <a:pt x="5074" y="967"/>
                      <a:pt x="5053" y="924"/>
                    </a:cubicBezTo>
                    <a:cubicBezTo>
                      <a:pt x="5035" y="890"/>
                      <a:pt x="5007" y="869"/>
                      <a:pt x="4975" y="869"/>
                    </a:cubicBezTo>
                    <a:close/>
                    <a:moveTo>
                      <a:pt x="12788" y="994"/>
                    </a:moveTo>
                    <a:cubicBezTo>
                      <a:pt x="12753" y="994"/>
                      <a:pt x="12718" y="1014"/>
                      <a:pt x="12702" y="1048"/>
                    </a:cubicBezTo>
                    <a:cubicBezTo>
                      <a:pt x="12681" y="1091"/>
                      <a:pt x="12691" y="1148"/>
                      <a:pt x="12737" y="1170"/>
                    </a:cubicBezTo>
                    <a:cubicBezTo>
                      <a:pt x="13007" y="1305"/>
                      <a:pt x="13253" y="1453"/>
                      <a:pt x="13501" y="1620"/>
                    </a:cubicBezTo>
                    <a:cubicBezTo>
                      <a:pt x="13519" y="1634"/>
                      <a:pt x="13539" y="1640"/>
                      <a:pt x="13557" y="1640"/>
                    </a:cubicBezTo>
                    <a:cubicBezTo>
                      <a:pt x="13585" y="1640"/>
                      <a:pt x="13611" y="1625"/>
                      <a:pt x="13626" y="1599"/>
                    </a:cubicBezTo>
                    <a:cubicBezTo>
                      <a:pt x="13658" y="1553"/>
                      <a:pt x="13647" y="1496"/>
                      <a:pt x="13601" y="1475"/>
                    </a:cubicBezTo>
                    <a:cubicBezTo>
                      <a:pt x="13356" y="1305"/>
                      <a:pt x="13096" y="1148"/>
                      <a:pt x="12826" y="1002"/>
                    </a:cubicBezTo>
                    <a:cubicBezTo>
                      <a:pt x="12814" y="996"/>
                      <a:pt x="12801" y="994"/>
                      <a:pt x="12788" y="994"/>
                    </a:cubicBezTo>
                    <a:close/>
                    <a:moveTo>
                      <a:pt x="3105" y="2103"/>
                    </a:moveTo>
                    <a:cubicBezTo>
                      <a:pt x="3083" y="2103"/>
                      <a:pt x="3060" y="2112"/>
                      <a:pt x="3038" y="2128"/>
                    </a:cubicBezTo>
                    <a:cubicBezTo>
                      <a:pt x="2814" y="2317"/>
                      <a:pt x="2598" y="2533"/>
                      <a:pt x="2385" y="2757"/>
                    </a:cubicBezTo>
                    <a:cubicBezTo>
                      <a:pt x="2353" y="2790"/>
                      <a:pt x="2353" y="2846"/>
                      <a:pt x="2385" y="2881"/>
                    </a:cubicBezTo>
                    <a:cubicBezTo>
                      <a:pt x="2408" y="2898"/>
                      <a:pt x="2434" y="2906"/>
                      <a:pt x="2458" y="2906"/>
                    </a:cubicBezTo>
                    <a:cubicBezTo>
                      <a:pt x="2482" y="2906"/>
                      <a:pt x="2504" y="2898"/>
                      <a:pt x="2520" y="2881"/>
                    </a:cubicBezTo>
                    <a:cubicBezTo>
                      <a:pt x="2723" y="2655"/>
                      <a:pt x="2936" y="2452"/>
                      <a:pt x="3163" y="2263"/>
                    </a:cubicBezTo>
                    <a:cubicBezTo>
                      <a:pt x="3195" y="2228"/>
                      <a:pt x="3206" y="2171"/>
                      <a:pt x="3173" y="2139"/>
                    </a:cubicBezTo>
                    <a:cubicBezTo>
                      <a:pt x="3155" y="2114"/>
                      <a:pt x="3131" y="2103"/>
                      <a:pt x="3105" y="2103"/>
                    </a:cubicBezTo>
                    <a:close/>
                    <a:moveTo>
                      <a:pt x="14609" y="2293"/>
                    </a:moveTo>
                    <a:cubicBezTo>
                      <a:pt x="14587" y="2293"/>
                      <a:pt x="14564" y="2301"/>
                      <a:pt x="14546" y="2317"/>
                    </a:cubicBezTo>
                    <a:cubicBezTo>
                      <a:pt x="14514" y="2352"/>
                      <a:pt x="14514" y="2409"/>
                      <a:pt x="14546" y="2441"/>
                    </a:cubicBezTo>
                    <a:cubicBezTo>
                      <a:pt x="14773" y="2644"/>
                      <a:pt x="14976" y="2857"/>
                      <a:pt x="15178" y="3084"/>
                    </a:cubicBezTo>
                    <a:cubicBezTo>
                      <a:pt x="15197" y="3103"/>
                      <a:pt x="15224" y="3114"/>
                      <a:pt x="15250" y="3114"/>
                    </a:cubicBezTo>
                    <a:cubicBezTo>
                      <a:pt x="15269" y="3114"/>
                      <a:pt x="15288" y="3108"/>
                      <a:pt x="15302" y="3095"/>
                    </a:cubicBezTo>
                    <a:cubicBezTo>
                      <a:pt x="15335" y="3060"/>
                      <a:pt x="15346" y="3006"/>
                      <a:pt x="15313" y="2960"/>
                    </a:cubicBezTo>
                    <a:cubicBezTo>
                      <a:pt x="15111" y="2736"/>
                      <a:pt x="14897" y="2520"/>
                      <a:pt x="14671" y="2317"/>
                    </a:cubicBezTo>
                    <a:cubicBezTo>
                      <a:pt x="14654" y="2301"/>
                      <a:pt x="14632" y="2293"/>
                      <a:pt x="14609" y="2293"/>
                    </a:cubicBezTo>
                    <a:close/>
                    <a:moveTo>
                      <a:pt x="1607" y="3773"/>
                    </a:moveTo>
                    <a:cubicBezTo>
                      <a:pt x="1580" y="3773"/>
                      <a:pt x="1552" y="3788"/>
                      <a:pt x="1532" y="3816"/>
                    </a:cubicBezTo>
                    <a:cubicBezTo>
                      <a:pt x="1362" y="4061"/>
                      <a:pt x="1205" y="4321"/>
                      <a:pt x="1059" y="4591"/>
                    </a:cubicBezTo>
                    <a:cubicBezTo>
                      <a:pt x="1035" y="4636"/>
                      <a:pt x="1046" y="4693"/>
                      <a:pt x="1092" y="4715"/>
                    </a:cubicBezTo>
                    <a:cubicBezTo>
                      <a:pt x="1104" y="4721"/>
                      <a:pt x="1118" y="4723"/>
                      <a:pt x="1131" y="4723"/>
                    </a:cubicBezTo>
                    <a:cubicBezTo>
                      <a:pt x="1166" y="4723"/>
                      <a:pt x="1200" y="4705"/>
                      <a:pt x="1216" y="4680"/>
                    </a:cubicBezTo>
                    <a:cubicBezTo>
                      <a:pt x="1362" y="4410"/>
                      <a:pt x="1508" y="4164"/>
                      <a:pt x="1678" y="3916"/>
                    </a:cubicBezTo>
                    <a:cubicBezTo>
                      <a:pt x="1710" y="3870"/>
                      <a:pt x="1699" y="3816"/>
                      <a:pt x="1653" y="3791"/>
                    </a:cubicBezTo>
                    <a:cubicBezTo>
                      <a:pt x="1641" y="3779"/>
                      <a:pt x="1624" y="3773"/>
                      <a:pt x="1607" y="3773"/>
                    </a:cubicBezTo>
                    <a:close/>
                    <a:moveTo>
                      <a:pt x="16059" y="4008"/>
                    </a:moveTo>
                    <a:cubicBezTo>
                      <a:pt x="16041" y="4008"/>
                      <a:pt x="16024" y="4015"/>
                      <a:pt x="16010" y="4029"/>
                    </a:cubicBezTo>
                    <a:cubicBezTo>
                      <a:pt x="15964" y="4051"/>
                      <a:pt x="15953" y="4107"/>
                      <a:pt x="15977" y="4153"/>
                    </a:cubicBezTo>
                    <a:cubicBezTo>
                      <a:pt x="16134" y="4399"/>
                      <a:pt x="16280" y="4658"/>
                      <a:pt x="16415" y="4917"/>
                    </a:cubicBezTo>
                    <a:cubicBezTo>
                      <a:pt x="16431" y="4951"/>
                      <a:pt x="16466" y="4972"/>
                      <a:pt x="16501" y="4972"/>
                    </a:cubicBezTo>
                    <a:cubicBezTo>
                      <a:pt x="16514" y="4972"/>
                      <a:pt x="16527" y="4969"/>
                      <a:pt x="16539" y="4963"/>
                    </a:cubicBezTo>
                    <a:cubicBezTo>
                      <a:pt x="16585" y="4939"/>
                      <a:pt x="16607" y="4882"/>
                      <a:pt x="16585" y="4839"/>
                    </a:cubicBezTo>
                    <a:cubicBezTo>
                      <a:pt x="16450" y="4569"/>
                      <a:pt x="16291" y="4310"/>
                      <a:pt x="16134" y="4051"/>
                    </a:cubicBezTo>
                    <a:cubicBezTo>
                      <a:pt x="16113" y="4023"/>
                      <a:pt x="16085" y="4008"/>
                      <a:pt x="16059" y="4008"/>
                    </a:cubicBezTo>
                    <a:close/>
                    <a:moveTo>
                      <a:pt x="582" y="5775"/>
                    </a:moveTo>
                    <a:cubicBezTo>
                      <a:pt x="548" y="5775"/>
                      <a:pt x="516" y="5799"/>
                      <a:pt x="506" y="5841"/>
                    </a:cubicBezTo>
                    <a:cubicBezTo>
                      <a:pt x="406" y="6122"/>
                      <a:pt x="317" y="6413"/>
                      <a:pt x="249" y="6705"/>
                    </a:cubicBezTo>
                    <a:cubicBezTo>
                      <a:pt x="236" y="6751"/>
                      <a:pt x="260" y="6807"/>
                      <a:pt x="317" y="6818"/>
                    </a:cubicBezTo>
                    <a:cubicBezTo>
                      <a:pt x="322" y="6820"/>
                      <a:pt x="328" y="6820"/>
                      <a:pt x="334" y="6820"/>
                    </a:cubicBezTo>
                    <a:cubicBezTo>
                      <a:pt x="371" y="6820"/>
                      <a:pt x="407" y="6791"/>
                      <a:pt x="417" y="6751"/>
                    </a:cubicBezTo>
                    <a:cubicBezTo>
                      <a:pt x="495" y="6459"/>
                      <a:pt x="573" y="6178"/>
                      <a:pt x="676" y="5895"/>
                    </a:cubicBezTo>
                    <a:cubicBezTo>
                      <a:pt x="687" y="5852"/>
                      <a:pt x="665" y="5795"/>
                      <a:pt x="619" y="5784"/>
                    </a:cubicBezTo>
                    <a:cubicBezTo>
                      <a:pt x="607" y="5778"/>
                      <a:pt x="595" y="5775"/>
                      <a:pt x="582" y="5775"/>
                    </a:cubicBezTo>
                    <a:close/>
                    <a:moveTo>
                      <a:pt x="17003" y="6039"/>
                    </a:moveTo>
                    <a:cubicBezTo>
                      <a:pt x="16994" y="6039"/>
                      <a:pt x="16985" y="6041"/>
                      <a:pt x="16976" y="6043"/>
                    </a:cubicBezTo>
                    <a:cubicBezTo>
                      <a:pt x="16933" y="6065"/>
                      <a:pt x="16909" y="6111"/>
                      <a:pt x="16922" y="6154"/>
                    </a:cubicBezTo>
                    <a:cubicBezTo>
                      <a:pt x="17012" y="6435"/>
                      <a:pt x="17090" y="6729"/>
                      <a:pt x="17147" y="7021"/>
                    </a:cubicBezTo>
                    <a:cubicBezTo>
                      <a:pt x="17156" y="7061"/>
                      <a:pt x="17192" y="7090"/>
                      <a:pt x="17229" y="7090"/>
                    </a:cubicBezTo>
                    <a:cubicBezTo>
                      <a:pt x="17235" y="7090"/>
                      <a:pt x="17241" y="7090"/>
                      <a:pt x="17246" y="7088"/>
                    </a:cubicBezTo>
                    <a:cubicBezTo>
                      <a:pt x="17303" y="7077"/>
                      <a:pt x="17327" y="7031"/>
                      <a:pt x="17327" y="6988"/>
                    </a:cubicBezTo>
                    <a:cubicBezTo>
                      <a:pt x="17260" y="6683"/>
                      <a:pt x="17179" y="6392"/>
                      <a:pt x="17090" y="6097"/>
                    </a:cubicBezTo>
                    <a:cubicBezTo>
                      <a:pt x="17081" y="6062"/>
                      <a:pt x="17042" y="6039"/>
                      <a:pt x="17003" y="6039"/>
                    </a:cubicBezTo>
                    <a:close/>
                    <a:moveTo>
                      <a:pt x="125" y="7966"/>
                    </a:moveTo>
                    <a:cubicBezTo>
                      <a:pt x="79" y="7966"/>
                      <a:pt x="33" y="8001"/>
                      <a:pt x="33" y="8055"/>
                    </a:cubicBezTo>
                    <a:cubicBezTo>
                      <a:pt x="12" y="8282"/>
                      <a:pt x="1" y="8517"/>
                      <a:pt x="1" y="8754"/>
                    </a:cubicBezTo>
                    <a:cubicBezTo>
                      <a:pt x="1" y="8822"/>
                      <a:pt x="12" y="8889"/>
                      <a:pt x="12" y="8957"/>
                    </a:cubicBezTo>
                    <a:cubicBezTo>
                      <a:pt x="12" y="9013"/>
                      <a:pt x="47" y="9046"/>
                      <a:pt x="101" y="9046"/>
                    </a:cubicBezTo>
                    <a:cubicBezTo>
                      <a:pt x="147" y="9046"/>
                      <a:pt x="193" y="9000"/>
                      <a:pt x="193" y="8957"/>
                    </a:cubicBezTo>
                    <a:cubicBezTo>
                      <a:pt x="193" y="8889"/>
                      <a:pt x="182" y="8822"/>
                      <a:pt x="182" y="8754"/>
                    </a:cubicBezTo>
                    <a:cubicBezTo>
                      <a:pt x="182" y="8517"/>
                      <a:pt x="193" y="8292"/>
                      <a:pt x="214" y="8068"/>
                    </a:cubicBezTo>
                    <a:cubicBezTo>
                      <a:pt x="214" y="8022"/>
                      <a:pt x="182" y="7976"/>
                      <a:pt x="125" y="7966"/>
                    </a:cubicBezTo>
                    <a:close/>
                    <a:moveTo>
                      <a:pt x="17395" y="8247"/>
                    </a:moveTo>
                    <a:cubicBezTo>
                      <a:pt x="17349" y="8247"/>
                      <a:pt x="17303" y="8292"/>
                      <a:pt x="17314" y="8338"/>
                    </a:cubicBezTo>
                    <a:lnTo>
                      <a:pt x="17314" y="8754"/>
                    </a:lnTo>
                    <a:cubicBezTo>
                      <a:pt x="17314" y="9057"/>
                      <a:pt x="17303" y="9351"/>
                      <a:pt x="17271" y="9642"/>
                    </a:cubicBezTo>
                    <a:cubicBezTo>
                      <a:pt x="17271" y="9688"/>
                      <a:pt x="17303" y="9732"/>
                      <a:pt x="17360" y="9742"/>
                    </a:cubicBezTo>
                    <a:cubicBezTo>
                      <a:pt x="17406" y="9742"/>
                      <a:pt x="17449" y="9710"/>
                      <a:pt x="17449" y="9653"/>
                    </a:cubicBezTo>
                    <a:cubicBezTo>
                      <a:pt x="17484" y="9362"/>
                      <a:pt x="17495" y="9057"/>
                      <a:pt x="17495" y="8754"/>
                    </a:cubicBezTo>
                    <a:lnTo>
                      <a:pt x="17495" y="8338"/>
                    </a:lnTo>
                    <a:cubicBezTo>
                      <a:pt x="17484" y="8282"/>
                      <a:pt x="17449" y="8247"/>
                      <a:pt x="17395" y="8247"/>
                    </a:cubicBezTo>
                    <a:close/>
                    <a:moveTo>
                      <a:pt x="235" y="10213"/>
                    </a:moveTo>
                    <a:cubicBezTo>
                      <a:pt x="228" y="10213"/>
                      <a:pt x="221" y="10214"/>
                      <a:pt x="214" y="10215"/>
                    </a:cubicBezTo>
                    <a:cubicBezTo>
                      <a:pt x="168" y="10215"/>
                      <a:pt x="136" y="10272"/>
                      <a:pt x="147" y="10317"/>
                    </a:cubicBezTo>
                    <a:cubicBezTo>
                      <a:pt x="203" y="10620"/>
                      <a:pt x="271" y="10914"/>
                      <a:pt x="349" y="11206"/>
                    </a:cubicBezTo>
                    <a:cubicBezTo>
                      <a:pt x="367" y="11244"/>
                      <a:pt x="402" y="11265"/>
                      <a:pt x="439" y="11265"/>
                    </a:cubicBezTo>
                    <a:cubicBezTo>
                      <a:pt x="447" y="11265"/>
                      <a:pt x="455" y="11264"/>
                      <a:pt x="463" y="11263"/>
                    </a:cubicBezTo>
                    <a:cubicBezTo>
                      <a:pt x="506" y="11252"/>
                      <a:pt x="541" y="11195"/>
                      <a:pt x="530" y="11149"/>
                    </a:cubicBezTo>
                    <a:cubicBezTo>
                      <a:pt x="438" y="10868"/>
                      <a:pt x="371" y="10577"/>
                      <a:pt x="328" y="10282"/>
                    </a:cubicBezTo>
                    <a:cubicBezTo>
                      <a:pt x="318" y="10245"/>
                      <a:pt x="282" y="10213"/>
                      <a:pt x="235" y="10213"/>
                    </a:cubicBezTo>
                    <a:close/>
                    <a:moveTo>
                      <a:pt x="17125" y="10887"/>
                    </a:moveTo>
                    <a:cubicBezTo>
                      <a:pt x="17084" y="10887"/>
                      <a:pt x="17042" y="10912"/>
                      <a:pt x="17033" y="10957"/>
                    </a:cubicBezTo>
                    <a:cubicBezTo>
                      <a:pt x="16955" y="11241"/>
                      <a:pt x="16866" y="11522"/>
                      <a:pt x="16763" y="11803"/>
                    </a:cubicBezTo>
                    <a:cubicBezTo>
                      <a:pt x="16742" y="11848"/>
                      <a:pt x="16763" y="11902"/>
                      <a:pt x="16809" y="11916"/>
                    </a:cubicBezTo>
                    <a:cubicBezTo>
                      <a:pt x="16824" y="11922"/>
                      <a:pt x="16838" y="11924"/>
                      <a:pt x="16851" y="11924"/>
                    </a:cubicBezTo>
                    <a:cubicBezTo>
                      <a:pt x="16887" y="11924"/>
                      <a:pt x="16915" y="11904"/>
                      <a:pt x="16933" y="11870"/>
                    </a:cubicBezTo>
                    <a:cubicBezTo>
                      <a:pt x="17033" y="11578"/>
                      <a:pt x="17136" y="11295"/>
                      <a:pt x="17214" y="11003"/>
                    </a:cubicBezTo>
                    <a:cubicBezTo>
                      <a:pt x="17225" y="10947"/>
                      <a:pt x="17192" y="10903"/>
                      <a:pt x="17147" y="10890"/>
                    </a:cubicBezTo>
                    <a:cubicBezTo>
                      <a:pt x="17139" y="10888"/>
                      <a:pt x="17132" y="10887"/>
                      <a:pt x="17125" y="10887"/>
                    </a:cubicBezTo>
                    <a:close/>
                    <a:moveTo>
                      <a:pt x="916" y="12345"/>
                    </a:moveTo>
                    <a:cubicBezTo>
                      <a:pt x="903" y="12345"/>
                      <a:pt x="891" y="12348"/>
                      <a:pt x="878" y="12353"/>
                    </a:cubicBezTo>
                    <a:cubicBezTo>
                      <a:pt x="832" y="12375"/>
                      <a:pt x="811" y="12432"/>
                      <a:pt x="832" y="12478"/>
                    </a:cubicBezTo>
                    <a:cubicBezTo>
                      <a:pt x="967" y="12748"/>
                      <a:pt x="1103" y="13018"/>
                      <a:pt x="1262" y="13277"/>
                    </a:cubicBezTo>
                    <a:cubicBezTo>
                      <a:pt x="1283" y="13306"/>
                      <a:pt x="1316" y="13321"/>
                      <a:pt x="1345" y="13321"/>
                    </a:cubicBezTo>
                    <a:cubicBezTo>
                      <a:pt x="1359" y="13321"/>
                      <a:pt x="1373" y="13317"/>
                      <a:pt x="1383" y="13309"/>
                    </a:cubicBezTo>
                    <a:cubicBezTo>
                      <a:pt x="1429" y="13277"/>
                      <a:pt x="1440" y="13220"/>
                      <a:pt x="1418" y="13185"/>
                    </a:cubicBezTo>
                    <a:cubicBezTo>
                      <a:pt x="1262" y="12928"/>
                      <a:pt x="1127" y="12669"/>
                      <a:pt x="1003" y="12399"/>
                    </a:cubicBezTo>
                    <a:cubicBezTo>
                      <a:pt x="985" y="12366"/>
                      <a:pt x="951" y="12345"/>
                      <a:pt x="916" y="12345"/>
                    </a:cubicBezTo>
                    <a:close/>
                    <a:moveTo>
                      <a:pt x="16268" y="12961"/>
                    </a:moveTo>
                    <a:cubicBezTo>
                      <a:pt x="16236" y="12961"/>
                      <a:pt x="16205" y="12976"/>
                      <a:pt x="16191" y="13007"/>
                    </a:cubicBezTo>
                    <a:cubicBezTo>
                      <a:pt x="16045" y="13266"/>
                      <a:pt x="15886" y="13512"/>
                      <a:pt x="15707" y="13760"/>
                    </a:cubicBezTo>
                    <a:cubicBezTo>
                      <a:pt x="15683" y="13793"/>
                      <a:pt x="15683" y="13849"/>
                      <a:pt x="15729" y="13884"/>
                    </a:cubicBezTo>
                    <a:cubicBezTo>
                      <a:pt x="15745" y="13892"/>
                      <a:pt x="15762" y="13895"/>
                      <a:pt x="15778" y="13895"/>
                    </a:cubicBezTo>
                    <a:cubicBezTo>
                      <a:pt x="15809" y="13895"/>
                      <a:pt x="15837" y="13883"/>
                      <a:pt x="15853" y="13860"/>
                    </a:cubicBezTo>
                    <a:cubicBezTo>
                      <a:pt x="16031" y="13614"/>
                      <a:pt x="16202" y="13355"/>
                      <a:pt x="16347" y="13096"/>
                    </a:cubicBezTo>
                    <a:cubicBezTo>
                      <a:pt x="16369" y="13050"/>
                      <a:pt x="16358" y="12996"/>
                      <a:pt x="16315" y="12972"/>
                    </a:cubicBezTo>
                    <a:cubicBezTo>
                      <a:pt x="16300" y="12965"/>
                      <a:pt x="16284" y="12961"/>
                      <a:pt x="16268" y="12961"/>
                    </a:cubicBezTo>
                    <a:close/>
                    <a:moveTo>
                      <a:pt x="2122" y="14235"/>
                    </a:moveTo>
                    <a:cubicBezTo>
                      <a:pt x="2103" y="14235"/>
                      <a:pt x="2085" y="14241"/>
                      <a:pt x="2072" y="14254"/>
                    </a:cubicBezTo>
                    <a:cubicBezTo>
                      <a:pt x="2037" y="14289"/>
                      <a:pt x="2026" y="14346"/>
                      <a:pt x="2058" y="14378"/>
                    </a:cubicBezTo>
                    <a:cubicBezTo>
                      <a:pt x="2250" y="14616"/>
                      <a:pt x="2463" y="14840"/>
                      <a:pt x="2679" y="15043"/>
                    </a:cubicBezTo>
                    <a:cubicBezTo>
                      <a:pt x="2696" y="15059"/>
                      <a:pt x="2718" y="15067"/>
                      <a:pt x="2740" y="15067"/>
                    </a:cubicBezTo>
                    <a:cubicBezTo>
                      <a:pt x="2762" y="15067"/>
                      <a:pt x="2785" y="15059"/>
                      <a:pt x="2801" y="15043"/>
                    </a:cubicBezTo>
                    <a:cubicBezTo>
                      <a:pt x="2836" y="15008"/>
                      <a:pt x="2836" y="14954"/>
                      <a:pt x="2801" y="14918"/>
                    </a:cubicBezTo>
                    <a:cubicBezTo>
                      <a:pt x="2588" y="14716"/>
                      <a:pt x="2385" y="14492"/>
                      <a:pt x="2193" y="14265"/>
                    </a:cubicBezTo>
                    <a:cubicBezTo>
                      <a:pt x="2175" y="14246"/>
                      <a:pt x="2147" y="14235"/>
                      <a:pt x="2122" y="14235"/>
                    </a:cubicBezTo>
                    <a:close/>
                    <a:moveTo>
                      <a:pt x="14913" y="14746"/>
                    </a:moveTo>
                    <a:cubicBezTo>
                      <a:pt x="14890" y="14746"/>
                      <a:pt x="14868" y="14755"/>
                      <a:pt x="14851" y="14773"/>
                    </a:cubicBezTo>
                    <a:cubicBezTo>
                      <a:pt x="14638" y="14986"/>
                      <a:pt x="14425" y="15188"/>
                      <a:pt x="14187" y="15369"/>
                    </a:cubicBezTo>
                    <a:cubicBezTo>
                      <a:pt x="14155" y="15402"/>
                      <a:pt x="14141" y="15459"/>
                      <a:pt x="14176" y="15504"/>
                    </a:cubicBezTo>
                    <a:cubicBezTo>
                      <a:pt x="14195" y="15523"/>
                      <a:pt x="14222" y="15535"/>
                      <a:pt x="14249" y="15535"/>
                    </a:cubicBezTo>
                    <a:cubicBezTo>
                      <a:pt x="14267" y="15535"/>
                      <a:pt x="14286" y="15529"/>
                      <a:pt x="14301" y="15515"/>
                    </a:cubicBezTo>
                    <a:cubicBezTo>
                      <a:pt x="14536" y="15323"/>
                      <a:pt x="14762" y="15121"/>
                      <a:pt x="14976" y="14897"/>
                    </a:cubicBezTo>
                    <a:cubicBezTo>
                      <a:pt x="15008" y="14862"/>
                      <a:pt x="15008" y="14805"/>
                      <a:pt x="14976" y="14773"/>
                    </a:cubicBezTo>
                    <a:cubicBezTo>
                      <a:pt x="14958" y="14755"/>
                      <a:pt x="14935" y="14746"/>
                      <a:pt x="14913" y="14746"/>
                    </a:cubicBezTo>
                    <a:close/>
                    <a:moveTo>
                      <a:pt x="3785" y="15751"/>
                    </a:moveTo>
                    <a:cubicBezTo>
                      <a:pt x="3755" y="15751"/>
                      <a:pt x="3727" y="15763"/>
                      <a:pt x="3714" y="15785"/>
                    </a:cubicBezTo>
                    <a:cubicBezTo>
                      <a:pt x="3678" y="15831"/>
                      <a:pt x="3692" y="15885"/>
                      <a:pt x="3724" y="15909"/>
                    </a:cubicBezTo>
                    <a:cubicBezTo>
                      <a:pt x="3973" y="16088"/>
                      <a:pt x="4232" y="16247"/>
                      <a:pt x="4502" y="16393"/>
                    </a:cubicBezTo>
                    <a:cubicBezTo>
                      <a:pt x="4516" y="16403"/>
                      <a:pt x="4532" y="16408"/>
                      <a:pt x="4547" y="16408"/>
                    </a:cubicBezTo>
                    <a:cubicBezTo>
                      <a:pt x="4579" y="16408"/>
                      <a:pt x="4609" y="16388"/>
                      <a:pt x="4623" y="16358"/>
                    </a:cubicBezTo>
                    <a:cubicBezTo>
                      <a:pt x="4648" y="16314"/>
                      <a:pt x="4637" y="16269"/>
                      <a:pt x="4591" y="16236"/>
                    </a:cubicBezTo>
                    <a:cubicBezTo>
                      <a:pt x="4332" y="16101"/>
                      <a:pt x="4073" y="15931"/>
                      <a:pt x="3838" y="15764"/>
                    </a:cubicBezTo>
                    <a:cubicBezTo>
                      <a:pt x="3821" y="15755"/>
                      <a:pt x="3803" y="15751"/>
                      <a:pt x="3785" y="15751"/>
                    </a:cubicBezTo>
                    <a:close/>
                    <a:moveTo>
                      <a:pt x="13143" y="16123"/>
                    </a:moveTo>
                    <a:cubicBezTo>
                      <a:pt x="13127" y="16123"/>
                      <a:pt x="13111" y="16126"/>
                      <a:pt x="13096" y="16134"/>
                    </a:cubicBezTo>
                    <a:cubicBezTo>
                      <a:pt x="12837" y="16290"/>
                      <a:pt x="12578" y="16425"/>
                      <a:pt x="12308" y="16549"/>
                    </a:cubicBezTo>
                    <a:cubicBezTo>
                      <a:pt x="12265" y="16574"/>
                      <a:pt x="12240" y="16628"/>
                      <a:pt x="12265" y="16674"/>
                    </a:cubicBezTo>
                    <a:cubicBezTo>
                      <a:pt x="12281" y="16709"/>
                      <a:pt x="12312" y="16723"/>
                      <a:pt x="12345" y="16723"/>
                    </a:cubicBezTo>
                    <a:cubicBezTo>
                      <a:pt x="12355" y="16723"/>
                      <a:pt x="12365" y="16722"/>
                      <a:pt x="12375" y="16719"/>
                    </a:cubicBezTo>
                    <a:cubicBezTo>
                      <a:pt x="12656" y="16584"/>
                      <a:pt x="12926" y="16449"/>
                      <a:pt x="13185" y="16290"/>
                    </a:cubicBezTo>
                    <a:cubicBezTo>
                      <a:pt x="13231" y="16269"/>
                      <a:pt x="13242" y="16212"/>
                      <a:pt x="13221" y="16169"/>
                    </a:cubicBezTo>
                    <a:cubicBezTo>
                      <a:pt x="13204" y="16138"/>
                      <a:pt x="13175" y="16123"/>
                      <a:pt x="13143" y="16123"/>
                    </a:cubicBezTo>
                    <a:close/>
                    <a:moveTo>
                      <a:pt x="5771" y="16791"/>
                    </a:moveTo>
                    <a:cubicBezTo>
                      <a:pt x="5731" y="16791"/>
                      <a:pt x="5699" y="16819"/>
                      <a:pt x="5682" y="16854"/>
                    </a:cubicBezTo>
                    <a:cubicBezTo>
                      <a:pt x="5671" y="16898"/>
                      <a:pt x="5693" y="16944"/>
                      <a:pt x="5739" y="16965"/>
                    </a:cubicBezTo>
                    <a:cubicBezTo>
                      <a:pt x="6019" y="17068"/>
                      <a:pt x="6311" y="17157"/>
                      <a:pt x="6605" y="17235"/>
                    </a:cubicBezTo>
                    <a:cubicBezTo>
                      <a:pt x="6612" y="17237"/>
                      <a:pt x="6618" y="17238"/>
                      <a:pt x="6625" y="17238"/>
                    </a:cubicBezTo>
                    <a:cubicBezTo>
                      <a:pt x="6664" y="17238"/>
                      <a:pt x="6707" y="17207"/>
                      <a:pt x="6716" y="17168"/>
                    </a:cubicBezTo>
                    <a:cubicBezTo>
                      <a:pt x="6730" y="17124"/>
                      <a:pt x="6694" y="17068"/>
                      <a:pt x="6649" y="17057"/>
                    </a:cubicBezTo>
                    <a:cubicBezTo>
                      <a:pt x="6357" y="16989"/>
                      <a:pt x="6076" y="16898"/>
                      <a:pt x="5806" y="16798"/>
                    </a:cubicBezTo>
                    <a:cubicBezTo>
                      <a:pt x="5794" y="16793"/>
                      <a:pt x="5782" y="16791"/>
                      <a:pt x="5771" y="16791"/>
                    </a:cubicBezTo>
                    <a:close/>
                    <a:moveTo>
                      <a:pt x="11084" y="17004"/>
                    </a:moveTo>
                    <a:cubicBezTo>
                      <a:pt x="11073" y="17004"/>
                      <a:pt x="11061" y="17006"/>
                      <a:pt x="11050" y="17011"/>
                    </a:cubicBezTo>
                    <a:cubicBezTo>
                      <a:pt x="10766" y="17089"/>
                      <a:pt x="10475" y="17146"/>
                      <a:pt x="10183" y="17203"/>
                    </a:cubicBezTo>
                    <a:cubicBezTo>
                      <a:pt x="10137" y="17214"/>
                      <a:pt x="10105" y="17259"/>
                      <a:pt x="10115" y="17303"/>
                    </a:cubicBezTo>
                    <a:cubicBezTo>
                      <a:pt x="10115" y="17349"/>
                      <a:pt x="10159" y="17384"/>
                      <a:pt x="10215" y="17384"/>
                    </a:cubicBezTo>
                    <a:cubicBezTo>
                      <a:pt x="10520" y="17327"/>
                      <a:pt x="10812" y="17259"/>
                      <a:pt x="11104" y="17181"/>
                    </a:cubicBezTo>
                    <a:cubicBezTo>
                      <a:pt x="11150" y="17168"/>
                      <a:pt x="11171" y="17114"/>
                      <a:pt x="11160" y="17068"/>
                    </a:cubicBezTo>
                    <a:cubicBezTo>
                      <a:pt x="11152" y="17032"/>
                      <a:pt x="11122" y="17004"/>
                      <a:pt x="11084" y="17004"/>
                    </a:cubicBezTo>
                    <a:close/>
                    <a:moveTo>
                      <a:pt x="7966" y="17281"/>
                    </a:moveTo>
                    <a:cubicBezTo>
                      <a:pt x="7920" y="17281"/>
                      <a:pt x="7877" y="17316"/>
                      <a:pt x="7864" y="17359"/>
                    </a:cubicBezTo>
                    <a:cubicBezTo>
                      <a:pt x="7864" y="17416"/>
                      <a:pt x="7899" y="17462"/>
                      <a:pt x="7955" y="17462"/>
                    </a:cubicBezTo>
                    <a:cubicBezTo>
                      <a:pt x="8215" y="17484"/>
                      <a:pt x="8485" y="17494"/>
                      <a:pt x="8755" y="17494"/>
                    </a:cubicBezTo>
                    <a:lnTo>
                      <a:pt x="8855" y="17494"/>
                    </a:lnTo>
                    <a:cubicBezTo>
                      <a:pt x="8911" y="17494"/>
                      <a:pt x="8944" y="17462"/>
                      <a:pt x="8944" y="17405"/>
                    </a:cubicBezTo>
                    <a:cubicBezTo>
                      <a:pt x="8944" y="17359"/>
                      <a:pt x="8900" y="17316"/>
                      <a:pt x="8855" y="17316"/>
                    </a:cubicBezTo>
                    <a:lnTo>
                      <a:pt x="8755" y="17316"/>
                    </a:lnTo>
                    <a:cubicBezTo>
                      <a:pt x="8485" y="17316"/>
                      <a:pt x="8225" y="17303"/>
                      <a:pt x="7966" y="172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2793445" y="4224477"/>
                <a:ext cx="2480632" cy="20948"/>
              </a:xfrm>
              <a:custGeom>
                <a:avLst/>
                <a:gdLst/>
                <a:ahLst/>
                <a:cxnLst/>
                <a:rect l="l" t="t" r="r" b="b"/>
                <a:pathLst>
                  <a:path w="21197" h="179" extrusionOk="0">
                    <a:moveTo>
                      <a:pt x="93" y="0"/>
                    </a:moveTo>
                    <a:cubicBezTo>
                      <a:pt x="47" y="0"/>
                      <a:pt x="1" y="43"/>
                      <a:pt x="1" y="89"/>
                    </a:cubicBezTo>
                    <a:cubicBezTo>
                      <a:pt x="1" y="146"/>
                      <a:pt x="47" y="178"/>
                      <a:pt x="93" y="178"/>
                    </a:cubicBezTo>
                    <a:lnTo>
                      <a:pt x="992" y="178"/>
                    </a:lnTo>
                    <a:cubicBezTo>
                      <a:pt x="1038" y="178"/>
                      <a:pt x="1081" y="146"/>
                      <a:pt x="1081" y="89"/>
                    </a:cubicBezTo>
                    <a:cubicBezTo>
                      <a:pt x="1081" y="43"/>
                      <a:pt x="1038" y="0"/>
                      <a:pt x="992" y="0"/>
                    </a:cubicBezTo>
                    <a:close/>
                    <a:moveTo>
                      <a:pt x="2342" y="0"/>
                    </a:moveTo>
                    <a:cubicBezTo>
                      <a:pt x="2296" y="0"/>
                      <a:pt x="2253" y="43"/>
                      <a:pt x="2253" y="89"/>
                    </a:cubicBezTo>
                    <a:cubicBezTo>
                      <a:pt x="2253" y="146"/>
                      <a:pt x="2296" y="178"/>
                      <a:pt x="2342" y="178"/>
                    </a:cubicBezTo>
                    <a:lnTo>
                      <a:pt x="3241" y="178"/>
                    </a:lnTo>
                    <a:cubicBezTo>
                      <a:pt x="3287" y="178"/>
                      <a:pt x="3333" y="146"/>
                      <a:pt x="3333" y="89"/>
                    </a:cubicBezTo>
                    <a:cubicBezTo>
                      <a:pt x="3333" y="43"/>
                      <a:pt x="3287" y="0"/>
                      <a:pt x="3241" y="0"/>
                    </a:cubicBezTo>
                    <a:close/>
                    <a:moveTo>
                      <a:pt x="4591" y="0"/>
                    </a:moveTo>
                    <a:cubicBezTo>
                      <a:pt x="4548" y="0"/>
                      <a:pt x="4502" y="43"/>
                      <a:pt x="4502" y="89"/>
                    </a:cubicBezTo>
                    <a:cubicBezTo>
                      <a:pt x="4502" y="146"/>
                      <a:pt x="4548" y="178"/>
                      <a:pt x="4591" y="178"/>
                    </a:cubicBezTo>
                    <a:lnTo>
                      <a:pt x="5493" y="178"/>
                    </a:lnTo>
                    <a:cubicBezTo>
                      <a:pt x="5536" y="178"/>
                      <a:pt x="5582" y="146"/>
                      <a:pt x="5582" y="89"/>
                    </a:cubicBezTo>
                    <a:cubicBezTo>
                      <a:pt x="5582" y="43"/>
                      <a:pt x="5536" y="0"/>
                      <a:pt x="5493" y="0"/>
                    </a:cubicBezTo>
                    <a:close/>
                    <a:moveTo>
                      <a:pt x="6843" y="0"/>
                    </a:moveTo>
                    <a:cubicBezTo>
                      <a:pt x="6797" y="0"/>
                      <a:pt x="6751" y="43"/>
                      <a:pt x="6751" y="89"/>
                    </a:cubicBezTo>
                    <a:cubicBezTo>
                      <a:pt x="6751" y="146"/>
                      <a:pt x="6797" y="178"/>
                      <a:pt x="6843" y="178"/>
                    </a:cubicBezTo>
                    <a:lnTo>
                      <a:pt x="7742" y="178"/>
                    </a:lnTo>
                    <a:cubicBezTo>
                      <a:pt x="7788" y="178"/>
                      <a:pt x="7831" y="146"/>
                      <a:pt x="7831" y="89"/>
                    </a:cubicBezTo>
                    <a:cubicBezTo>
                      <a:pt x="7831" y="43"/>
                      <a:pt x="7788" y="0"/>
                      <a:pt x="7742" y="0"/>
                    </a:cubicBezTo>
                    <a:close/>
                    <a:moveTo>
                      <a:pt x="9092" y="0"/>
                    </a:moveTo>
                    <a:cubicBezTo>
                      <a:pt x="9046" y="0"/>
                      <a:pt x="9003" y="43"/>
                      <a:pt x="9003" y="89"/>
                    </a:cubicBezTo>
                    <a:cubicBezTo>
                      <a:pt x="9003" y="146"/>
                      <a:pt x="9046" y="178"/>
                      <a:pt x="9092" y="178"/>
                    </a:cubicBezTo>
                    <a:lnTo>
                      <a:pt x="9991" y="178"/>
                    </a:lnTo>
                    <a:cubicBezTo>
                      <a:pt x="10037" y="178"/>
                      <a:pt x="10083" y="146"/>
                      <a:pt x="10083" y="89"/>
                    </a:cubicBezTo>
                    <a:cubicBezTo>
                      <a:pt x="10083" y="43"/>
                      <a:pt x="10037" y="0"/>
                      <a:pt x="9991" y="0"/>
                    </a:cubicBezTo>
                    <a:close/>
                    <a:moveTo>
                      <a:pt x="11341" y="0"/>
                    </a:moveTo>
                    <a:cubicBezTo>
                      <a:pt x="11298" y="0"/>
                      <a:pt x="11252" y="43"/>
                      <a:pt x="11252" y="89"/>
                    </a:cubicBezTo>
                    <a:cubicBezTo>
                      <a:pt x="11252" y="146"/>
                      <a:pt x="11298" y="178"/>
                      <a:pt x="11341" y="178"/>
                    </a:cubicBezTo>
                    <a:lnTo>
                      <a:pt x="12243" y="178"/>
                    </a:lnTo>
                    <a:cubicBezTo>
                      <a:pt x="12286" y="178"/>
                      <a:pt x="12332" y="146"/>
                      <a:pt x="12332" y="89"/>
                    </a:cubicBezTo>
                    <a:cubicBezTo>
                      <a:pt x="12332" y="43"/>
                      <a:pt x="12286" y="0"/>
                      <a:pt x="12243" y="0"/>
                    </a:cubicBezTo>
                    <a:close/>
                    <a:moveTo>
                      <a:pt x="13593" y="0"/>
                    </a:moveTo>
                    <a:cubicBezTo>
                      <a:pt x="13547" y="0"/>
                      <a:pt x="13501" y="43"/>
                      <a:pt x="13501" y="89"/>
                    </a:cubicBezTo>
                    <a:cubicBezTo>
                      <a:pt x="13501" y="146"/>
                      <a:pt x="13547" y="178"/>
                      <a:pt x="13593" y="178"/>
                    </a:cubicBezTo>
                    <a:lnTo>
                      <a:pt x="14492" y="178"/>
                    </a:lnTo>
                    <a:cubicBezTo>
                      <a:pt x="14538" y="178"/>
                      <a:pt x="14581" y="146"/>
                      <a:pt x="14581" y="89"/>
                    </a:cubicBezTo>
                    <a:cubicBezTo>
                      <a:pt x="14581" y="43"/>
                      <a:pt x="14538" y="0"/>
                      <a:pt x="14492" y="0"/>
                    </a:cubicBezTo>
                    <a:close/>
                    <a:moveTo>
                      <a:pt x="15842" y="0"/>
                    </a:moveTo>
                    <a:cubicBezTo>
                      <a:pt x="15796" y="0"/>
                      <a:pt x="15753" y="43"/>
                      <a:pt x="15753" y="89"/>
                    </a:cubicBezTo>
                    <a:cubicBezTo>
                      <a:pt x="15753" y="146"/>
                      <a:pt x="15796" y="178"/>
                      <a:pt x="15842" y="178"/>
                    </a:cubicBezTo>
                    <a:lnTo>
                      <a:pt x="16741" y="178"/>
                    </a:lnTo>
                    <a:cubicBezTo>
                      <a:pt x="16787" y="178"/>
                      <a:pt x="16833" y="146"/>
                      <a:pt x="16833" y="89"/>
                    </a:cubicBezTo>
                    <a:cubicBezTo>
                      <a:pt x="16833" y="43"/>
                      <a:pt x="16787" y="0"/>
                      <a:pt x="16741" y="0"/>
                    </a:cubicBezTo>
                    <a:close/>
                    <a:moveTo>
                      <a:pt x="18092" y="0"/>
                    </a:moveTo>
                    <a:cubicBezTo>
                      <a:pt x="18048" y="0"/>
                      <a:pt x="18002" y="43"/>
                      <a:pt x="18002" y="89"/>
                    </a:cubicBezTo>
                    <a:cubicBezTo>
                      <a:pt x="18002" y="146"/>
                      <a:pt x="18048" y="178"/>
                      <a:pt x="18092" y="178"/>
                    </a:cubicBezTo>
                    <a:lnTo>
                      <a:pt x="18993" y="178"/>
                    </a:lnTo>
                    <a:cubicBezTo>
                      <a:pt x="19037" y="178"/>
                      <a:pt x="19082" y="146"/>
                      <a:pt x="19082" y="89"/>
                    </a:cubicBezTo>
                    <a:cubicBezTo>
                      <a:pt x="19082" y="43"/>
                      <a:pt x="19037" y="0"/>
                      <a:pt x="18993" y="0"/>
                    </a:cubicBezTo>
                    <a:close/>
                    <a:moveTo>
                      <a:pt x="20343" y="0"/>
                    </a:moveTo>
                    <a:cubicBezTo>
                      <a:pt x="20298" y="0"/>
                      <a:pt x="20252" y="43"/>
                      <a:pt x="20252" y="89"/>
                    </a:cubicBezTo>
                    <a:cubicBezTo>
                      <a:pt x="20252" y="146"/>
                      <a:pt x="20298" y="178"/>
                      <a:pt x="20343" y="178"/>
                    </a:cubicBezTo>
                    <a:lnTo>
                      <a:pt x="21108" y="178"/>
                    </a:lnTo>
                    <a:cubicBezTo>
                      <a:pt x="21164" y="178"/>
                      <a:pt x="21197" y="146"/>
                      <a:pt x="21197" y="89"/>
                    </a:cubicBezTo>
                    <a:cubicBezTo>
                      <a:pt x="21197" y="43"/>
                      <a:pt x="21164" y="0"/>
                      <a:pt x="211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3"/>
            <p:cNvSpPr/>
            <p:nvPr/>
          </p:nvSpPr>
          <p:spPr>
            <a:xfrm rot="10800000">
              <a:off x="7900775" y="-2286575"/>
              <a:ext cx="1376016" cy="3182435"/>
            </a:xfrm>
            <a:custGeom>
              <a:avLst/>
              <a:gdLst/>
              <a:ahLst/>
              <a:cxnLst/>
              <a:rect l="l" t="t" r="r" b="b"/>
              <a:pathLst>
                <a:path w="17328" h="40076" extrusionOk="0">
                  <a:moveTo>
                    <a:pt x="8460" y="0"/>
                  </a:moveTo>
                  <a:cubicBezTo>
                    <a:pt x="8147" y="14"/>
                    <a:pt x="7842" y="36"/>
                    <a:pt x="7561" y="68"/>
                  </a:cubicBezTo>
                  <a:cubicBezTo>
                    <a:pt x="7505" y="68"/>
                    <a:pt x="7472" y="114"/>
                    <a:pt x="7472" y="160"/>
                  </a:cubicBezTo>
                  <a:cubicBezTo>
                    <a:pt x="7482" y="209"/>
                    <a:pt x="7516" y="240"/>
                    <a:pt x="7555" y="240"/>
                  </a:cubicBezTo>
                  <a:cubicBezTo>
                    <a:pt x="7560" y="240"/>
                    <a:pt x="7566" y="239"/>
                    <a:pt x="7572" y="238"/>
                  </a:cubicBezTo>
                  <a:cubicBezTo>
                    <a:pt x="7864" y="216"/>
                    <a:pt x="8158" y="192"/>
                    <a:pt x="8460" y="181"/>
                  </a:cubicBezTo>
                  <a:cubicBezTo>
                    <a:pt x="8517" y="181"/>
                    <a:pt x="8552" y="149"/>
                    <a:pt x="8552" y="92"/>
                  </a:cubicBezTo>
                  <a:cubicBezTo>
                    <a:pt x="8552" y="46"/>
                    <a:pt x="8506" y="0"/>
                    <a:pt x="8460" y="0"/>
                  </a:cubicBezTo>
                  <a:close/>
                  <a:moveTo>
                    <a:pt x="9802" y="55"/>
                  </a:moveTo>
                  <a:cubicBezTo>
                    <a:pt x="9757" y="55"/>
                    <a:pt x="9721" y="88"/>
                    <a:pt x="9721" y="135"/>
                  </a:cubicBezTo>
                  <a:cubicBezTo>
                    <a:pt x="9711" y="181"/>
                    <a:pt x="9754" y="227"/>
                    <a:pt x="9800" y="238"/>
                  </a:cubicBezTo>
                  <a:cubicBezTo>
                    <a:pt x="10105" y="260"/>
                    <a:pt x="10396" y="316"/>
                    <a:pt x="10677" y="373"/>
                  </a:cubicBezTo>
                  <a:cubicBezTo>
                    <a:pt x="10683" y="374"/>
                    <a:pt x="10689" y="375"/>
                    <a:pt x="10695" y="375"/>
                  </a:cubicBezTo>
                  <a:cubicBezTo>
                    <a:pt x="10734" y="375"/>
                    <a:pt x="10768" y="345"/>
                    <a:pt x="10780" y="306"/>
                  </a:cubicBezTo>
                  <a:cubicBezTo>
                    <a:pt x="10791" y="249"/>
                    <a:pt x="10766" y="203"/>
                    <a:pt x="10712" y="192"/>
                  </a:cubicBezTo>
                  <a:cubicBezTo>
                    <a:pt x="10429" y="135"/>
                    <a:pt x="10126" y="92"/>
                    <a:pt x="9821" y="57"/>
                  </a:cubicBezTo>
                  <a:cubicBezTo>
                    <a:pt x="9815" y="56"/>
                    <a:pt x="9808" y="55"/>
                    <a:pt x="9802" y="55"/>
                  </a:cubicBezTo>
                  <a:close/>
                  <a:moveTo>
                    <a:pt x="6238" y="292"/>
                  </a:moveTo>
                  <a:cubicBezTo>
                    <a:pt x="6230" y="292"/>
                    <a:pt x="6221" y="293"/>
                    <a:pt x="6211" y="295"/>
                  </a:cubicBezTo>
                  <a:cubicBezTo>
                    <a:pt x="5906" y="362"/>
                    <a:pt x="5625" y="451"/>
                    <a:pt x="5345" y="540"/>
                  </a:cubicBezTo>
                  <a:cubicBezTo>
                    <a:pt x="5299" y="565"/>
                    <a:pt x="5277" y="608"/>
                    <a:pt x="5288" y="665"/>
                  </a:cubicBezTo>
                  <a:cubicBezTo>
                    <a:pt x="5308" y="703"/>
                    <a:pt x="5341" y="724"/>
                    <a:pt x="5378" y="724"/>
                  </a:cubicBezTo>
                  <a:cubicBezTo>
                    <a:pt x="5386" y="724"/>
                    <a:pt x="5393" y="723"/>
                    <a:pt x="5401" y="721"/>
                  </a:cubicBezTo>
                  <a:cubicBezTo>
                    <a:pt x="5671" y="621"/>
                    <a:pt x="5963" y="540"/>
                    <a:pt x="6257" y="462"/>
                  </a:cubicBezTo>
                  <a:cubicBezTo>
                    <a:pt x="6300" y="451"/>
                    <a:pt x="6335" y="405"/>
                    <a:pt x="6325" y="362"/>
                  </a:cubicBezTo>
                  <a:cubicBezTo>
                    <a:pt x="6313" y="315"/>
                    <a:pt x="6281" y="292"/>
                    <a:pt x="6238" y="292"/>
                  </a:cubicBezTo>
                  <a:close/>
                  <a:moveTo>
                    <a:pt x="11980" y="578"/>
                  </a:moveTo>
                  <a:cubicBezTo>
                    <a:pt x="11945" y="578"/>
                    <a:pt x="11911" y="601"/>
                    <a:pt x="11903" y="643"/>
                  </a:cubicBezTo>
                  <a:cubicBezTo>
                    <a:pt x="11881" y="689"/>
                    <a:pt x="11903" y="732"/>
                    <a:pt x="11949" y="756"/>
                  </a:cubicBezTo>
                  <a:cubicBezTo>
                    <a:pt x="12230" y="867"/>
                    <a:pt x="12500" y="991"/>
                    <a:pt x="12748" y="1137"/>
                  </a:cubicBezTo>
                  <a:cubicBezTo>
                    <a:pt x="12760" y="1144"/>
                    <a:pt x="12774" y="1147"/>
                    <a:pt x="12787" y="1147"/>
                  </a:cubicBezTo>
                  <a:cubicBezTo>
                    <a:pt x="12821" y="1147"/>
                    <a:pt x="12855" y="1128"/>
                    <a:pt x="12872" y="1105"/>
                  </a:cubicBezTo>
                  <a:cubicBezTo>
                    <a:pt x="12894" y="1059"/>
                    <a:pt x="12883" y="1002"/>
                    <a:pt x="12837" y="981"/>
                  </a:cubicBezTo>
                  <a:cubicBezTo>
                    <a:pt x="12578" y="835"/>
                    <a:pt x="12308" y="700"/>
                    <a:pt x="12016" y="586"/>
                  </a:cubicBezTo>
                  <a:cubicBezTo>
                    <a:pt x="12005" y="581"/>
                    <a:pt x="11992" y="578"/>
                    <a:pt x="11980" y="578"/>
                  </a:cubicBezTo>
                  <a:close/>
                  <a:moveTo>
                    <a:pt x="4143" y="1093"/>
                  </a:moveTo>
                  <a:cubicBezTo>
                    <a:pt x="4127" y="1093"/>
                    <a:pt x="4111" y="1097"/>
                    <a:pt x="4097" y="1105"/>
                  </a:cubicBezTo>
                  <a:cubicBezTo>
                    <a:pt x="3827" y="1251"/>
                    <a:pt x="3568" y="1418"/>
                    <a:pt x="3330" y="1588"/>
                  </a:cubicBezTo>
                  <a:cubicBezTo>
                    <a:pt x="3298" y="1610"/>
                    <a:pt x="3287" y="1666"/>
                    <a:pt x="3309" y="1712"/>
                  </a:cubicBezTo>
                  <a:cubicBezTo>
                    <a:pt x="3328" y="1738"/>
                    <a:pt x="3355" y="1748"/>
                    <a:pt x="3381" y="1748"/>
                  </a:cubicBezTo>
                  <a:cubicBezTo>
                    <a:pt x="3400" y="1748"/>
                    <a:pt x="3418" y="1743"/>
                    <a:pt x="3433" y="1734"/>
                  </a:cubicBezTo>
                  <a:cubicBezTo>
                    <a:pt x="3668" y="1566"/>
                    <a:pt x="3916" y="1407"/>
                    <a:pt x="4186" y="1261"/>
                  </a:cubicBezTo>
                  <a:cubicBezTo>
                    <a:pt x="4232" y="1240"/>
                    <a:pt x="4243" y="1183"/>
                    <a:pt x="4219" y="1137"/>
                  </a:cubicBezTo>
                  <a:cubicBezTo>
                    <a:pt x="4204" y="1108"/>
                    <a:pt x="4174" y="1093"/>
                    <a:pt x="4143" y="1093"/>
                  </a:cubicBezTo>
                  <a:close/>
                  <a:moveTo>
                    <a:pt x="13905" y="1722"/>
                  </a:moveTo>
                  <a:cubicBezTo>
                    <a:pt x="13881" y="1722"/>
                    <a:pt x="13856" y="1732"/>
                    <a:pt x="13839" y="1755"/>
                  </a:cubicBezTo>
                  <a:cubicBezTo>
                    <a:pt x="13804" y="1791"/>
                    <a:pt x="13817" y="1847"/>
                    <a:pt x="13850" y="1880"/>
                  </a:cubicBezTo>
                  <a:cubicBezTo>
                    <a:pt x="14087" y="2071"/>
                    <a:pt x="14301" y="2274"/>
                    <a:pt x="14503" y="2487"/>
                  </a:cubicBezTo>
                  <a:cubicBezTo>
                    <a:pt x="14519" y="2505"/>
                    <a:pt x="14542" y="2514"/>
                    <a:pt x="14566" y="2514"/>
                  </a:cubicBezTo>
                  <a:cubicBezTo>
                    <a:pt x="14590" y="2514"/>
                    <a:pt x="14615" y="2505"/>
                    <a:pt x="14638" y="2487"/>
                  </a:cubicBezTo>
                  <a:cubicBezTo>
                    <a:pt x="14671" y="2455"/>
                    <a:pt x="14671" y="2398"/>
                    <a:pt x="14638" y="2363"/>
                  </a:cubicBezTo>
                  <a:cubicBezTo>
                    <a:pt x="14425" y="2139"/>
                    <a:pt x="14209" y="1936"/>
                    <a:pt x="13963" y="1745"/>
                  </a:cubicBezTo>
                  <a:cubicBezTo>
                    <a:pt x="13947" y="1730"/>
                    <a:pt x="13926" y="1722"/>
                    <a:pt x="13905" y="1722"/>
                  </a:cubicBezTo>
                  <a:close/>
                  <a:moveTo>
                    <a:pt x="2359" y="2452"/>
                  </a:moveTo>
                  <a:cubicBezTo>
                    <a:pt x="2335" y="2452"/>
                    <a:pt x="2312" y="2460"/>
                    <a:pt x="2296" y="2476"/>
                  </a:cubicBezTo>
                  <a:cubicBezTo>
                    <a:pt x="2083" y="2701"/>
                    <a:pt x="1880" y="2927"/>
                    <a:pt x="1699" y="3162"/>
                  </a:cubicBezTo>
                  <a:cubicBezTo>
                    <a:pt x="1678" y="3208"/>
                    <a:pt x="1678" y="3265"/>
                    <a:pt x="1721" y="3286"/>
                  </a:cubicBezTo>
                  <a:cubicBezTo>
                    <a:pt x="1735" y="3301"/>
                    <a:pt x="1754" y="3307"/>
                    <a:pt x="1772" y="3307"/>
                  </a:cubicBezTo>
                  <a:cubicBezTo>
                    <a:pt x="1799" y="3307"/>
                    <a:pt x="1826" y="3295"/>
                    <a:pt x="1845" y="3276"/>
                  </a:cubicBezTo>
                  <a:cubicBezTo>
                    <a:pt x="2026" y="3052"/>
                    <a:pt x="2218" y="2825"/>
                    <a:pt x="2431" y="2601"/>
                  </a:cubicBezTo>
                  <a:cubicBezTo>
                    <a:pt x="2463" y="2566"/>
                    <a:pt x="2463" y="2512"/>
                    <a:pt x="2431" y="2476"/>
                  </a:cubicBezTo>
                  <a:cubicBezTo>
                    <a:pt x="2408" y="2460"/>
                    <a:pt x="2382" y="2452"/>
                    <a:pt x="2359" y="2452"/>
                  </a:cubicBezTo>
                  <a:close/>
                  <a:moveTo>
                    <a:pt x="15431" y="3373"/>
                  </a:moveTo>
                  <a:cubicBezTo>
                    <a:pt x="15412" y="3373"/>
                    <a:pt x="15394" y="3379"/>
                    <a:pt x="15381" y="3389"/>
                  </a:cubicBezTo>
                  <a:cubicBezTo>
                    <a:pt x="15335" y="3421"/>
                    <a:pt x="15324" y="3478"/>
                    <a:pt x="15357" y="3511"/>
                  </a:cubicBezTo>
                  <a:cubicBezTo>
                    <a:pt x="15527" y="3759"/>
                    <a:pt x="15683" y="4018"/>
                    <a:pt x="15829" y="4267"/>
                  </a:cubicBezTo>
                  <a:cubicBezTo>
                    <a:pt x="15845" y="4295"/>
                    <a:pt x="15876" y="4310"/>
                    <a:pt x="15907" y="4310"/>
                  </a:cubicBezTo>
                  <a:cubicBezTo>
                    <a:pt x="15923" y="4310"/>
                    <a:pt x="15939" y="4306"/>
                    <a:pt x="15953" y="4299"/>
                  </a:cubicBezTo>
                  <a:cubicBezTo>
                    <a:pt x="15999" y="4277"/>
                    <a:pt x="16010" y="4221"/>
                    <a:pt x="15988" y="4175"/>
                  </a:cubicBezTo>
                  <a:cubicBezTo>
                    <a:pt x="15843" y="3929"/>
                    <a:pt x="15683" y="3670"/>
                    <a:pt x="15505" y="3411"/>
                  </a:cubicBezTo>
                  <a:cubicBezTo>
                    <a:pt x="15485" y="3384"/>
                    <a:pt x="15457" y="3373"/>
                    <a:pt x="15431" y="3373"/>
                  </a:cubicBezTo>
                  <a:close/>
                  <a:moveTo>
                    <a:pt x="1037" y="4265"/>
                  </a:moveTo>
                  <a:cubicBezTo>
                    <a:pt x="1008" y="4265"/>
                    <a:pt x="984" y="4281"/>
                    <a:pt x="968" y="4310"/>
                  </a:cubicBezTo>
                  <a:cubicBezTo>
                    <a:pt x="811" y="4591"/>
                    <a:pt x="687" y="4861"/>
                    <a:pt x="573" y="5131"/>
                  </a:cubicBezTo>
                  <a:cubicBezTo>
                    <a:pt x="552" y="5177"/>
                    <a:pt x="573" y="5233"/>
                    <a:pt x="619" y="5244"/>
                  </a:cubicBezTo>
                  <a:cubicBezTo>
                    <a:pt x="631" y="5250"/>
                    <a:pt x="644" y="5252"/>
                    <a:pt x="657" y="5252"/>
                  </a:cubicBezTo>
                  <a:cubicBezTo>
                    <a:pt x="693" y="5252"/>
                    <a:pt x="728" y="5232"/>
                    <a:pt x="744" y="5198"/>
                  </a:cubicBezTo>
                  <a:cubicBezTo>
                    <a:pt x="843" y="4942"/>
                    <a:pt x="968" y="4672"/>
                    <a:pt x="1127" y="4388"/>
                  </a:cubicBezTo>
                  <a:cubicBezTo>
                    <a:pt x="1149" y="4356"/>
                    <a:pt x="1127" y="4299"/>
                    <a:pt x="1081" y="4277"/>
                  </a:cubicBezTo>
                  <a:cubicBezTo>
                    <a:pt x="1066" y="4269"/>
                    <a:pt x="1051" y="4265"/>
                    <a:pt x="1037" y="4265"/>
                  </a:cubicBezTo>
                  <a:close/>
                  <a:moveTo>
                    <a:pt x="16508" y="5348"/>
                  </a:moveTo>
                  <a:cubicBezTo>
                    <a:pt x="16496" y="5348"/>
                    <a:pt x="16484" y="5351"/>
                    <a:pt x="16472" y="5357"/>
                  </a:cubicBezTo>
                  <a:cubicBezTo>
                    <a:pt x="16426" y="5379"/>
                    <a:pt x="16404" y="5425"/>
                    <a:pt x="16415" y="5468"/>
                  </a:cubicBezTo>
                  <a:cubicBezTo>
                    <a:pt x="16539" y="5762"/>
                    <a:pt x="16639" y="6054"/>
                    <a:pt x="16731" y="6313"/>
                  </a:cubicBezTo>
                  <a:cubicBezTo>
                    <a:pt x="16740" y="6351"/>
                    <a:pt x="16780" y="6373"/>
                    <a:pt x="16819" y="6373"/>
                  </a:cubicBezTo>
                  <a:cubicBezTo>
                    <a:pt x="16826" y="6373"/>
                    <a:pt x="16834" y="6372"/>
                    <a:pt x="16842" y="6370"/>
                  </a:cubicBezTo>
                  <a:cubicBezTo>
                    <a:pt x="16887" y="6359"/>
                    <a:pt x="16923" y="6302"/>
                    <a:pt x="16898" y="6257"/>
                  </a:cubicBezTo>
                  <a:cubicBezTo>
                    <a:pt x="16820" y="5987"/>
                    <a:pt x="16707" y="5706"/>
                    <a:pt x="16585" y="5401"/>
                  </a:cubicBezTo>
                  <a:cubicBezTo>
                    <a:pt x="16567" y="5369"/>
                    <a:pt x="16540" y="5348"/>
                    <a:pt x="16508" y="5348"/>
                  </a:cubicBezTo>
                  <a:close/>
                  <a:moveTo>
                    <a:pt x="236" y="6356"/>
                  </a:moveTo>
                  <a:cubicBezTo>
                    <a:pt x="191" y="6356"/>
                    <a:pt x="156" y="6388"/>
                    <a:pt x="147" y="6427"/>
                  </a:cubicBezTo>
                  <a:cubicBezTo>
                    <a:pt x="47" y="6832"/>
                    <a:pt x="12" y="7145"/>
                    <a:pt x="1" y="7337"/>
                  </a:cubicBezTo>
                  <a:cubicBezTo>
                    <a:pt x="1" y="7383"/>
                    <a:pt x="33" y="7426"/>
                    <a:pt x="90" y="7426"/>
                  </a:cubicBezTo>
                  <a:cubicBezTo>
                    <a:pt x="136" y="7426"/>
                    <a:pt x="182" y="7393"/>
                    <a:pt x="182" y="7337"/>
                  </a:cubicBezTo>
                  <a:cubicBezTo>
                    <a:pt x="193" y="7169"/>
                    <a:pt x="225" y="6864"/>
                    <a:pt x="317" y="6470"/>
                  </a:cubicBezTo>
                  <a:cubicBezTo>
                    <a:pt x="338" y="6427"/>
                    <a:pt x="303" y="6370"/>
                    <a:pt x="260" y="6359"/>
                  </a:cubicBezTo>
                  <a:cubicBezTo>
                    <a:pt x="252" y="6357"/>
                    <a:pt x="244" y="6356"/>
                    <a:pt x="236" y="6356"/>
                  </a:cubicBezTo>
                  <a:close/>
                  <a:moveTo>
                    <a:pt x="17171" y="7504"/>
                  </a:moveTo>
                  <a:cubicBezTo>
                    <a:pt x="17163" y="7504"/>
                    <a:pt x="17155" y="7505"/>
                    <a:pt x="17147" y="7507"/>
                  </a:cubicBezTo>
                  <a:cubicBezTo>
                    <a:pt x="17101" y="7518"/>
                    <a:pt x="17068" y="7561"/>
                    <a:pt x="17079" y="7607"/>
                  </a:cubicBezTo>
                  <a:cubicBezTo>
                    <a:pt x="17101" y="7731"/>
                    <a:pt x="17125" y="7820"/>
                    <a:pt x="17125" y="7887"/>
                  </a:cubicBezTo>
                  <a:cubicBezTo>
                    <a:pt x="17136" y="7923"/>
                    <a:pt x="17136" y="7944"/>
                    <a:pt x="17136" y="7955"/>
                  </a:cubicBezTo>
                  <a:cubicBezTo>
                    <a:pt x="17147" y="7966"/>
                    <a:pt x="17147" y="7966"/>
                    <a:pt x="17147" y="7979"/>
                  </a:cubicBezTo>
                  <a:lnTo>
                    <a:pt x="17147" y="8484"/>
                  </a:lnTo>
                  <a:cubicBezTo>
                    <a:pt x="17147" y="8541"/>
                    <a:pt x="17179" y="8573"/>
                    <a:pt x="17236" y="8573"/>
                  </a:cubicBezTo>
                  <a:cubicBezTo>
                    <a:pt x="17282" y="8573"/>
                    <a:pt x="17328" y="8541"/>
                    <a:pt x="17328" y="8484"/>
                  </a:cubicBezTo>
                  <a:lnTo>
                    <a:pt x="17328" y="7966"/>
                  </a:lnTo>
                  <a:lnTo>
                    <a:pt x="17328" y="7955"/>
                  </a:lnTo>
                  <a:cubicBezTo>
                    <a:pt x="17328" y="7955"/>
                    <a:pt x="17303" y="7820"/>
                    <a:pt x="17260" y="7574"/>
                  </a:cubicBezTo>
                  <a:cubicBezTo>
                    <a:pt x="17249" y="7535"/>
                    <a:pt x="17215" y="7504"/>
                    <a:pt x="17171" y="7504"/>
                  </a:cubicBezTo>
                  <a:close/>
                  <a:moveTo>
                    <a:pt x="90" y="8608"/>
                  </a:moveTo>
                  <a:cubicBezTo>
                    <a:pt x="33" y="8608"/>
                    <a:pt x="1" y="8641"/>
                    <a:pt x="1" y="8697"/>
                  </a:cubicBezTo>
                  <a:lnTo>
                    <a:pt x="1" y="9599"/>
                  </a:lnTo>
                  <a:cubicBezTo>
                    <a:pt x="1" y="9653"/>
                    <a:pt x="33" y="9688"/>
                    <a:pt x="90" y="9688"/>
                  </a:cubicBezTo>
                  <a:cubicBezTo>
                    <a:pt x="136" y="9688"/>
                    <a:pt x="182" y="9653"/>
                    <a:pt x="182" y="9599"/>
                  </a:cubicBezTo>
                  <a:lnTo>
                    <a:pt x="182" y="8697"/>
                  </a:lnTo>
                  <a:cubicBezTo>
                    <a:pt x="182" y="8641"/>
                    <a:pt x="136" y="8608"/>
                    <a:pt x="90" y="8608"/>
                  </a:cubicBezTo>
                  <a:close/>
                  <a:moveTo>
                    <a:pt x="17236" y="9745"/>
                  </a:moveTo>
                  <a:cubicBezTo>
                    <a:pt x="17179" y="9745"/>
                    <a:pt x="17147" y="9788"/>
                    <a:pt x="17147" y="9834"/>
                  </a:cubicBezTo>
                  <a:lnTo>
                    <a:pt x="17147" y="10733"/>
                  </a:lnTo>
                  <a:cubicBezTo>
                    <a:pt x="17147" y="10790"/>
                    <a:pt x="17179" y="10825"/>
                    <a:pt x="17236" y="10825"/>
                  </a:cubicBezTo>
                  <a:cubicBezTo>
                    <a:pt x="17282" y="10825"/>
                    <a:pt x="17328" y="10790"/>
                    <a:pt x="17328" y="10733"/>
                  </a:cubicBezTo>
                  <a:lnTo>
                    <a:pt x="17328" y="9834"/>
                  </a:lnTo>
                  <a:cubicBezTo>
                    <a:pt x="17328" y="9788"/>
                    <a:pt x="17282" y="9745"/>
                    <a:pt x="17236" y="9745"/>
                  </a:cubicBezTo>
                  <a:close/>
                  <a:moveTo>
                    <a:pt x="90" y="10868"/>
                  </a:moveTo>
                  <a:cubicBezTo>
                    <a:pt x="33" y="10868"/>
                    <a:pt x="1" y="10903"/>
                    <a:pt x="1" y="10960"/>
                  </a:cubicBezTo>
                  <a:lnTo>
                    <a:pt x="1" y="11859"/>
                  </a:lnTo>
                  <a:cubicBezTo>
                    <a:pt x="1" y="11905"/>
                    <a:pt x="33" y="11948"/>
                    <a:pt x="90" y="11948"/>
                  </a:cubicBezTo>
                  <a:cubicBezTo>
                    <a:pt x="136" y="11948"/>
                    <a:pt x="182" y="11905"/>
                    <a:pt x="182" y="11859"/>
                  </a:cubicBezTo>
                  <a:lnTo>
                    <a:pt x="182" y="10960"/>
                  </a:lnTo>
                  <a:cubicBezTo>
                    <a:pt x="182" y="10903"/>
                    <a:pt x="136" y="10868"/>
                    <a:pt x="90" y="10868"/>
                  </a:cubicBezTo>
                  <a:close/>
                  <a:moveTo>
                    <a:pt x="17236" y="11994"/>
                  </a:moveTo>
                  <a:cubicBezTo>
                    <a:pt x="17179" y="11994"/>
                    <a:pt x="17147" y="12040"/>
                    <a:pt x="17147" y="12083"/>
                  </a:cubicBezTo>
                  <a:lnTo>
                    <a:pt x="17147" y="12985"/>
                  </a:lnTo>
                  <a:cubicBezTo>
                    <a:pt x="17147" y="13042"/>
                    <a:pt x="17179" y="13074"/>
                    <a:pt x="17236" y="13074"/>
                  </a:cubicBezTo>
                  <a:cubicBezTo>
                    <a:pt x="17282" y="13074"/>
                    <a:pt x="17328" y="13042"/>
                    <a:pt x="17328" y="12985"/>
                  </a:cubicBezTo>
                  <a:lnTo>
                    <a:pt x="17328" y="12083"/>
                  </a:lnTo>
                  <a:cubicBezTo>
                    <a:pt x="17328" y="12040"/>
                    <a:pt x="17282" y="11994"/>
                    <a:pt x="17236" y="11994"/>
                  </a:cubicBezTo>
                  <a:close/>
                  <a:moveTo>
                    <a:pt x="90" y="13120"/>
                  </a:moveTo>
                  <a:cubicBezTo>
                    <a:pt x="33" y="13120"/>
                    <a:pt x="1" y="13163"/>
                    <a:pt x="1" y="13209"/>
                  </a:cubicBezTo>
                  <a:lnTo>
                    <a:pt x="1" y="14108"/>
                  </a:lnTo>
                  <a:cubicBezTo>
                    <a:pt x="1" y="14165"/>
                    <a:pt x="33" y="14200"/>
                    <a:pt x="90" y="14200"/>
                  </a:cubicBezTo>
                  <a:cubicBezTo>
                    <a:pt x="136" y="14200"/>
                    <a:pt x="182" y="14165"/>
                    <a:pt x="182" y="14108"/>
                  </a:cubicBezTo>
                  <a:lnTo>
                    <a:pt x="182" y="13209"/>
                  </a:lnTo>
                  <a:cubicBezTo>
                    <a:pt x="182" y="13163"/>
                    <a:pt x="136" y="13120"/>
                    <a:pt x="90" y="13120"/>
                  </a:cubicBezTo>
                  <a:close/>
                  <a:moveTo>
                    <a:pt x="17236" y="14243"/>
                  </a:moveTo>
                  <a:cubicBezTo>
                    <a:pt x="17179" y="14243"/>
                    <a:pt x="17147" y="14289"/>
                    <a:pt x="17147" y="14335"/>
                  </a:cubicBezTo>
                  <a:lnTo>
                    <a:pt x="17147" y="15234"/>
                  </a:lnTo>
                  <a:cubicBezTo>
                    <a:pt x="17147" y="15291"/>
                    <a:pt x="17179" y="15324"/>
                    <a:pt x="17236" y="15324"/>
                  </a:cubicBezTo>
                  <a:cubicBezTo>
                    <a:pt x="17282" y="15324"/>
                    <a:pt x="17328" y="15291"/>
                    <a:pt x="17328" y="15234"/>
                  </a:cubicBezTo>
                  <a:lnTo>
                    <a:pt x="17328" y="14335"/>
                  </a:lnTo>
                  <a:cubicBezTo>
                    <a:pt x="17328" y="14289"/>
                    <a:pt x="17282" y="14243"/>
                    <a:pt x="17236" y="14243"/>
                  </a:cubicBezTo>
                  <a:close/>
                  <a:moveTo>
                    <a:pt x="90" y="15380"/>
                  </a:moveTo>
                  <a:cubicBezTo>
                    <a:pt x="33" y="15380"/>
                    <a:pt x="1" y="15415"/>
                    <a:pt x="1" y="15472"/>
                  </a:cubicBezTo>
                  <a:lnTo>
                    <a:pt x="1" y="16371"/>
                  </a:lnTo>
                  <a:cubicBezTo>
                    <a:pt x="1" y="16417"/>
                    <a:pt x="33" y="16460"/>
                    <a:pt x="90" y="16460"/>
                  </a:cubicBezTo>
                  <a:cubicBezTo>
                    <a:pt x="136" y="16460"/>
                    <a:pt x="182" y="16417"/>
                    <a:pt x="182" y="16371"/>
                  </a:cubicBezTo>
                  <a:lnTo>
                    <a:pt x="182" y="15472"/>
                  </a:lnTo>
                  <a:cubicBezTo>
                    <a:pt x="182" y="15415"/>
                    <a:pt x="136" y="15380"/>
                    <a:pt x="90" y="15380"/>
                  </a:cubicBezTo>
                  <a:close/>
                  <a:moveTo>
                    <a:pt x="17236" y="16495"/>
                  </a:moveTo>
                  <a:cubicBezTo>
                    <a:pt x="17179" y="16495"/>
                    <a:pt x="17147" y="16539"/>
                    <a:pt x="17147" y="16584"/>
                  </a:cubicBezTo>
                  <a:lnTo>
                    <a:pt x="17147" y="17484"/>
                  </a:lnTo>
                  <a:cubicBezTo>
                    <a:pt x="17147" y="17540"/>
                    <a:pt x="17179" y="17575"/>
                    <a:pt x="17236" y="17575"/>
                  </a:cubicBezTo>
                  <a:cubicBezTo>
                    <a:pt x="17282" y="17575"/>
                    <a:pt x="17328" y="17540"/>
                    <a:pt x="17328" y="17484"/>
                  </a:cubicBezTo>
                  <a:lnTo>
                    <a:pt x="17328" y="16584"/>
                  </a:lnTo>
                  <a:cubicBezTo>
                    <a:pt x="17328" y="16539"/>
                    <a:pt x="17282" y="16495"/>
                    <a:pt x="17236" y="16495"/>
                  </a:cubicBezTo>
                  <a:close/>
                  <a:moveTo>
                    <a:pt x="90" y="17632"/>
                  </a:moveTo>
                  <a:cubicBezTo>
                    <a:pt x="33" y="17632"/>
                    <a:pt x="1" y="17675"/>
                    <a:pt x="1" y="17721"/>
                  </a:cubicBezTo>
                  <a:lnTo>
                    <a:pt x="1" y="18620"/>
                  </a:lnTo>
                  <a:cubicBezTo>
                    <a:pt x="1" y="18677"/>
                    <a:pt x="33" y="18712"/>
                    <a:pt x="90" y="18712"/>
                  </a:cubicBezTo>
                  <a:cubicBezTo>
                    <a:pt x="136" y="18712"/>
                    <a:pt x="182" y="18677"/>
                    <a:pt x="182" y="18620"/>
                  </a:cubicBezTo>
                  <a:lnTo>
                    <a:pt x="182" y="17721"/>
                  </a:lnTo>
                  <a:cubicBezTo>
                    <a:pt x="182" y="17675"/>
                    <a:pt x="136" y="17632"/>
                    <a:pt x="90" y="17632"/>
                  </a:cubicBezTo>
                  <a:close/>
                  <a:moveTo>
                    <a:pt x="17236" y="18745"/>
                  </a:moveTo>
                  <a:cubicBezTo>
                    <a:pt x="17179" y="18745"/>
                    <a:pt x="17147" y="18790"/>
                    <a:pt x="17147" y="18834"/>
                  </a:cubicBezTo>
                  <a:lnTo>
                    <a:pt x="17147" y="19736"/>
                  </a:lnTo>
                  <a:cubicBezTo>
                    <a:pt x="17147" y="19792"/>
                    <a:pt x="17179" y="19825"/>
                    <a:pt x="17236" y="19825"/>
                  </a:cubicBezTo>
                  <a:cubicBezTo>
                    <a:pt x="17282" y="19825"/>
                    <a:pt x="17328" y="19792"/>
                    <a:pt x="17328" y="19736"/>
                  </a:cubicBezTo>
                  <a:lnTo>
                    <a:pt x="17328" y="18834"/>
                  </a:lnTo>
                  <a:cubicBezTo>
                    <a:pt x="17328" y="18790"/>
                    <a:pt x="17282" y="18745"/>
                    <a:pt x="17236" y="18745"/>
                  </a:cubicBezTo>
                  <a:close/>
                  <a:moveTo>
                    <a:pt x="90" y="19892"/>
                  </a:moveTo>
                  <a:cubicBezTo>
                    <a:pt x="33" y="19892"/>
                    <a:pt x="1" y="19927"/>
                    <a:pt x="1" y="19981"/>
                  </a:cubicBezTo>
                  <a:lnTo>
                    <a:pt x="1" y="20883"/>
                  </a:lnTo>
                  <a:cubicBezTo>
                    <a:pt x="1" y="20926"/>
                    <a:pt x="33" y="20972"/>
                    <a:pt x="90" y="20972"/>
                  </a:cubicBezTo>
                  <a:cubicBezTo>
                    <a:pt x="136" y="20972"/>
                    <a:pt x="182" y="20926"/>
                    <a:pt x="182" y="20883"/>
                  </a:cubicBezTo>
                  <a:lnTo>
                    <a:pt x="182" y="19981"/>
                  </a:lnTo>
                  <a:cubicBezTo>
                    <a:pt x="182" y="19927"/>
                    <a:pt x="136" y="19892"/>
                    <a:pt x="90" y="19892"/>
                  </a:cubicBezTo>
                  <a:close/>
                  <a:moveTo>
                    <a:pt x="17236" y="20994"/>
                  </a:moveTo>
                  <a:cubicBezTo>
                    <a:pt x="17179" y="20994"/>
                    <a:pt x="17147" y="21040"/>
                    <a:pt x="17147" y="21086"/>
                  </a:cubicBezTo>
                  <a:lnTo>
                    <a:pt x="17147" y="21985"/>
                  </a:lnTo>
                  <a:cubicBezTo>
                    <a:pt x="17147" y="22041"/>
                    <a:pt x="17179" y="22074"/>
                    <a:pt x="17236" y="22074"/>
                  </a:cubicBezTo>
                  <a:cubicBezTo>
                    <a:pt x="17282" y="22074"/>
                    <a:pt x="17328" y="22041"/>
                    <a:pt x="17328" y="21985"/>
                  </a:cubicBezTo>
                  <a:lnTo>
                    <a:pt x="17328" y="21086"/>
                  </a:lnTo>
                  <a:cubicBezTo>
                    <a:pt x="17328" y="21040"/>
                    <a:pt x="17282" y="20994"/>
                    <a:pt x="17236" y="20994"/>
                  </a:cubicBezTo>
                  <a:close/>
                  <a:moveTo>
                    <a:pt x="90" y="22141"/>
                  </a:moveTo>
                  <a:cubicBezTo>
                    <a:pt x="33" y="22141"/>
                    <a:pt x="1" y="22187"/>
                    <a:pt x="1" y="22233"/>
                  </a:cubicBezTo>
                  <a:lnTo>
                    <a:pt x="1" y="23143"/>
                  </a:lnTo>
                  <a:cubicBezTo>
                    <a:pt x="1" y="23189"/>
                    <a:pt x="33" y="23235"/>
                    <a:pt x="90" y="23235"/>
                  </a:cubicBezTo>
                  <a:cubicBezTo>
                    <a:pt x="136" y="23235"/>
                    <a:pt x="182" y="23189"/>
                    <a:pt x="182" y="23143"/>
                  </a:cubicBezTo>
                  <a:lnTo>
                    <a:pt x="182" y="22233"/>
                  </a:lnTo>
                  <a:cubicBezTo>
                    <a:pt x="182" y="22187"/>
                    <a:pt x="136" y="22141"/>
                    <a:pt x="90" y="22141"/>
                  </a:cubicBezTo>
                  <a:close/>
                  <a:moveTo>
                    <a:pt x="17236" y="23246"/>
                  </a:moveTo>
                  <a:cubicBezTo>
                    <a:pt x="17179" y="23246"/>
                    <a:pt x="17147" y="23289"/>
                    <a:pt x="17147" y="23335"/>
                  </a:cubicBezTo>
                  <a:lnTo>
                    <a:pt x="17147" y="24234"/>
                  </a:lnTo>
                  <a:cubicBezTo>
                    <a:pt x="17147" y="24291"/>
                    <a:pt x="17179" y="24326"/>
                    <a:pt x="17236" y="24326"/>
                  </a:cubicBezTo>
                  <a:cubicBezTo>
                    <a:pt x="17282" y="24326"/>
                    <a:pt x="17328" y="24291"/>
                    <a:pt x="17328" y="24234"/>
                  </a:cubicBezTo>
                  <a:lnTo>
                    <a:pt x="17328" y="23335"/>
                  </a:lnTo>
                  <a:cubicBezTo>
                    <a:pt x="17328" y="23289"/>
                    <a:pt x="17282" y="23246"/>
                    <a:pt x="17236" y="23246"/>
                  </a:cubicBezTo>
                  <a:close/>
                  <a:moveTo>
                    <a:pt x="17236" y="25495"/>
                  </a:moveTo>
                  <a:cubicBezTo>
                    <a:pt x="17179" y="25495"/>
                    <a:pt x="17147" y="25541"/>
                    <a:pt x="17147" y="25584"/>
                  </a:cubicBezTo>
                  <a:lnTo>
                    <a:pt x="17147" y="26486"/>
                  </a:lnTo>
                  <a:cubicBezTo>
                    <a:pt x="17147" y="26542"/>
                    <a:pt x="17179" y="26575"/>
                    <a:pt x="17236" y="26575"/>
                  </a:cubicBezTo>
                  <a:cubicBezTo>
                    <a:pt x="17282" y="26575"/>
                    <a:pt x="17328" y="26542"/>
                    <a:pt x="17328" y="26486"/>
                  </a:cubicBezTo>
                  <a:lnTo>
                    <a:pt x="17328" y="25584"/>
                  </a:lnTo>
                  <a:cubicBezTo>
                    <a:pt x="17328" y="25541"/>
                    <a:pt x="17282" y="25495"/>
                    <a:pt x="17236" y="25495"/>
                  </a:cubicBezTo>
                  <a:close/>
                  <a:moveTo>
                    <a:pt x="17236" y="27744"/>
                  </a:moveTo>
                  <a:cubicBezTo>
                    <a:pt x="17179" y="27744"/>
                    <a:pt x="17147" y="27790"/>
                    <a:pt x="17147" y="27836"/>
                  </a:cubicBezTo>
                  <a:lnTo>
                    <a:pt x="17147" y="28735"/>
                  </a:lnTo>
                  <a:cubicBezTo>
                    <a:pt x="17147" y="28792"/>
                    <a:pt x="17179" y="28824"/>
                    <a:pt x="17236" y="28824"/>
                  </a:cubicBezTo>
                  <a:cubicBezTo>
                    <a:pt x="17282" y="28824"/>
                    <a:pt x="17328" y="28792"/>
                    <a:pt x="17328" y="28735"/>
                  </a:cubicBezTo>
                  <a:lnTo>
                    <a:pt x="17328" y="27836"/>
                  </a:lnTo>
                  <a:cubicBezTo>
                    <a:pt x="17328" y="27790"/>
                    <a:pt x="17282" y="27744"/>
                    <a:pt x="17236" y="27744"/>
                  </a:cubicBezTo>
                  <a:close/>
                  <a:moveTo>
                    <a:pt x="17236" y="29996"/>
                  </a:moveTo>
                  <a:cubicBezTo>
                    <a:pt x="17179" y="29996"/>
                    <a:pt x="17147" y="30039"/>
                    <a:pt x="17147" y="30085"/>
                  </a:cubicBezTo>
                  <a:lnTo>
                    <a:pt x="17147" y="30984"/>
                  </a:lnTo>
                  <a:cubicBezTo>
                    <a:pt x="17147" y="31041"/>
                    <a:pt x="17179" y="31076"/>
                    <a:pt x="17236" y="31076"/>
                  </a:cubicBezTo>
                  <a:cubicBezTo>
                    <a:pt x="17282" y="31076"/>
                    <a:pt x="17328" y="31041"/>
                    <a:pt x="17328" y="30984"/>
                  </a:cubicBezTo>
                  <a:lnTo>
                    <a:pt x="17328" y="30085"/>
                  </a:lnTo>
                  <a:cubicBezTo>
                    <a:pt x="17328" y="30039"/>
                    <a:pt x="17282" y="29996"/>
                    <a:pt x="17236" y="29996"/>
                  </a:cubicBezTo>
                  <a:close/>
                  <a:moveTo>
                    <a:pt x="17236" y="32245"/>
                  </a:moveTo>
                  <a:cubicBezTo>
                    <a:pt x="17179" y="32245"/>
                    <a:pt x="17147" y="32291"/>
                    <a:pt x="17147" y="32334"/>
                  </a:cubicBezTo>
                  <a:lnTo>
                    <a:pt x="17147" y="33236"/>
                  </a:lnTo>
                  <a:cubicBezTo>
                    <a:pt x="17147" y="33293"/>
                    <a:pt x="17179" y="33325"/>
                    <a:pt x="17236" y="33325"/>
                  </a:cubicBezTo>
                  <a:cubicBezTo>
                    <a:pt x="17282" y="33325"/>
                    <a:pt x="17328" y="33293"/>
                    <a:pt x="17328" y="33236"/>
                  </a:cubicBezTo>
                  <a:lnTo>
                    <a:pt x="17328" y="32334"/>
                  </a:lnTo>
                  <a:cubicBezTo>
                    <a:pt x="17328" y="32291"/>
                    <a:pt x="17282" y="32245"/>
                    <a:pt x="17236" y="32245"/>
                  </a:cubicBezTo>
                  <a:close/>
                  <a:moveTo>
                    <a:pt x="17236" y="34494"/>
                  </a:moveTo>
                  <a:cubicBezTo>
                    <a:pt x="17179" y="34494"/>
                    <a:pt x="17147" y="34540"/>
                    <a:pt x="17147" y="34586"/>
                  </a:cubicBezTo>
                  <a:lnTo>
                    <a:pt x="17147" y="35485"/>
                  </a:lnTo>
                  <a:cubicBezTo>
                    <a:pt x="17147" y="35542"/>
                    <a:pt x="17179" y="35574"/>
                    <a:pt x="17236" y="35574"/>
                  </a:cubicBezTo>
                  <a:cubicBezTo>
                    <a:pt x="17282" y="35574"/>
                    <a:pt x="17328" y="35542"/>
                    <a:pt x="17328" y="35485"/>
                  </a:cubicBezTo>
                  <a:lnTo>
                    <a:pt x="17328" y="34586"/>
                  </a:lnTo>
                  <a:cubicBezTo>
                    <a:pt x="17328" y="34540"/>
                    <a:pt x="17282" y="34494"/>
                    <a:pt x="17236" y="34494"/>
                  </a:cubicBezTo>
                  <a:close/>
                  <a:moveTo>
                    <a:pt x="17236" y="36746"/>
                  </a:moveTo>
                  <a:cubicBezTo>
                    <a:pt x="17179" y="36746"/>
                    <a:pt x="17147" y="36789"/>
                    <a:pt x="17147" y="36835"/>
                  </a:cubicBezTo>
                  <a:lnTo>
                    <a:pt x="17147" y="37734"/>
                  </a:lnTo>
                  <a:cubicBezTo>
                    <a:pt x="17147" y="37791"/>
                    <a:pt x="17179" y="37826"/>
                    <a:pt x="17236" y="37826"/>
                  </a:cubicBezTo>
                  <a:cubicBezTo>
                    <a:pt x="17282" y="37826"/>
                    <a:pt x="17328" y="37791"/>
                    <a:pt x="17328" y="37734"/>
                  </a:cubicBezTo>
                  <a:lnTo>
                    <a:pt x="17328" y="36835"/>
                  </a:lnTo>
                  <a:cubicBezTo>
                    <a:pt x="17328" y="36789"/>
                    <a:pt x="17282" y="36746"/>
                    <a:pt x="17236" y="36746"/>
                  </a:cubicBezTo>
                  <a:close/>
                  <a:moveTo>
                    <a:pt x="17236" y="38995"/>
                  </a:moveTo>
                  <a:cubicBezTo>
                    <a:pt x="17179" y="38995"/>
                    <a:pt x="17147" y="39041"/>
                    <a:pt x="17147" y="39085"/>
                  </a:cubicBezTo>
                  <a:lnTo>
                    <a:pt x="17147" y="39986"/>
                  </a:lnTo>
                  <a:cubicBezTo>
                    <a:pt x="17147" y="40043"/>
                    <a:pt x="17179" y="40075"/>
                    <a:pt x="17236" y="40075"/>
                  </a:cubicBezTo>
                  <a:cubicBezTo>
                    <a:pt x="17282" y="40075"/>
                    <a:pt x="17328" y="40043"/>
                    <a:pt x="17328" y="39986"/>
                  </a:cubicBezTo>
                  <a:lnTo>
                    <a:pt x="17328" y="39085"/>
                  </a:lnTo>
                  <a:cubicBezTo>
                    <a:pt x="17328" y="39041"/>
                    <a:pt x="17282" y="38995"/>
                    <a:pt x="17236" y="3899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pic>
        <p:nvPicPr>
          <p:cNvPr id="24" name="Google Shape;24;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25" name="Google Shape;2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Font typeface="Lexend"/>
              <a:buNone/>
              <a:defRPr>
                <a:latin typeface="Lexend"/>
                <a:ea typeface="Lexend"/>
                <a:cs typeface="Lexend"/>
                <a:sym typeface="Lexend"/>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720000" y="1178013"/>
            <a:ext cx="7704000" cy="385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grpSp>
        <p:nvGrpSpPr>
          <p:cNvPr id="27" name="Google Shape;27;p4"/>
          <p:cNvGrpSpPr/>
          <p:nvPr/>
        </p:nvGrpSpPr>
        <p:grpSpPr>
          <a:xfrm>
            <a:off x="0" y="-1991325"/>
            <a:ext cx="9800016" cy="7785261"/>
            <a:chOff x="0" y="-1991325"/>
            <a:chExt cx="9800016" cy="7785261"/>
          </a:xfrm>
        </p:grpSpPr>
        <p:sp>
          <p:nvSpPr>
            <p:cNvPr id="28" name="Google Shape;28;p4"/>
            <p:cNvSpPr/>
            <p:nvPr/>
          </p:nvSpPr>
          <p:spPr>
            <a:xfrm>
              <a:off x="0" y="4608501"/>
              <a:ext cx="1358782" cy="1185435"/>
            </a:xfrm>
            <a:custGeom>
              <a:avLst/>
              <a:gdLst/>
              <a:ahLst/>
              <a:cxnLst/>
              <a:rect l="l" t="t" r="r" b="b"/>
              <a:pathLst>
                <a:path w="14368" h="12535" extrusionOk="0">
                  <a:moveTo>
                    <a:pt x="89" y="0"/>
                  </a:moveTo>
                  <a:cubicBezTo>
                    <a:pt x="46" y="0"/>
                    <a:pt x="0" y="46"/>
                    <a:pt x="0" y="92"/>
                  </a:cubicBezTo>
                  <a:cubicBezTo>
                    <a:pt x="0" y="135"/>
                    <a:pt x="46" y="181"/>
                    <a:pt x="89" y="181"/>
                  </a:cubicBezTo>
                  <a:lnTo>
                    <a:pt x="991" y="181"/>
                  </a:lnTo>
                  <a:cubicBezTo>
                    <a:pt x="1034" y="181"/>
                    <a:pt x="1080" y="135"/>
                    <a:pt x="1080" y="92"/>
                  </a:cubicBezTo>
                  <a:cubicBezTo>
                    <a:pt x="1080" y="46"/>
                    <a:pt x="1034" y="0"/>
                    <a:pt x="991" y="0"/>
                  </a:cubicBezTo>
                  <a:close/>
                  <a:moveTo>
                    <a:pt x="2341" y="0"/>
                  </a:moveTo>
                  <a:cubicBezTo>
                    <a:pt x="2295" y="0"/>
                    <a:pt x="2249" y="46"/>
                    <a:pt x="2249" y="92"/>
                  </a:cubicBezTo>
                  <a:cubicBezTo>
                    <a:pt x="2249" y="135"/>
                    <a:pt x="2295" y="181"/>
                    <a:pt x="2341" y="181"/>
                  </a:cubicBezTo>
                  <a:lnTo>
                    <a:pt x="3240" y="181"/>
                  </a:lnTo>
                  <a:cubicBezTo>
                    <a:pt x="3286" y="181"/>
                    <a:pt x="3330" y="135"/>
                    <a:pt x="3330" y="92"/>
                  </a:cubicBezTo>
                  <a:cubicBezTo>
                    <a:pt x="3330" y="46"/>
                    <a:pt x="3286" y="0"/>
                    <a:pt x="3240" y="0"/>
                  </a:cubicBezTo>
                  <a:close/>
                  <a:moveTo>
                    <a:pt x="4590" y="0"/>
                  </a:moveTo>
                  <a:cubicBezTo>
                    <a:pt x="4545" y="0"/>
                    <a:pt x="4501" y="46"/>
                    <a:pt x="4501" y="92"/>
                  </a:cubicBezTo>
                  <a:cubicBezTo>
                    <a:pt x="4501" y="135"/>
                    <a:pt x="4545" y="181"/>
                    <a:pt x="4590" y="181"/>
                  </a:cubicBezTo>
                  <a:lnTo>
                    <a:pt x="5490" y="181"/>
                  </a:lnTo>
                  <a:cubicBezTo>
                    <a:pt x="5536" y="181"/>
                    <a:pt x="5581" y="135"/>
                    <a:pt x="5581" y="92"/>
                  </a:cubicBezTo>
                  <a:cubicBezTo>
                    <a:pt x="5581" y="46"/>
                    <a:pt x="5536" y="0"/>
                    <a:pt x="5490" y="0"/>
                  </a:cubicBezTo>
                  <a:close/>
                  <a:moveTo>
                    <a:pt x="6840" y="0"/>
                  </a:moveTo>
                  <a:cubicBezTo>
                    <a:pt x="6796" y="0"/>
                    <a:pt x="6751" y="46"/>
                    <a:pt x="6751" y="92"/>
                  </a:cubicBezTo>
                  <a:cubicBezTo>
                    <a:pt x="6751" y="135"/>
                    <a:pt x="6796" y="181"/>
                    <a:pt x="6840" y="181"/>
                  </a:cubicBezTo>
                  <a:lnTo>
                    <a:pt x="6942" y="181"/>
                  </a:lnTo>
                  <a:cubicBezTo>
                    <a:pt x="7212" y="181"/>
                    <a:pt x="7472" y="192"/>
                    <a:pt x="7731" y="227"/>
                  </a:cubicBezTo>
                  <a:cubicBezTo>
                    <a:pt x="7774" y="227"/>
                    <a:pt x="7820" y="192"/>
                    <a:pt x="7831" y="149"/>
                  </a:cubicBezTo>
                  <a:cubicBezTo>
                    <a:pt x="7831" y="92"/>
                    <a:pt x="7798" y="46"/>
                    <a:pt x="7752" y="46"/>
                  </a:cubicBezTo>
                  <a:cubicBezTo>
                    <a:pt x="7482" y="14"/>
                    <a:pt x="7212" y="0"/>
                    <a:pt x="6942" y="0"/>
                  </a:cubicBezTo>
                  <a:close/>
                  <a:moveTo>
                    <a:pt x="9064" y="314"/>
                  </a:moveTo>
                  <a:cubicBezTo>
                    <a:pt x="9020" y="314"/>
                    <a:pt x="8987" y="335"/>
                    <a:pt x="8978" y="373"/>
                  </a:cubicBezTo>
                  <a:cubicBezTo>
                    <a:pt x="8957" y="419"/>
                    <a:pt x="8989" y="473"/>
                    <a:pt x="9035" y="486"/>
                  </a:cubicBezTo>
                  <a:cubicBezTo>
                    <a:pt x="9316" y="575"/>
                    <a:pt x="9596" y="675"/>
                    <a:pt x="9867" y="800"/>
                  </a:cubicBezTo>
                  <a:cubicBezTo>
                    <a:pt x="9877" y="802"/>
                    <a:pt x="9887" y="803"/>
                    <a:pt x="9898" y="803"/>
                  </a:cubicBezTo>
                  <a:cubicBezTo>
                    <a:pt x="9936" y="803"/>
                    <a:pt x="9974" y="787"/>
                    <a:pt x="9991" y="743"/>
                  </a:cubicBezTo>
                  <a:cubicBezTo>
                    <a:pt x="10002" y="700"/>
                    <a:pt x="9991" y="654"/>
                    <a:pt x="9945" y="632"/>
                  </a:cubicBezTo>
                  <a:cubicBezTo>
                    <a:pt x="9664" y="508"/>
                    <a:pt x="9383" y="405"/>
                    <a:pt x="9092" y="316"/>
                  </a:cubicBezTo>
                  <a:cubicBezTo>
                    <a:pt x="9082" y="314"/>
                    <a:pt x="9073" y="314"/>
                    <a:pt x="9064" y="314"/>
                  </a:cubicBezTo>
                  <a:close/>
                  <a:moveTo>
                    <a:pt x="11079" y="1276"/>
                  </a:moveTo>
                  <a:cubicBezTo>
                    <a:pt x="11052" y="1276"/>
                    <a:pt x="11024" y="1291"/>
                    <a:pt x="11003" y="1318"/>
                  </a:cubicBezTo>
                  <a:cubicBezTo>
                    <a:pt x="10982" y="1364"/>
                    <a:pt x="10992" y="1418"/>
                    <a:pt x="11025" y="1442"/>
                  </a:cubicBezTo>
                  <a:cubicBezTo>
                    <a:pt x="11273" y="1610"/>
                    <a:pt x="11511" y="1791"/>
                    <a:pt x="11735" y="1993"/>
                  </a:cubicBezTo>
                  <a:cubicBezTo>
                    <a:pt x="11749" y="2007"/>
                    <a:pt x="11766" y="2013"/>
                    <a:pt x="11785" y="2013"/>
                  </a:cubicBezTo>
                  <a:cubicBezTo>
                    <a:pt x="11811" y="2013"/>
                    <a:pt x="11839" y="2001"/>
                    <a:pt x="11859" y="1982"/>
                  </a:cubicBezTo>
                  <a:cubicBezTo>
                    <a:pt x="11892" y="1947"/>
                    <a:pt x="11892" y="1890"/>
                    <a:pt x="11848" y="1858"/>
                  </a:cubicBezTo>
                  <a:cubicBezTo>
                    <a:pt x="11622" y="1656"/>
                    <a:pt x="11387" y="1464"/>
                    <a:pt x="11127" y="1296"/>
                  </a:cubicBezTo>
                  <a:cubicBezTo>
                    <a:pt x="11113" y="1282"/>
                    <a:pt x="11096" y="1276"/>
                    <a:pt x="11079" y="1276"/>
                  </a:cubicBezTo>
                  <a:close/>
                  <a:moveTo>
                    <a:pt x="12715" y="2811"/>
                  </a:moveTo>
                  <a:cubicBezTo>
                    <a:pt x="12696" y="2811"/>
                    <a:pt x="12676" y="2816"/>
                    <a:pt x="12658" y="2825"/>
                  </a:cubicBezTo>
                  <a:cubicBezTo>
                    <a:pt x="12623" y="2860"/>
                    <a:pt x="12613" y="2916"/>
                    <a:pt x="12645" y="2960"/>
                  </a:cubicBezTo>
                  <a:cubicBezTo>
                    <a:pt x="12826" y="3186"/>
                    <a:pt x="12996" y="3432"/>
                    <a:pt x="13153" y="3691"/>
                  </a:cubicBezTo>
                  <a:cubicBezTo>
                    <a:pt x="13166" y="3714"/>
                    <a:pt x="13195" y="3731"/>
                    <a:pt x="13225" y="3731"/>
                  </a:cubicBezTo>
                  <a:cubicBezTo>
                    <a:pt x="13242" y="3731"/>
                    <a:pt x="13260" y="3726"/>
                    <a:pt x="13277" y="3713"/>
                  </a:cubicBezTo>
                  <a:cubicBezTo>
                    <a:pt x="13320" y="3691"/>
                    <a:pt x="13333" y="3635"/>
                    <a:pt x="13309" y="3591"/>
                  </a:cubicBezTo>
                  <a:cubicBezTo>
                    <a:pt x="13153" y="3332"/>
                    <a:pt x="12972" y="3084"/>
                    <a:pt x="12793" y="2849"/>
                  </a:cubicBezTo>
                  <a:cubicBezTo>
                    <a:pt x="12773" y="2822"/>
                    <a:pt x="12744" y="2811"/>
                    <a:pt x="12715" y="2811"/>
                  </a:cubicBezTo>
                  <a:close/>
                  <a:moveTo>
                    <a:pt x="13818" y="4763"/>
                  </a:moveTo>
                  <a:cubicBezTo>
                    <a:pt x="13806" y="4763"/>
                    <a:pt x="13793" y="4766"/>
                    <a:pt x="13782" y="4771"/>
                  </a:cubicBezTo>
                  <a:cubicBezTo>
                    <a:pt x="13738" y="4782"/>
                    <a:pt x="13714" y="4839"/>
                    <a:pt x="13725" y="4885"/>
                  </a:cubicBezTo>
                  <a:cubicBezTo>
                    <a:pt x="13828" y="5166"/>
                    <a:pt x="13917" y="5446"/>
                    <a:pt x="13984" y="5738"/>
                  </a:cubicBezTo>
                  <a:cubicBezTo>
                    <a:pt x="13993" y="5777"/>
                    <a:pt x="14036" y="5809"/>
                    <a:pt x="14077" y="5809"/>
                  </a:cubicBezTo>
                  <a:cubicBezTo>
                    <a:pt x="14084" y="5809"/>
                    <a:pt x="14091" y="5808"/>
                    <a:pt x="14098" y="5806"/>
                  </a:cubicBezTo>
                  <a:cubicBezTo>
                    <a:pt x="14143" y="5795"/>
                    <a:pt x="14176" y="5738"/>
                    <a:pt x="14165" y="5695"/>
                  </a:cubicBezTo>
                  <a:cubicBezTo>
                    <a:pt x="14098" y="5401"/>
                    <a:pt x="14008" y="5109"/>
                    <a:pt x="13895" y="4828"/>
                  </a:cubicBezTo>
                  <a:cubicBezTo>
                    <a:pt x="13887" y="4786"/>
                    <a:pt x="13854" y="4763"/>
                    <a:pt x="13818" y="4763"/>
                  </a:cubicBezTo>
                  <a:close/>
                  <a:moveTo>
                    <a:pt x="14265" y="6953"/>
                  </a:moveTo>
                  <a:cubicBezTo>
                    <a:pt x="14211" y="6967"/>
                    <a:pt x="14176" y="6999"/>
                    <a:pt x="14176" y="7056"/>
                  </a:cubicBezTo>
                  <a:cubicBezTo>
                    <a:pt x="14187" y="7180"/>
                    <a:pt x="14187" y="7304"/>
                    <a:pt x="14187" y="7426"/>
                  </a:cubicBezTo>
                  <a:lnTo>
                    <a:pt x="14187" y="7944"/>
                  </a:lnTo>
                  <a:cubicBezTo>
                    <a:pt x="14187" y="8001"/>
                    <a:pt x="14222" y="8033"/>
                    <a:pt x="14278" y="8033"/>
                  </a:cubicBezTo>
                  <a:cubicBezTo>
                    <a:pt x="14322" y="8033"/>
                    <a:pt x="14368" y="8001"/>
                    <a:pt x="14368" y="7944"/>
                  </a:cubicBezTo>
                  <a:lnTo>
                    <a:pt x="14368" y="7426"/>
                  </a:lnTo>
                  <a:cubicBezTo>
                    <a:pt x="14368" y="7291"/>
                    <a:pt x="14368" y="7169"/>
                    <a:pt x="14357" y="7045"/>
                  </a:cubicBezTo>
                  <a:cubicBezTo>
                    <a:pt x="14357" y="6999"/>
                    <a:pt x="14311" y="6953"/>
                    <a:pt x="14265" y="6953"/>
                  </a:cubicBezTo>
                  <a:close/>
                  <a:moveTo>
                    <a:pt x="14278" y="9205"/>
                  </a:moveTo>
                  <a:cubicBezTo>
                    <a:pt x="14222" y="9205"/>
                    <a:pt x="14187" y="9248"/>
                    <a:pt x="14187" y="9294"/>
                  </a:cubicBezTo>
                  <a:lnTo>
                    <a:pt x="14187" y="10193"/>
                  </a:lnTo>
                  <a:cubicBezTo>
                    <a:pt x="14187" y="10250"/>
                    <a:pt x="14222" y="10285"/>
                    <a:pt x="14278" y="10285"/>
                  </a:cubicBezTo>
                  <a:cubicBezTo>
                    <a:pt x="14322" y="10285"/>
                    <a:pt x="14368" y="10250"/>
                    <a:pt x="14368" y="10193"/>
                  </a:cubicBezTo>
                  <a:lnTo>
                    <a:pt x="14368" y="9294"/>
                  </a:lnTo>
                  <a:cubicBezTo>
                    <a:pt x="14368" y="9248"/>
                    <a:pt x="14322" y="9205"/>
                    <a:pt x="14278" y="9205"/>
                  </a:cubicBezTo>
                  <a:close/>
                  <a:moveTo>
                    <a:pt x="14278" y="11454"/>
                  </a:moveTo>
                  <a:cubicBezTo>
                    <a:pt x="14222" y="11454"/>
                    <a:pt x="14187" y="11500"/>
                    <a:pt x="14187" y="11543"/>
                  </a:cubicBezTo>
                  <a:lnTo>
                    <a:pt x="14187" y="12445"/>
                  </a:lnTo>
                  <a:cubicBezTo>
                    <a:pt x="14187" y="12502"/>
                    <a:pt x="14222" y="12534"/>
                    <a:pt x="14278" y="12534"/>
                  </a:cubicBezTo>
                  <a:cubicBezTo>
                    <a:pt x="14322" y="12534"/>
                    <a:pt x="14368" y="12502"/>
                    <a:pt x="14368" y="12445"/>
                  </a:cubicBezTo>
                  <a:lnTo>
                    <a:pt x="14368" y="11543"/>
                  </a:lnTo>
                  <a:cubicBezTo>
                    <a:pt x="14368" y="11500"/>
                    <a:pt x="14322" y="11454"/>
                    <a:pt x="14278" y="114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rot="10800000">
              <a:off x="8424000" y="-1991325"/>
              <a:ext cx="1376016" cy="3182435"/>
            </a:xfrm>
            <a:custGeom>
              <a:avLst/>
              <a:gdLst/>
              <a:ahLst/>
              <a:cxnLst/>
              <a:rect l="l" t="t" r="r" b="b"/>
              <a:pathLst>
                <a:path w="17328" h="40076" extrusionOk="0">
                  <a:moveTo>
                    <a:pt x="8460" y="0"/>
                  </a:moveTo>
                  <a:cubicBezTo>
                    <a:pt x="8147" y="14"/>
                    <a:pt x="7842" y="36"/>
                    <a:pt x="7561" y="68"/>
                  </a:cubicBezTo>
                  <a:cubicBezTo>
                    <a:pt x="7505" y="68"/>
                    <a:pt x="7472" y="114"/>
                    <a:pt x="7472" y="160"/>
                  </a:cubicBezTo>
                  <a:cubicBezTo>
                    <a:pt x="7482" y="209"/>
                    <a:pt x="7516" y="240"/>
                    <a:pt x="7555" y="240"/>
                  </a:cubicBezTo>
                  <a:cubicBezTo>
                    <a:pt x="7560" y="240"/>
                    <a:pt x="7566" y="239"/>
                    <a:pt x="7572" y="238"/>
                  </a:cubicBezTo>
                  <a:cubicBezTo>
                    <a:pt x="7864" y="216"/>
                    <a:pt x="8158" y="192"/>
                    <a:pt x="8460" y="181"/>
                  </a:cubicBezTo>
                  <a:cubicBezTo>
                    <a:pt x="8517" y="181"/>
                    <a:pt x="8552" y="149"/>
                    <a:pt x="8552" y="92"/>
                  </a:cubicBezTo>
                  <a:cubicBezTo>
                    <a:pt x="8552" y="46"/>
                    <a:pt x="8506" y="0"/>
                    <a:pt x="8460" y="0"/>
                  </a:cubicBezTo>
                  <a:close/>
                  <a:moveTo>
                    <a:pt x="9802" y="55"/>
                  </a:moveTo>
                  <a:cubicBezTo>
                    <a:pt x="9757" y="55"/>
                    <a:pt x="9721" y="88"/>
                    <a:pt x="9721" y="135"/>
                  </a:cubicBezTo>
                  <a:cubicBezTo>
                    <a:pt x="9711" y="181"/>
                    <a:pt x="9754" y="227"/>
                    <a:pt x="9800" y="238"/>
                  </a:cubicBezTo>
                  <a:cubicBezTo>
                    <a:pt x="10105" y="260"/>
                    <a:pt x="10396" y="316"/>
                    <a:pt x="10677" y="373"/>
                  </a:cubicBezTo>
                  <a:cubicBezTo>
                    <a:pt x="10683" y="374"/>
                    <a:pt x="10689" y="375"/>
                    <a:pt x="10695" y="375"/>
                  </a:cubicBezTo>
                  <a:cubicBezTo>
                    <a:pt x="10734" y="375"/>
                    <a:pt x="10768" y="345"/>
                    <a:pt x="10780" y="306"/>
                  </a:cubicBezTo>
                  <a:cubicBezTo>
                    <a:pt x="10791" y="249"/>
                    <a:pt x="10766" y="203"/>
                    <a:pt x="10712" y="192"/>
                  </a:cubicBezTo>
                  <a:cubicBezTo>
                    <a:pt x="10429" y="135"/>
                    <a:pt x="10126" y="92"/>
                    <a:pt x="9821" y="57"/>
                  </a:cubicBezTo>
                  <a:cubicBezTo>
                    <a:pt x="9815" y="56"/>
                    <a:pt x="9808" y="55"/>
                    <a:pt x="9802" y="55"/>
                  </a:cubicBezTo>
                  <a:close/>
                  <a:moveTo>
                    <a:pt x="6238" y="292"/>
                  </a:moveTo>
                  <a:cubicBezTo>
                    <a:pt x="6230" y="292"/>
                    <a:pt x="6221" y="293"/>
                    <a:pt x="6211" y="295"/>
                  </a:cubicBezTo>
                  <a:cubicBezTo>
                    <a:pt x="5906" y="362"/>
                    <a:pt x="5625" y="451"/>
                    <a:pt x="5345" y="540"/>
                  </a:cubicBezTo>
                  <a:cubicBezTo>
                    <a:pt x="5299" y="565"/>
                    <a:pt x="5277" y="608"/>
                    <a:pt x="5288" y="665"/>
                  </a:cubicBezTo>
                  <a:cubicBezTo>
                    <a:pt x="5308" y="703"/>
                    <a:pt x="5341" y="724"/>
                    <a:pt x="5378" y="724"/>
                  </a:cubicBezTo>
                  <a:cubicBezTo>
                    <a:pt x="5386" y="724"/>
                    <a:pt x="5393" y="723"/>
                    <a:pt x="5401" y="721"/>
                  </a:cubicBezTo>
                  <a:cubicBezTo>
                    <a:pt x="5671" y="621"/>
                    <a:pt x="5963" y="540"/>
                    <a:pt x="6257" y="462"/>
                  </a:cubicBezTo>
                  <a:cubicBezTo>
                    <a:pt x="6300" y="451"/>
                    <a:pt x="6335" y="405"/>
                    <a:pt x="6325" y="362"/>
                  </a:cubicBezTo>
                  <a:cubicBezTo>
                    <a:pt x="6313" y="315"/>
                    <a:pt x="6281" y="292"/>
                    <a:pt x="6238" y="292"/>
                  </a:cubicBezTo>
                  <a:close/>
                  <a:moveTo>
                    <a:pt x="11980" y="578"/>
                  </a:moveTo>
                  <a:cubicBezTo>
                    <a:pt x="11945" y="578"/>
                    <a:pt x="11911" y="601"/>
                    <a:pt x="11903" y="643"/>
                  </a:cubicBezTo>
                  <a:cubicBezTo>
                    <a:pt x="11881" y="689"/>
                    <a:pt x="11903" y="732"/>
                    <a:pt x="11949" y="756"/>
                  </a:cubicBezTo>
                  <a:cubicBezTo>
                    <a:pt x="12230" y="867"/>
                    <a:pt x="12500" y="991"/>
                    <a:pt x="12748" y="1137"/>
                  </a:cubicBezTo>
                  <a:cubicBezTo>
                    <a:pt x="12760" y="1144"/>
                    <a:pt x="12774" y="1147"/>
                    <a:pt x="12787" y="1147"/>
                  </a:cubicBezTo>
                  <a:cubicBezTo>
                    <a:pt x="12821" y="1147"/>
                    <a:pt x="12855" y="1128"/>
                    <a:pt x="12872" y="1105"/>
                  </a:cubicBezTo>
                  <a:cubicBezTo>
                    <a:pt x="12894" y="1059"/>
                    <a:pt x="12883" y="1002"/>
                    <a:pt x="12837" y="981"/>
                  </a:cubicBezTo>
                  <a:cubicBezTo>
                    <a:pt x="12578" y="835"/>
                    <a:pt x="12308" y="700"/>
                    <a:pt x="12016" y="586"/>
                  </a:cubicBezTo>
                  <a:cubicBezTo>
                    <a:pt x="12005" y="581"/>
                    <a:pt x="11992" y="578"/>
                    <a:pt x="11980" y="578"/>
                  </a:cubicBezTo>
                  <a:close/>
                  <a:moveTo>
                    <a:pt x="4143" y="1093"/>
                  </a:moveTo>
                  <a:cubicBezTo>
                    <a:pt x="4127" y="1093"/>
                    <a:pt x="4111" y="1097"/>
                    <a:pt x="4097" y="1105"/>
                  </a:cubicBezTo>
                  <a:cubicBezTo>
                    <a:pt x="3827" y="1251"/>
                    <a:pt x="3568" y="1418"/>
                    <a:pt x="3330" y="1588"/>
                  </a:cubicBezTo>
                  <a:cubicBezTo>
                    <a:pt x="3298" y="1610"/>
                    <a:pt x="3287" y="1666"/>
                    <a:pt x="3309" y="1712"/>
                  </a:cubicBezTo>
                  <a:cubicBezTo>
                    <a:pt x="3328" y="1738"/>
                    <a:pt x="3355" y="1748"/>
                    <a:pt x="3381" y="1748"/>
                  </a:cubicBezTo>
                  <a:cubicBezTo>
                    <a:pt x="3400" y="1748"/>
                    <a:pt x="3418" y="1743"/>
                    <a:pt x="3433" y="1734"/>
                  </a:cubicBezTo>
                  <a:cubicBezTo>
                    <a:pt x="3668" y="1566"/>
                    <a:pt x="3916" y="1407"/>
                    <a:pt x="4186" y="1261"/>
                  </a:cubicBezTo>
                  <a:cubicBezTo>
                    <a:pt x="4232" y="1240"/>
                    <a:pt x="4243" y="1183"/>
                    <a:pt x="4219" y="1137"/>
                  </a:cubicBezTo>
                  <a:cubicBezTo>
                    <a:pt x="4204" y="1108"/>
                    <a:pt x="4174" y="1093"/>
                    <a:pt x="4143" y="1093"/>
                  </a:cubicBezTo>
                  <a:close/>
                  <a:moveTo>
                    <a:pt x="13905" y="1722"/>
                  </a:moveTo>
                  <a:cubicBezTo>
                    <a:pt x="13881" y="1722"/>
                    <a:pt x="13856" y="1732"/>
                    <a:pt x="13839" y="1755"/>
                  </a:cubicBezTo>
                  <a:cubicBezTo>
                    <a:pt x="13804" y="1791"/>
                    <a:pt x="13817" y="1847"/>
                    <a:pt x="13850" y="1880"/>
                  </a:cubicBezTo>
                  <a:cubicBezTo>
                    <a:pt x="14087" y="2071"/>
                    <a:pt x="14301" y="2274"/>
                    <a:pt x="14503" y="2487"/>
                  </a:cubicBezTo>
                  <a:cubicBezTo>
                    <a:pt x="14519" y="2505"/>
                    <a:pt x="14542" y="2514"/>
                    <a:pt x="14566" y="2514"/>
                  </a:cubicBezTo>
                  <a:cubicBezTo>
                    <a:pt x="14590" y="2514"/>
                    <a:pt x="14615" y="2505"/>
                    <a:pt x="14638" y="2487"/>
                  </a:cubicBezTo>
                  <a:cubicBezTo>
                    <a:pt x="14671" y="2455"/>
                    <a:pt x="14671" y="2398"/>
                    <a:pt x="14638" y="2363"/>
                  </a:cubicBezTo>
                  <a:cubicBezTo>
                    <a:pt x="14425" y="2139"/>
                    <a:pt x="14209" y="1936"/>
                    <a:pt x="13963" y="1745"/>
                  </a:cubicBezTo>
                  <a:cubicBezTo>
                    <a:pt x="13947" y="1730"/>
                    <a:pt x="13926" y="1722"/>
                    <a:pt x="13905" y="1722"/>
                  </a:cubicBezTo>
                  <a:close/>
                  <a:moveTo>
                    <a:pt x="2359" y="2452"/>
                  </a:moveTo>
                  <a:cubicBezTo>
                    <a:pt x="2335" y="2452"/>
                    <a:pt x="2312" y="2460"/>
                    <a:pt x="2296" y="2476"/>
                  </a:cubicBezTo>
                  <a:cubicBezTo>
                    <a:pt x="2083" y="2701"/>
                    <a:pt x="1880" y="2927"/>
                    <a:pt x="1699" y="3162"/>
                  </a:cubicBezTo>
                  <a:cubicBezTo>
                    <a:pt x="1678" y="3208"/>
                    <a:pt x="1678" y="3265"/>
                    <a:pt x="1721" y="3286"/>
                  </a:cubicBezTo>
                  <a:cubicBezTo>
                    <a:pt x="1735" y="3301"/>
                    <a:pt x="1754" y="3307"/>
                    <a:pt x="1772" y="3307"/>
                  </a:cubicBezTo>
                  <a:cubicBezTo>
                    <a:pt x="1799" y="3307"/>
                    <a:pt x="1826" y="3295"/>
                    <a:pt x="1845" y="3276"/>
                  </a:cubicBezTo>
                  <a:cubicBezTo>
                    <a:pt x="2026" y="3052"/>
                    <a:pt x="2218" y="2825"/>
                    <a:pt x="2431" y="2601"/>
                  </a:cubicBezTo>
                  <a:cubicBezTo>
                    <a:pt x="2463" y="2566"/>
                    <a:pt x="2463" y="2512"/>
                    <a:pt x="2431" y="2476"/>
                  </a:cubicBezTo>
                  <a:cubicBezTo>
                    <a:pt x="2408" y="2460"/>
                    <a:pt x="2382" y="2452"/>
                    <a:pt x="2359" y="2452"/>
                  </a:cubicBezTo>
                  <a:close/>
                  <a:moveTo>
                    <a:pt x="15431" y="3373"/>
                  </a:moveTo>
                  <a:cubicBezTo>
                    <a:pt x="15412" y="3373"/>
                    <a:pt x="15394" y="3379"/>
                    <a:pt x="15381" y="3389"/>
                  </a:cubicBezTo>
                  <a:cubicBezTo>
                    <a:pt x="15335" y="3421"/>
                    <a:pt x="15324" y="3478"/>
                    <a:pt x="15357" y="3511"/>
                  </a:cubicBezTo>
                  <a:cubicBezTo>
                    <a:pt x="15527" y="3759"/>
                    <a:pt x="15683" y="4018"/>
                    <a:pt x="15829" y="4267"/>
                  </a:cubicBezTo>
                  <a:cubicBezTo>
                    <a:pt x="15845" y="4295"/>
                    <a:pt x="15876" y="4310"/>
                    <a:pt x="15907" y="4310"/>
                  </a:cubicBezTo>
                  <a:cubicBezTo>
                    <a:pt x="15923" y="4310"/>
                    <a:pt x="15939" y="4306"/>
                    <a:pt x="15953" y="4299"/>
                  </a:cubicBezTo>
                  <a:cubicBezTo>
                    <a:pt x="15999" y="4277"/>
                    <a:pt x="16010" y="4221"/>
                    <a:pt x="15988" y="4175"/>
                  </a:cubicBezTo>
                  <a:cubicBezTo>
                    <a:pt x="15843" y="3929"/>
                    <a:pt x="15683" y="3670"/>
                    <a:pt x="15505" y="3411"/>
                  </a:cubicBezTo>
                  <a:cubicBezTo>
                    <a:pt x="15485" y="3384"/>
                    <a:pt x="15457" y="3373"/>
                    <a:pt x="15431" y="3373"/>
                  </a:cubicBezTo>
                  <a:close/>
                  <a:moveTo>
                    <a:pt x="1037" y="4265"/>
                  </a:moveTo>
                  <a:cubicBezTo>
                    <a:pt x="1008" y="4265"/>
                    <a:pt x="984" y="4281"/>
                    <a:pt x="968" y="4310"/>
                  </a:cubicBezTo>
                  <a:cubicBezTo>
                    <a:pt x="811" y="4591"/>
                    <a:pt x="687" y="4861"/>
                    <a:pt x="573" y="5131"/>
                  </a:cubicBezTo>
                  <a:cubicBezTo>
                    <a:pt x="552" y="5177"/>
                    <a:pt x="573" y="5233"/>
                    <a:pt x="619" y="5244"/>
                  </a:cubicBezTo>
                  <a:cubicBezTo>
                    <a:pt x="631" y="5250"/>
                    <a:pt x="644" y="5252"/>
                    <a:pt x="657" y="5252"/>
                  </a:cubicBezTo>
                  <a:cubicBezTo>
                    <a:pt x="693" y="5252"/>
                    <a:pt x="728" y="5232"/>
                    <a:pt x="744" y="5198"/>
                  </a:cubicBezTo>
                  <a:cubicBezTo>
                    <a:pt x="843" y="4942"/>
                    <a:pt x="968" y="4672"/>
                    <a:pt x="1127" y="4388"/>
                  </a:cubicBezTo>
                  <a:cubicBezTo>
                    <a:pt x="1149" y="4356"/>
                    <a:pt x="1127" y="4299"/>
                    <a:pt x="1081" y="4277"/>
                  </a:cubicBezTo>
                  <a:cubicBezTo>
                    <a:pt x="1066" y="4269"/>
                    <a:pt x="1051" y="4265"/>
                    <a:pt x="1037" y="4265"/>
                  </a:cubicBezTo>
                  <a:close/>
                  <a:moveTo>
                    <a:pt x="16508" y="5348"/>
                  </a:moveTo>
                  <a:cubicBezTo>
                    <a:pt x="16496" y="5348"/>
                    <a:pt x="16484" y="5351"/>
                    <a:pt x="16472" y="5357"/>
                  </a:cubicBezTo>
                  <a:cubicBezTo>
                    <a:pt x="16426" y="5379"/>
                    <a:pt x="16404" y="5425"/>
                    <a:pt x="16415" y="5468"/>
                  </a:cubicBezTo>
                  <a:cubicBezTo>
                    <a:pt x="16539" y="5762"/>
                    <a:pt x="16639" y="6054"/>
                    <a:pt x="16731" y="6313"/>
                  </a:cubicBezTo>
                  <a:cubicBezTo>
                    <a:pt x="16740" y="6351"/>
                    <a:pt x="16780" y="6373"/>
                    <a:pt x="16819" y="6373"/>
                  </a:cubicBezTo>
                  <a:cubicBezTo>
                    <a:pt x="16826" y="6373"/>
                    <a:pt x="16834" y="6372"/>
                    <a:pt x="16842" y="6370"/>
                  </a:cubicBezTo>
                  <a:cubicBezTo>
                    <a:pt x="16887" y="6359"/>
                    <a:pt x="16923" y="6302"/>
                    <a:pt x="16898" y="6257"/>
                  </a:cubicBezTo>
                  <a:cubicBezTo>
                    <a:pt x="16820" y="5987"/>
                    <a:pt x="16707" y="5706"/>
                    <a:pt x="16585" y="5401"/>
                  </a:cubicBezTo>
                  <a:cubicBezTo>
                    <a:pt x="16567" y="5369"/>
                    <a:pt x="16540" y="5348"/>
                    <a:pt x="16508" y="5348"/>
                  </a:cubicBezTo>
                  <a:close/>
                  <a:moveTo>
                    <a:pt x="236" y="6356"/>
                  </a:moveTo>
                  <a:cubicBezTo>
                    <a:pt x="191" y="6356"/>
                    <a:pt x="156" y="6388"/>
                    <a:pt x="147" y="6427"/>
                  </a:cubicBezTo>
                  <a:cubicBezTo>
                    <a:pt x="47" y="6832"/>
                    <a:pt x="12" y="7145"/>
                    <a:pt x="1" y="7337"/>
                  </a:cubicBezTo>
                  <a:cubicBezTo>
                    <a:pt x="1" y="7383"/>
                    <a:pt x="33" y="7426"/>
                    <a:pt x="90" y="7426"/>
                  </a:cubicBezTo>
                  <a:cubicBezTo>
                    <a:pt x="136" y="7426"/>
                    <a:pt x="182" y="7393"/>
                    <a:pt x="182" y="7337"/>
                  </a:cubicBezTo>
                  <a:cubicBezTo>
                    <a:pt x="193" y="7169"/>
                    <a:pt x="225" y="6864"/>
                    <a:pt x="317" y="6470"/>
                  </a:cubicBezTo>
                  <a:cubicBezTo>
                    <a:pt x="338" y="6427"/>
                    <a:pt x="303" y="6370"/>
                    <a:pt x="260" y="6359"/>
                  </a:cubicBezTo>
                  <a:cubicBezTo>
                    <a:pt x="252" y="6357"/>
                    <a:pt x="244" y="6356"/>
                    <a:pt x="236" y="6356"/>
                  </a:cubicBezTo>
                  <a:close/>
                  <a:moveTo>
                    <a:pt x="17171" y="7504"/>
                  </a:moveTo>
                  <a:cubicBezTo>
                    <a:pt x="17163" y="7504"/>
                    <a:pt x="17155" y="7505"/>
                    <a:pt x="17147" y="7507"/>
                  </a:cubicBezTo>
                  <a:cubicBezTo>
                    <a:pt x="17101" y="7518"/>
                    <a:pt x="17068" y="7561"/>
                    <a:pt x="17079" y="7607"/>
                  </a:cubicBezTo>
                  <a:cubicBezTo>
                    <a:pt x="17101" y="7731"/>
                    <a:pt x="17125" y="7820"/>
                    <a:pt x="17125" y="7887"/>
                  </a:cubicBezTo>
                  <a:cubicBezTo>
                    <a:pt x="17136" y="7923"/>
                    <a:pt x="17136" y="7944"/>
                    <a:pt x="17136" y="7955"/>
                  </a:cubicBezTo>
                  <a:cubicBezTo>
                    <a:pt x="17147" y="7966"/>
                    <a:pt x="17147" y="7966"/>
                    <a:pt x="17147" y="7979"/>
                  </a:cubicBezTo>
                  <a:lnTo>
                    <a:pt x="17147" y="8484"/>
                  </a:lnTo>
                  <a:cubicBezTo>
                    <a:pt x="17147" y="8541"/>
                    <a:pt x="17179" y="8573"/>
                    <a:pt x="17236" y="8573"/>
                  </a:cubicBezTo>
                  <a:cubicBezTo>
                    <a:pt x="17282" y="8573"/>
                    <a:pt x="17328" y="8541"/>
                    <a:pt x="17328" y="8484"/>
                  </a:cubicBezTo>
                  <a:lnTo>
                    <a:pt x="17328" y="7966"/>
                  </a:lnTo>
                  <a:lnTo>
                    <a:pt x="17328" y="7955"/>
                  </a:lnTo>
                  <a:cubicBezTo>
                    <a:pt x="17328" y="7955"/>
                    <a:pt x="17303" y="7820"/>
                    <a:pt x="17260" y="7574"/>
                  </a:cubicBezTo>
                  <a:cubicBezTo>
                    <a:pt x="17249" y="7535"/>
                    <a:pt x="17215" y="7504"/>
                    <a:pt x="17171" y="7504"/>
                  </a:cubicBezTo>
                  <a:close/>
                  <a:moveTo>
                    <a:pt x="90" y="8608"/>
                  </a:moveTo>
                  <a:cubicBezTo>
                    <a:pt x="33" y="8608"/>
                    <a:pt x="1" y="8641"/>
                    <a:pt x="1" y="8697"/>
                  </a:cubicBezTo>
                  <a:lnTo>
                    <a:pt x="1" y="9599"/>
                  </a:lnTo>
                  <a:cubicBezTo>
                    <a:pt x="1" y="9653"/>
                    <a:pt x="33" y="9688"/>
                    <a:pt x="90" y="9688"/>
                  </a:cubicBezTo>
                  <a:cubicBezTo>
                    <a:pt x="136" y="9688"/>
                    <a:pt x="182" y="9653"/>
                    <a:pt x="182" y="9599"/>
                  </a:cubicBezTo>
                  <a:lnTo>
                    <a:pt x="182" y="8697"/>
                  </a:lnTo>
                  <a:cubicBezTo>
                    <a:pt x="182" y="8641"/>
                    <a:pt x="136" y="8608"/>
                    <a:pt x="90" y="8608"/>
                  </a:cubicBezTo>
                  <a:close/>
                  <a:moveTo>
                    <a:pt x="17236" y="9745"/>
                  </a:moveTo>
                  <a:cubicBezTo>
                    <a:pt x="17179" y="9745"/>
                    <a:pt x="17147" y="9788"/>
                    <a:pt x="17147" y="9834"/>
                  </a:cubicBezTo>
                  <a:lnTo>
                    <a:pt x="17147" y="10733"/>
                  </a:lnTo>
                  <a:cubicBezTo>
                    <a:pt x="17147" y="10790"/>
                    <a:pt x="17179" y="10825"/>
                    <a:pt x="17236" y="10825"/>
                  </a:cubicBezTo>
                  <a:cubicBezTo>
                    <a:pt x="17282" y="10825"/>
                    <a:pt x="17328" y="10790"/>
                    <a:pt x="17328" y="10733"/>
                  </a:cubicBezTo>
                  <a:lnTo>
                    <a:pt x="17328" y="9834"/>
                  </a:lnTo>
                  <a:cubicBezTo>
                    <a:pt x="17328" y="9788"/>
                    <a:pt x="17282" y="9745"/>
                    <a:pt x="17236" y="9745"/>
                  </a:cubicBezTo>
                  <a:close/>
                  <a:moveTo>
                    <a:pt x="90" y="10868"/>
                  </a:moveTo>
                  <a:cubicBezTo>
                    <a:pt x="33" y="10868"/>
                    <a:pt x="1" y="10903"/>
                    <a:pt x="1" y="10960"/>
                  </a:cubicBezTo>
                  <a:lnTo>
                    <a:pt x="1" y="11859"/>
                  </a:lnTo>
                  <a:cubicBezTo>
                    <a:pt x="1" y="11905"/>
                    <a:pt x="33" y="11948"/>
                    <a:pt x="90" y="11948"/>
                  </a:cubicBezTo>
                  <a:cubicBezTo>
                    <a:pt x="136" y="11948"/>
                    <a:pt x="182" y="11905"/>
                    <a:pt x="182" y="11859"/>
                  </a:cubicBezTo>
                  <a:lnTo>
                    <a:pt x="182" y="10960"/>
                  </a:lnTo>
                  <a:cubicBezTo>
                    <a:pt x="182" y="10903"/>
                    <a:pt x="136" y="10868"/>
                    <a:pt x="90" y="10868"/>
                  </a:cubicBezTo>
                  <a:close/>
                  <a:moveTo>
                    <a:pt x="17236" y="11994"/>
                  </a:moveTo>
                  <a:cubicBezTo>
                    <a:pt x="17179" y="11994"/>
                    <a:pt x="17147" y="12040"/>
                    <a:pt x="17147" y="12083"/>
                  </a:cubicBezTo>
                  <a:lnTo>
                    <a:pt x="17147" y="12985"/>
                  </a:lnTo>
                  <a:cubicBezTo>
                    <a:pt x="17147" y="13042"/>
                    <a:pt x="17179" y="13074"/>
                    <a:pt x="17236" y="13074"/>
                  </a:cubicBezTo>
                  <a:cubicBezTo>
                    <a:pt x="17282" y="13074"/>
                    <a:pt x="17328" y="13042"/>
                    <a:pt x="17328" y="12985"/>
                  </a:cubicBezTo>
                  <a:lnTo>
                    <a:pt x="17328" y="12083"/>
                  </a:lnTo>
                  <a:cubicBezTo>
                    <a:pt x="17328" y="12040"/>
                    <a:pt x="17282" y="11994"/>
                    <a:pt x="17236" y="11994"/>
                  </a:cubicBezTo>
                  <a:close/>
                  <a:moveTo>
                    <a:pt x="90" y="13120"/>
                  </a:moveTo>
                  <a:cubicBezTo>
                    <a:pt x="33" y="13120"/>
                    <a:pt x="1" y="13163"/>
                    <a:pt x="1" y="13209"/>
                  </a:cubicBezTo>
                  <a:lnTo>
                    <a:pt x="1" y="14108"/>
                  </a:lnTo>
                  <a:cubicBezTo>
                    <a:pt x="1" y="14165"/>
                    <a:pt x="33" y="14200"/>
                    <a:pt x="90" y="14200"/>
                  </a:cubicBezTo>
                  <a:cubicBezTo>
                    <a:pt x="136" y="14200"/>
                    <a:pt x="182" y="14165"/>
                    <a:pt x="182" y="14108"/>
                  </a:cubicBezTo>
                  <a:lnTo>
                    <a:pt x="182" y="13209"/>
                  </a:lnTo>
                  <a:cubicBezTo>
                    <a:pt x="182" y="13163"/>
                    <a:pt x="136" y="13120"/>
                    <a:pt x="90" y="13120"/>
                  </a:cubicBezTo>
                  <a:close/>
                  <a:moveTo>
                    <a:pt x="17236" y="14243"/>
                  </a:moveTo>
                  <a:cubicBezTo>
                    <a:pt x="17179" y="14243"/>
                    <a:pt x="17147" y="14289"/>
                    <a:pt x="17147" y="14335"/>
                  </a:cubicBezTo>
                  <a:lnTo>
                    <a:pt x="17147" y="15234"/>
                  </a:lnTo>
                  <a:cubicBezTo>
                    <a:pt x="17147" y="15291"/>
                    <a:pt x="17179" y="15324"/>
                    <a:pt x="17236" y="15324"/>
                  </a:cubicBezTo>
                  <a:cubicBezTo>
                    <a:pt x="17282" y="15324"/>
                    <a:pt x="17328" y="15291"/>
                    <a:pt x="17328" y="15234"/>
                  </a:cubicBezTo>
                  <a:lnTo>
                    <a:pt x="17328" y="14335"/>
                  </a:lnTo>
                  <a:cubicBezTo>
                    <a:pt x="17328" y="14289"/>
                    <a:pt x="17282" y="14243"/>
                    <a:pt x="17236" y="14243"/>
                  </a:cubicBezTo>
                  <a:close/>
                  <a:moveTo>
                    <a:pt x="90" y="15380"/>
                  </a:moveTo>
                  <a:cubicBezTo>
                    <a:pt x="33" y="15380"/>
                    <a:pt x="1" y="15415"/>
                    <a:pt x="1" y="15472"/>
                  </a:cubicBezTo>
                  <a:lnTo>
                    <a:pt x="1" y="16371"/>
                  </a:lnTo>
                  <a:cubicBezTo>
                    <a:pt x="1" y="16417"/>
                    <a:pt x="33" y="16460"/>
                    <a:pt x="90" y="16460"/>
                  </a:cubicBezTo>
                  <a:cubicBezTo>
                    <a:pt x="136" y="16460"/>
                    <a:pt x="182" y="16417"/>
                    <a:pt x="182" y="16371"/>
                  </a:cubicBezTo>
                  <a:lnTo>
                    <a:pt x="182" y="15472"/>
                  </a:lnTo>
                  <a:cubicBezTo>
                    <a:pt x="182" y="15415"/>
                    <a:pt x="136" y="15380"/>
                    <a:pt x="90" y="15380"/>
                  </a:cubicBezTo>
                  <a:close/>
                  <a:moveTo>
                    <a:pt x="17236" y="16495"/>
                  </a:moveTo>
                  <a:cubicBezTo>
                    <a:pt x="17179" y="16495"/>
                    <a:pt x="17147" y="16539"/>
                    <a:pt x="17147" y="16584"/>
                  </a:cubicBezTo>
                  <a:lnTo>
                    <a:pt x="17147" y="17484"/>
                  </a:lnTo>
                  <a:cubicBezTo>
                    <a:pt x="17147" y="17540"/>
                    <a:pt x="17179" y="17575"/>
                    <a:pt x="17236" y="17575"/>
                  </a:cubicBezTo>
                  <a:cubicBezTo>
                    <a:pt x="17282" y="17575"/>
                    <a:pt x="17328" y="17540"/>
                    <a:pt x="17328" y="17484"/>
                  </a:cubicBezTo>
                  <a:lnTo>
                    <a:pt x="17328" y="16584"/>
                  </a:lnTo>
                  <a:cubicBezTo>
                    <a:pt x="17328" y="16539"/>
                    <a:pt x="17282" y="16495"/>
                    <a:pt x="17236" y="16495"/>
                  </a:cubicBezTo>
                  <a:close/>
                  <a:moveTo>
                    <a:pt x="90" y="17632"/>
                  </a:moveTo>
                  <a:cubicBezTo>
                    <a:pt x="33" y="17632"/>
                    <a:pt x="1" y="17675"/>
                    <a:pt x="1" y="17721"/>
                  </a:cubicBezTo>
                  <a:lnTo>
                    <a:pt x="1" y="18620"/>
                  </a:lnTo>
                  <a:cubicBezTo>
                    <a:pt x="1" y="18677"/>
                    <a:pt x="33" y="18712"/>
                    <a:pt x="90" y="18712"/>
                  </a:cubicBezTo>
                  <a:cubicBezTo>
                    <a:pt x="136" y="18712"/>
                    <a:pt x="182" y="18677"/>
                    <a:pt x="182" y="18620"/>
                  </a:cubicBezTo>
                  <a:lnTo>
                    <a:pt x="182" y="17721"/>
                  </a:lnTo>
                  <a:cubicBezTo>
                    <a:pt x="182" y="17675"/>
                    <a:pt x="136" y="17632"/>
                    <a:pt x="90" y="17632"/>
                  </a:cubicBezTo>
                  <a:close/>
                  <a:moveTo>
                    <a:pt x="17236" y="18745"/>
                  </a:moveTo>
                  <a:cubicBezTo>
                    <a:pt x="17179" y="18745"/>
                    <a:pt x="17147" y="18790"/>
                    <a:pt x="17147" y="18834"/>
                  </a:cubicBezTo>
                  <a:lnTo>
                    <a:pt x="17147" y="19736"/>
                  </a:lnTo>
                  <a:cubicBezTo>
                    <a:pt x="17147" y="19792"/>
                    <a:pt x="17179" y="19825"/>
                    <a:pt x="17236" y="19825"/>
                  </a:cubicBezTo>
                  <a:cubicBezTo>
                    <a:pt x="17282" y="19825"/>
                    <a:pt x="17328" y="19792"/>
                    <a:pt x="17328" y="19736"/>
                  </a:cubicBezTo>
                  <a:lnTo>
                    <a:pt x="17328" y="18834"/>
                  </a:lnTo>
                  <a:cubicBezTo>
                    <a:pt x="17328" y="18790"/>
                    <a:pt x="17282" y="18745"/>
                    <a:pt x="17236" y="18745"/>
                  </a:cubicBezTo>
                  <a:close/>
                  <a:moveTo>
                    <a:pt x="90" y="19892"/>
                  </a:moveTo>
                  <a:cubicBezTo>
                    <a:pt x="33" y="19892"/>
                    <a:pt x="1" y="19927"/>
                    <a:pt x="1" y="19981"/>
                  </a:cubicBezTo>
                  <a:lnTo>
                    <a:pt x="1" y="20883"/>
                  </a:lnTo>
                  <a:cubicBezTo>
                    <a:pt x="1" y="20926"/>
                    <a:pt x="33" y="20972"/>
                    <a:pt x="90" y="20972"/>
                  </a:cubicBezTo>
                  <a:cubicBezTo>
                    <a:pt x="136" y="20972"/>
                    <a:pt x="182" y="20926"/>
                    <a:pt x="182" y="20883"/>
                  </a:cubicBezTo>
                  <a:lnTo>
                    <a:pt x="182" y="19981"/>
                  </a:lnTo>
                  <a:cubicBezTo>
                    <a:pt x="182" y="19927"/>
                    <a:pt x="136" y="19892"/>
                    <a:pt x="90" y="19892"/>
                  </a:cubicBezTo>
                  <a:close/>
                  <a:moveTo>
                    <a:pt x="17236" y="20994"/>
                  </a:moveTo>
                  <a:cubicBezTo>
                    <a:pt x="17179" y="20994"/>
                    <a:pt x="17147" y="21040"/>
                    <a:pt x="17147" y="21086"/>
                  </a:cubicBezTo>
                  <a:lnTo>
                    <a:pt x="17147" y="21985"/>
                  </a:lnTo>
                  <a:cubicBezTo>
                    <a:pt x="17147" y="22041"/>
                    <a:pt x="17179" y="22074"/>
                    <a:pt x="17236" y="22074"/>
                  </a:cubicBezTo>
                  <a:cubicBezTo>
                    <a:pt x="17282" y="22074"/>
                    <a:pt x="17328" y="22041"/>
                    <a:pt x="17328" y="21985"/>
                  </a:cubicBezTo>
                  <a:lnTo>
                    <a:pt x="17328" y="21086"/>
                  </a:lnTo>
                  <a:cubicBezTo>
                    <a:pt x="17328" y="21040"/>
                    <a:pt x="17282" y="20994"/>
                    <a:pt x="17236" y="20994"/>
                  </a:cubicBezTo>
                  <a:close/>
                  <a:moveTo>
                    <a:pt x="90" y="22141"/>
                  </a:moveTo>
                  <a:cubicBezTo>
                    <a:pt x="33" y="22141"/>
                    <a:pt x="1" y="22187"/>
                    <a:pt x="1" y="22233"/>
                  </a:cubicBezTo>
                  <a:lnTo>
                    <a:pt x="1" y="23143"/>
                  </a:lnTo>
                  <a:cubicBezTo>
                    <a:pt x="1" y="23189"/>
                    <a:pt x="33" y="23235"/>
                    <a:pt x="90" y="23235"/>
                  </a:cubicBezTo>
                  <a:cubicBezTo>
                    <a:pt x="136" y="23235"/>
                    <a:pt x="182" y="23189"/>
                    <a:pt x="182" y="23143"/>
                  </a:cubicBezTo>
                  <a:lnTo>
                    <a:pt x="182" y="22233"/>
                  </a:lnTo>
                  <a:cubicBezTo>
                    <a:pt x="182" y="22187"/>
                    <a:pt x="136" y="22141"/>
                    <a:pt x="90" y="22141"/>
                  </a:cubicBezTo>
                  <a:close/>
                  <a:moveTo>
                    <a:pt x="17236" y="23246"/>
                  </a:moveTo>
                  <a:cubicBezTo>
                    <a:pt x="17179" y="23246"/>
                    <a:pt x="17147" y="23289"/>
                    <a:pt x="17147" y="23335"/>
                  </a:cubicBezTo>
                  <a:lnTo>
                    <a:pt x="17147" y="24234"/>
                  </a:lnTo>
                  <a:cubicBezTo>
                    <a:pt x="17147" y="24291"/>
                    <a:pt x="17179" y="24326"/>
                    <a:pt x="17236" y="24326"/>
                  </a:cubicBezTo>
                  <a:cubicBezTo>
                    <a:pt x="17282" y="24326"/>
                    <a:pt x="17328" y="24291"/>
                    <a:pt x="17328" y="24234"/>
                  </a:cubicBezTo>
                  <a:lnTo>
                    <a:pt x="17328" y="23335"/>
                  </a:lnTo>
                  <a:cubicBezTo>
                    <a:pt x="17328" y="23289"/>
                    <a:pt x="17282" y="23246"/>
                    <a:pt x="17236" y="23246"/>
                  </a:cubicBezTo>
                  <a:close/>
                  <a:moveTo>
                    <a:pt x="17236" y="25495"/>
                  </a:moveTo>
                  <a:cubicBezTo>
                    <a:pt x="17179" y="25495"/>
                    <a:pt x="17147" y="25541"/>
                    <a:pt x="17147" y="25584"/>
                  </a:cubicBezTo>
                  <a:lnTo>
                    <a:pt x="17147" y="26486"/>
                  </a:lnTo>
                  <a:cubicBezTo>
                    <a:pt x="17147" y="26542"/>
                    <a:pt x="17179" y="26575"/>
                    <a:pt x="17236" y="26575"/>
                  </a:cubicBezTo>
                  <a:cubicBezTo>
                    <a:pt x="17282" y="26575"/>
                    <a:pt x="17328" y="26542"/>
                    <a:pt x="17328" y="26486"/>
                  </a:cubicBezTo>
                  <a:lnTo>
                    <a:pt x="17328" y="25584"/>
                  </a:lnTo>
                  <a:cubicBezTo>
                    <a:pt x="17328" y="25541"/>
                    <a:pt x="17282" y="25495"/>
                    <a:pt x="17236" y="25495"/>
                  </a:cubicBezTo>
                  <a:close/>
                  <a:moveTo>
                    <a:pt x="17236" y="27744"/>
                  </a:moveTo>
                  <a:cubicBezTo>
                    <a:pt x="17179" y="27744"/>
                    <a:pt x="17147" y="27790"/>
                    <a:pt x="17147" y="27836"/>
                  </a:cubicBezTo>
                  <a:lnTo>
                    <a:pt x="17147" y="28735"/>
                  </a:lnTo>
                  <a:cubicBezTo>
                    <a:pt x="17147" y="28792"/>
                    <a:pt x="17179" y="28824"/>
                    <a:pt x="17236" y="28824"/>
                  </a:cubicBezTo>
                  <a:cubicBezTo>
                    <a:pt x="17282" y="28824"/>
                    <a:pt x="17328" y="28792"/>
                    <a:pt x="17328" y="28735"/>
                  </a:cubicBezTo>
                  <a:lnTo>
                    <a:pt x="17328" y="27836"/>
                  </a:lnTo>
                  <a:cubicBezTo>
                    <a:pt x="17328" y="27790"/>
                    <a:pt x="17282" y="27744"/>
                    <a:pt x="17236" y="27744"/>
                  </a:cubicBezTo>
                  <a:close/>
                  <a:moveTo>
                    <a:pt x="17236" y="29996"/>
                  </a:moveTo>
                  <a:cubicBezTo>
                    <a:pt x="17179" y="29996"/>
                    <a:pt x="17147" y="30039"/>
                    <a:pt x="17147" y="30085"/>
                  </a:cubicBezTo>
                  <a:lnTo>
                    <a:pt x="17147" y="30984"/>
                  </a:lnTo>
                  <a:cubicBezTo>
                    <a:pt x="17147" y="31041"/>
                    <a:pt x="17179" y="31076"/>
                    <a:pt x="17236" y="31076"/>
                  </a:cubicBezTo>
                  <a:cubicBezTo>
                    <a:pt x="17282" y="31076"/>
                    <a:pt x="17328" y="31041"/>
                    <a:pt x="17328" y="30984"/>
                  </a:cubicBezTo>
                  <a:lnTo>
                    <a:pt x="17328" y="30085"/>
                  </a:lnTo>
                  <a:cubicBezTo>
                    <a:pt x="17328" y="30039"/>
                    <a:pt x="17282" y="29996"/>
                    <a:pt x="17236" y="29996"/>
                  </a:cubicBezTo>
                  <a:close/>
                  <a:moveTo>
                    <a:pt x="17236" y="32245"/>
                  </a:moveTo>
                  <a:cubicBezTo>
                    <a:pt x="17179" y="32245"/>
                    <a:pt x="17147" y="32291"/>
                    <a:pt x="17147" y="32334"/>
                  </a:cubicBezTo>
                  <a:lnTo>
                    <a:pt x="17147" y="33236"/>
                  </a:lnTo>
                  <a:cubicBezTo>
                    <a:pt x="17147" y="33293"/>
                    <a:pt x="17179" y="33325"/>
                    <a:pt x="17236" y="33325"/>
                  </a:cubicBezTo>
                  <a:cubicBezTo>
                    <a:pt x="17282" y="33325"/>
                    <a:pt x="17328" y="33293"/>
                    <a:pt x="17328" y="33236"/>
                  </a:cubicBezTo>
                  <a:lnTo>
                    <a:pt x="17328" y="32334"/>
                  </a:lnTo>
                  <a:cubicBezTo>
                    <a:pt x="17328" y="32291"/>
                    <a:pt x="17282" y="32245"/>
                    <a:pt x="17236" y="32245"/>
                  </a:cubicBezTo>
                  <a:close/>
                  <a:moveTo>
                    <a:pt x="17236" y="34494"/>
                  </a:moveTo>
                  <a:cubicBezTo>
                    <a:pt x="17179" y="34494"/>
                    <a:pt x="17147" y="34540"/>
                    <a:pt x="17147" y="34586"/>
                  </a:cubicBezTo>
                  <a:lnTo>
                    <a:pt x="17147" y="35485"/>
                  </a:lnTo>
                  <a:cubicBezTo>
                    <a:pt x="17147" y="35542"/>
                    <a:pt x="17179" y="35574"/>
                    <a:pt x="17236" y="35574"/>
                  </a:cubicBezTo>
                  <a:cubicBezTo>
                    <a:pt x="17282" y="35574"/>
                    <a:pt x="17328" y="35542"/>
                    <a:pt x="17328" y="35485"/>
                  </a:cubicBezTo>
                  <a:lnTo>
                    <a:pt x="17328" y="34586"/>
                  </a:lnTo>
                  <a:cubicBezTo>
                    <a:pt x="17328" y="34540"/>
                    <a:pt x="17282" y="34494"/>
                    <a:pt x="17236" y="34494"/>
                  </a:cubicBezTo>
                  <a:close/>
                  <a:moveTo>
                    <a:pt x="17236" y="36746"/>
                  </a:moveTo>
                  <a:cubicBezTo>
                    <a:pt x="17179" y="36746"/>
                    <a:pt x="17147" y="36789"/>
                    <a:pt x="17147" y="36835"/>
                  </a:cubicBezTo>
                  <a:lnTo>
                    <a:pt x="17147" y="37734"/>
                  </a:lnTo>
                  <a:cubicBezTo>
                    <a:pt x="17147" y="37791"/>
                    <a:pt x="17179" y="37826"/>
                    <a:pt x="17236" y="37826"/>
                  </a:cubicBezTo>
                  <a:cubicBezTo>
                    <a:pt x="17282" y="37826"/>
                    <a:pt x="17328" y="37791"/>
                    <a:pt x="17328" y="37734"/>
                  </a:cubicBezTo>
                  <a:lnTo>
                    <a:pt x="17328" y="36835"/>
                  </a:lnTo>
                  <a:cubicBezTo>
                    <a:pt x="17328" y="36789"/>
                    <a:pt x="17282" y="36746"/>
                    <a:pt x="17236" y="36746"/>
                  </a:cubicBezTo>
                  <a:close/>
                  <a:moveTo>
                    <a:pt x="17236" y="38995"/>
                  </a:moveTo>
                  <a:cubicBezTo>
                    <a:pt x="17179" y="38995"/>
                    <a:pt x="17147" y="39041"/>
                    <a:pt x="17147" y="39085"/>
                  </a:cubicBezTo>
                  <a:lnTo>
                    <a:pt x="17147" y="39986"/>
                  </a:lnTo>
                  <a:cubicBezTo>
                    <a:pt x="17147" y="40043"/>
                    <a:pt x="17179" y="40075"/>
                    <a:pt x="17236" y="40075"/>
                  </a:cubicBezTo>
                  <a:cubicBezTo>
                    <a:pt x="17282" y="40075"/>
                    <a:pt x="17328" y="40043"/>
                    <a:pt x="17328" y="39986"/>
                  </a:cubicBezTo>
                  <a:lnTo>
                    <a:pt x="17328" y="39085"/>
                  </a:lnTo>
                  <a:cubicBezTo>
                    <a:pt x="17328" y="39041"/>
                    <a:pt x="17282" y="38995"/>
                    <a:pt x="17236" y="3899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4"/>
          <p:cNvGrpSpPr/>
          <p:nvPr/>
        </p:nvGrpSpPr>
        <p:grpSpPr>
          <a:xfrm>
            <a:off x="222000" y="761275"/>
            <a:ext cx="8665701" cy="4131886"/>
            <a:chOff x="222000" y="761275"/>
            <a:chExt cx="8665701" cy="4131886"/>
          </a:xfrm>
        </p:grpSpPr>
        <p:pic>
          <p:nvPicPr>
            <p:cNvPr id="31" name="Google Shape;31;p4"/>
            <p:cNvPicPr preferRelativeResize="0"/>
            <p:nvPr/>
          </p:nvPicPr>
          <p:blipFill>
            <a:blip r:embed="rId3">
              <a:alphaModFix/>
            </a:blip>
            <a:stretch>
              <a:fillRect/>
            </a:stretch>
          </p:blipFill>
          <p:spPr>
            <a:xfrm>
              <a:off x="222000" y="4323835"/>
              <a:ext cx="569325" cy="569325"/>
            </a:xfrm>
            <a:prstGeom prst="rect">
              <a:avLst/>
            </a:prstGeom>
            <a:noFill/>
            <a:ln>
              <a:noFill/>
            </a:ln>
          </p:spPr>
        </p:pic>
        <p:pic>
          <p:nvPicPr>
            <p:cNvPr id="32" name="Google Shape;32;p4"/>
            <p:cNvPicPr preferRelativeResize="0"/>
            <p:nvPr/>
          </p:nvPicPr>
          <p:blipFill>
            <a:blip r:embed="rId4">
              <a:alphaModFix/>
            </a:blip>
            <a:stretch>
              <a:fillRect/>
            </a:stretch>
          </p:blipFill>
          <p:spPr>
            <a:xfrm>
              <a:off x="8424000" y="761275"/>
              <a:ext cx="463701" cy="463701"/>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pic>
        <p:nvPicPr>
          <p:cNvPr id="34" name="Google Shape;34;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5"/>
          <p:cNvSpPr txBox="1">
            <a:spLocks noGrp="1"/>
          </p:cNvSpPr>
          <p:nvPr>
            <p:ph type="subTitle" idx="1"/>
          </p:nvPr>
        </p:nvSpPr>
        <p:spPr>
          <a:xfrm>
            <a:off x="1290775" y="2099650"/>
            <a:ext cx="2907600" cy="4518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Lexend"/>
              <a:buNone/>
              <a:defRPr sz="1800" b="1">
                <a:solidFill>
                  <a:schemeClr val="dk1"/>
                </a:solidFill>
                <a:latin typeface="Lexend"/>
                <a:ea typeface="Lexend"/>
                <a:cs typeface="Lexend"/>
                <a:sym typeface="Lexend"/>
              </a:defRPr>
            </a:lvl1pPr>
            <a:lvl2pPr lvl="1" algn="ctr">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2pPr>
            <a:lvl3pPr lvl="2" algn="ctr">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3pPr>
            <a:lvl4pPr lvl="3" algn="ctr">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4pPr>
            <a:lvl5pPr lvl="4" algn="ctr">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5pPr>
            <a:lvl6pPr lvl="5" algn="ctr">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6pPr>
            <a:lvl7pPr lvl="6" algn="ctr">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7pPr>
            <a:lvl8pPr lvl="7" algn="ctr">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8pPr>
            <a:lvl9pPr lvl="8" algn="ctr">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9pPr>
          </a:lstStyle>
          <a:p>
            <a:endParaRPr/>
          </a:p>
        </p:txBody>
      </p:sp>
      <p:sp>
        <p:nvSpPr>
          <p:cNvPr id="36" name="Google Shape;36;p5"/>
          <p:cNvSpPr txBox="1">
            <a:spLocks noGrp="1"/>
          </p:cNvSpPr>
          <p:nvPr>
            <p:ph type="subTitle" idx="2"/>
          </p:nvPr>
        </p:nvSpPr>
        <p:spPr>
          <a:xfrm>
            <a:off x="4945650" y="2099650"/>
            <a:ext cx="2907600" cy="45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Lexend"/>
              <a:buNone/>
              <a:defRPr sz="1800" b="1">
                <a:solidFill>
                  <a:schemeClr val="dk1"/>
                </a:solidFill>
                <a:latin typeface="Lexend"/>
                <a:ea typeface="Lexend"/>
                <a:cs typeface="Lexend"/>
                <a:sym typeface="Lexend"/>
              </a:defRPr>
            </a:lvl1pPr>
            <a:lvl2pPr lvl="1"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2pPr>
            <a:lvl3pPr lvl="2"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3pPr>
            <a:lvl4pPr lvl="3"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4pPr>
            <a:lvl5pPr lvl="4"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5pPr>
            <a:lvl6pPr lvl="5"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6pPr>
            <a:lvl7pPr lvl="6"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7pPr>
            <a:lvl8pPr lvl="7"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8pPr>
            <a:lvl9pPr lvl="8"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9pPr>
          </a:lstStyle>
          <a:p>
            <a:endParaRPr/>
          </a:p>
        </p:txBody>
      </p:sp>
      <p:sp>
        <p:nvSpPr>
          <p:cNvPr id="37" name="Google Shape;37;p5"/>
          <p:cNvSpPr txBox="1">
            <a:spLocks noGrp="1"/>
          </p:cNvSpPr>
          <p:nvPr>
            <p:ph type="subTitle" idx="3"/>
          </p:nvPr>
        </p:nvSpPr>
        <p:spPr>
          <a:xfrm>
            <a:off x="1290775" y="2490775"/>
            <a:ext cx="2907600" cy="141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8" name="Google Shape;38;p5"/>
          <p:cNvSpPr txBox="1">
            <a:spLocks noGrp="1"/>
          </p:cNvSpPr>
          <p:nvPr>
            <p:ph type="subTitle" idx="4"/>
          </p:nvPr>
        </p:nvSpPr>
        <p:spPr>
          <a:xfrm>
            <a:off x="4945650" y="2490775"/>
            <a:ext cx="2907600" cy="141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9" name="Google Shape;3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Font typeface="Lexend"/>
              <a:buNone/>
              <a:defRPr>
                <a:latin typeface="Lexend"/>
                <a:ea typeface="Lexend"/>
                <a:cs typeface="Lexend"/>
                <a:sym typeface="Lexend"/>
              </a:defRPr>
            </a:lvl1pPr>
            <a:lvl2pPr lvl="1" rtl="0">
              <a:spcBef>
                <a:spcPts val="0"/>
              </a:spcBef>
              <a:spcAft>
                <a:spcPts val="0"/>
              </a:spcAft>
              <a:buSzPts val="3000"/>
              <a:buFont typeface="Lexend"/>
              <a:buNone/>
              <a:defRPr>
                <a:latin typeface="Lexend"/>
                <a:ea typeface="Lexend"/>
                <a:cs typeface="Lexend"/>
                <a:sym typeface="Lexend"/>
              </a:defRPr>
            </a:lvl2pPr>
            <a:lvl3pPr lvl="2" rtl="0">
              <a:spcBef>
                <a:spcPts val="0"/>
              </a:spcBef>
              <a:spcAft>
                <a:spcPts val="0"/>
              </a:spcAft>
              <a:buSzPts val="3000"/>
              <a:buFont typeface="Lexend"/>
              <a:buNone/>
              <a:defRPr>
                <a:latin typeface="Lexend"/>
                <a:ea typeface="Lexend"/>
                <a:cs typeface="Lexend"/>
                <a:sym typeface="Lexend"/>
              </a:defRPr>
            </a:lvl3pPr>
            <a:lvl4pPr lvl="3" rtl="0">
              <a:spcBef>
                <a:spcPts val="0"/>
              </a:spcBef>
              <a:spcAft>
                <a:spcPts val="0"/>
              </a:spcAft>
              <a:buSzPts val="3000"/>
              <a:buFont typeface="Lexend"/>
              <a:buNone/>
              <a:defRPr>
                <a:latin typeface="Lexend"/>
                <a:ea typeface="Lexend"/>
                <a:cs typeface="Lexend"/>
                <a:sym typeface="Lexend"/>
              </a:defRPr>
            </a:lvl4pPr>
            <a:lvl5pPr lvl="4" rtl="0">
              <a:spcBef>
                <a:spcPts val="0"/>
              </a:spcBef>
              <a:spcAft>
                <a:spcPts val="0"/>
              </a:spcAft>
              <a:buSzPts val="3000"/>
              <a:buFont typeface="Lexend"/>
              <a:buNone/>
              <a:defRPr>
                <a:latin typeface="Lexend"/>
                <a:ea typeface="Lexend"/>
                <a:cs typeface="Lexend"/>
                <a:sym typeface="Lexend"/>
              </a:defRPr>
            </a:lvl5pPr>
            <a:lvl6pPr lvl="5" rtl="0">
              <a:spcBef>
                <a:spcPts val="0"/>
              </a:spcBef>
              <a:spcAft>
                <a:spcPts val="0"/>
              </a:spcAft>
              <a:buSzPts val="3000"/>
              <a:buFont typeface="Lexend"/>
              <a:buNone/>
              <a:defRPr>
                <a:latin typeface="Lexend"/>
                <a:ea typeface="Lexend"/>
                <a:cs typeface="Lexend"/>
                <a:sym typeface="Lexend"/>
              </a:defRPr>
            </a:lvl6pPr>
            <a:lvl7pPr lvl="6" rtl="0">
              <a:spcBef>
                <a:spcPts val="0"/>
              </a:spcBef>
              <a:spcAft>
                <a:spcPts val="0"/>
              </a:spcAft>
              <a:buSzPts val="3000"/>
              <a:buFont typeface="Lexend"/>
              <a:buNone/>
              <a:defRPr>
                <a:latin typeface="Lexend"/>
                <a:ea typeface="Lexend"/>
                <a:cs typeface="Lexend"/>
                <a:sym typeface="Lexend"/>
              </a:defRPr>
            </a:lvl7pPr>
            <a:lvl8pPr lvl="7" rtl="0">
              <a:spcBef>
                <a:spcPts val="0"/>
              </a:spcBef>
              <a:spcAft>
                <a:spcPts val="0"/>
              </a:spcAft>
              <a:buSzPts val="3000"/>
              <a:buFont typeface="Lexend"/>
              <a:buNone/>
              <a:defRPr>
                <a:latin typeface="Lexend"/>
                <a:ea typeface="Lexend"/>
                <a:cs typeface="Lexend"/>
                <a:sym typeface="Lexend"/>
              </a:defRPr>
            </a:lvl8pPr>
            <a:lvl9pPr lvl="8" rtl="0">
              <a:spcBef>
                <a:spcPts val="0"/>
              </a:spcBef>
              <a:spcAft>
                <a:spcPts val="0"/>
              </a:spcAft>
              <a:buSzPts val="3000"/>
              <a:buFont typeface="Lexend"/>
              <a:buNone/>
              <a:defRPr>
                <a:latin typeface="Lexend"/>
                <a:ea typeface="Lexend"/>
                <a:cs typeface="Lexend"/>
                <a:sym typeface="Lexend"/>
              </a:defRPr>
            </a:lvl9pPr>
          </a:lstStyle>
          <a:p>
            <a:endParaRPr/>
          </a:p>
        </p:txBody>
      </p:sp>
      <p:grpSp>
        <p:nvGrpSpPr>
          <p:cNvPr id="40" name="Google Shape;40;p5"/>
          <p:cNvGrpSpPr/>
          <p:nvPr/>
        </p:nvGrpSpPr>
        <p:grpSpPr>
          <a:xfrm>
            <a:off x="-985884" y="-993416"/>
            <a:ext cx="10595318" cy="6136925"/>
            <a:chOff x="-985884" y="-993416"/>
            <a:chExt cx="10595318" cy="6136925"/>
          </a:xfrm>
        </p:grpSpPr>
        <p:sp>
          <p:nvSpPr>
            <p:cNvPr id="41" name="Google Shape;41;p5"/>
            <p:cNvSpPr/>
            <p:nvPr/>
          </p:nvSpPr>
          <p:spPr>
            <a:xfrm rot="-5400000">
              <a:off x="8337325" y="3871401"/>
              <a:ext cx="1358782" cy="1185435"/>
            </a:xfrm>
            <a:custGeom>
              <a:avLst/>
              <a:gdLst/>
              <a:ahLst/>
              <a:cxnLst/>
              <a:rect l="l" t="t" r="r" b="b"/>
              <a:pathLst>
                <a:path w="14368" h="12535" extrusionOk="0">
                  <a:moveTo>
                    <a:pt x="89" y="0"/>
                  </a:moveTo>
                  <a:cubicBezTo>
                    <a:pt x="46" y="0"/>
                    <a:pt x="0" y="46"/>
                    <a:pt x="0" y="92"/>
                  </a:cubicBezTo>
                  <a:cubicBezTo>
                    <a:pt x="0" y="135"/>
                    <a:pt x="46" y="181"/>
                    <a:pt x="89" y="181"/>
                  </a:cubicBezTo>
                  <a:lnTo>
                    <a:pt x="991" y="181"/>
                  </a:lnTo>
                  <a:cubicBezTo>
                    <a:pt x="1034" y="181"/>
                    <a:pt x="1080" y="135"/>
                    <a:pt x="1080" y="92"/>
                  </a:cubicBezTo>
                  <a:cubicBezTo>
                    <a:pt x="1080" y="46"/>
                    <a:pt x="1034" y="0"/>
                    <a:pt x="991" y="0"/>
                  </a:cubicBezTo>
                  <a:close/>
                  <a:moveTo>
                    <a:pt x="2341" y="0"/>
                  </a:moveTo>
                  <a:cubicBezTo>
                    <a:pt x="2295" y="0"/>
                    <a:pt x="2249" y="46"/>
                    <a:pt x="2249" y="92"/>
                  </a:cubicBezTo>
                  <a:cubicBezTo>
                    <a:pt x="2249" y="135"/>
                    <a:pt x="2295" y="181"/>
                    <a:pt x="2341" y="181"/>
                  </a:cubicBezTo>
                  <a:lnTo>
                    <a:pt x="3240" y="181"/>
                  </a:lnTo>
                  <a:cubicBezTo>
                    <a:pt x="3286" y="181"/>
                    <a:pt x="3330" y="135"/>
                    <a:pt x="3330" y="92"/>
                  </a:cubicBezTo>
                  <a:cubicBezTo>
                    <a:pt x="3330" y="46"/>
                    <a:pt x="3286" y="0"/>
                    <a:pt x="3240" y="0"/>
                  </a:cubicBezTo>
                  <a:close/>
                  <a:moveTo>
                    <a:pt x="4590" y="0"/>
                  </a:moveTo>
                  <a:cubicBezTo>
                    <a:pt x="4545" y="0"/>
                    <a:pt x="4501" y="46"/>
                    <a:pt x="4501" y="92"/>
                  </a:cubicBezTo>
                  <a:cubicBezTo>
                    <a:pt x="4501" y="135"/>
                    <a:pt x="4545" y="181"/>
                    <a:pt x="4590" y="181"/>
                  </a:cubicBezTo>
                  <a:lnTo>
                    <a:pt x="5490" y="181"/>
                  </a:lnTo>
                  <a:cubicBezTo>
                    <a:pt x="5536" y="181"/>
                    <a:pt x="5581" y="135"/>
                    <a:pt x="5581" y="92"/>
                  </a:cubicBezTo>
                  <a:cubicBezTo>
                    <a:pt x="5581" y="46"/>
                    <a:pt x="5536" y="0"/>
                    <a:pt x="5490" y="0"/>
                  </a:cubicBezTo>
                  <a:close/>
                  <a:moveTo>
                    <a:pt x="6840" y="0"/>
                  </a:moveTo>
                  <a:cubicBezTo>
                    <a:pt x="6796" y="0"/>
                    <a:pt x="6751" y="46"/>
                    <a:pt x="6751" y="92"/>
                  </a:cubicBezTo>
                  <a:cubicBezTo>
                    <a:pt x="6751" y="135"/>
                    <a:pt x="6796" y="181"/>
                    <a:pt x="6840" y="181"/>
                  </a:cubicBezTo>
                  <a:lnTo>
                    <a:pt x="6942" y="181"/>
                  </a:lnTo>
                  <a:cubicBezTo>
                    <a:pt x="7212" y="181"/>
                    <a:pt x="7472" y="192"/>
                    <a:pt x="7731" y="227"/>
                  </a:cubicBezTo>
                  <a:cubicBezTo>
                    <a:pt x="7774" y="227"/>
                    <a:pt x="7820" y="192"/>
                    <a:pt x="7831" y="149"/>
                  </a:cubicBezTo>
                  <a:cubicBezTo>
                    <a:pt x="7831" y="92"/>
                    <a:pt x="7798" y="46"/>
                    <a:pt x="7752" y="46"/>
                  </a:cubicBezTo>
                  <a:cubicBezTo>
                    <a:pt x="7482" y="14"/>
                    <a:pt x="7212" y="0"/>
                    <a:pt x="6942" y="0"/>
                  </a:cubicBezTo>
                  <a:close/>
                  <a:moveTo>
                    <a:pt x="9064" y="314"/>
                  </a:moveTo>
                  <a:cubicBezTo>
                    <a:pt x="9020" y="314"/>
                    <a:pt x="8987" y="335"/>
                    <a:pt x="8978" y="373"/>
                  </a:cubicBezTo>
                  <a:cubicBezTo>
                    <a:pt x="8957" y="419"/>
                    <a:pt x="8989" y="473"/>
                    <a:pt x="9035" y="486"/>
                  </a:cubicBezTo>
                  <a:cubicBezTo>
                    <a:pt x="9316" y="575"/>
                    <a:pt x="9596" y="675"/>
                    <a:pt x="9867" y="800"/>
                  </a:cubicBezTo>
                  <a:cubicBezTo>
                    <a:pt x="9877" y="802"/>
                    <a:pt x="9887" y="803"/>
                    <a:pt x="9898" y="803"/>
                  </a:cubicBezTo>
                  <a:cubicBezTo>
                    <a:pt x="9936" y="803"/>
                    <a:pt x="9974" y="787"/>
                    <a:pt x="9991" y="743"/>
                  </a:cubicBezTo>
                  <a:cubicBezTo>
                    <a:pt x="10002" y="700"/>
                    <a:pt x="9991" y="654"/>
                    <a:pt x="9945" y="632"/>
                  </a:cubicBezTo>
                  <a:cubicBezTo>
                    <a:pt x="9664" y="508"/>
                    <a:pt x="9383" y="405"/>
                    <a:pt x="9092" y="316"/>
                  </a:cubicBezTo>
                  <a:cubicBezTo>
                    <a:pt x="9082" y="314"/>
                    <a:pt x="9073" y="314"/>
                    <a:pt x="9064" y="314"/>
                  </a:cubicBezTo>
                  <a:close/>
                  <a:moveTo>
                    <a:pt x="11079" y="1276"/>
                  </a:moveTo>
                  <a:cubicBezTo>
                    <a:pt x="11052" y="1276"/>
                    <a:pt x="11024" y="1291"/>
                    <a:pt x="11003" y="1318"/>
                  </a:cubicBezTo>
                  <a:cubicBezTo>
                    <a:pt x="10982" y="1364"/>
                    <a:pt x="10992" y="1418"/>
                    <a:pt x="11025" y="1442"/>
                  </a:cubicBezTo>
                  <a:cubicBezTo>
                    <a:pt x="11273" y="1610"/>
                    <a:pt x="11511" y="1791"/>
                    <a:pt x="11735" y="1993"/>
                  </a:cubicBezTo>
                  <a:cubicBezTo>
                    <a:pt x="11749" y="2007"/>
                    <a:pt x="11766" y="2013"/>
                    <a:pt x="11785" y="2013"/>
                  </a:cubicBezTo>
                  <a:cubicBezTo>
                    <a:pt x="11811" y="2013"/>
                    <a:pt x="11839" y="2001"/>
                    <a:pt x="11859" y="1982"/>
                  </a:cubicBezTo>
                  <a:cubicBezTo>
                    <a:pt x="11892" y="1947"/>
                    <a:pt x="11892" y="1890"/>
                    <a:pt x="11848" y="1858"/>
                  </a:cubicBezTo>
                  <a:cubicBezTo>
                    <a:pt x="11622" y="1656"/>
                    <a:pt x="11387" y="1464"/>
                    <a:pt x="11127" y="1296"/>
                  </a:cubicBezTo>
                  <a:cubicBezTo>
                    <a:pt x="11113" y="1282"/>
                    <a:pt x="11096" y="1276"/>
                    <a:pt x="11079" y="1276"/>
                  </a:cubicBezTo>
                  <a:close/>
                  <a:moveTo>
                    <a:pt x="12715" y="2811"/>
                  </a:moveTo>
                  <a:cubicBezTo>
                    <a:pt x="12696" y="2811"/>
                    <a:pt x="12676" y="2816"/>
                    <a:pt x="12658" y="2825"/>
                  </a:cubicBezTo>
                  <a:cubicBezTo>
                    <a:pt x="12623" y="2860"/>
                    <a:pt x="12613" y="2916"/>
                    <a:pt x="12645" y="2960"/>
                  </a:cubicBezTo>
                  <a:cubicBezTo>
                    <a:pt x="12826" y="3186"/>
                    <a:pt x="12996" y="3432"/>
                    <a:pt x="13153" y="3691"/>
                  </a:cubicBezTo>
                  <a:cubicBezTo>
                    <a:pt x="13166" y="3714"/>
                    <a:pt x="13195" y="3731"/>
                    <a:pt x="13225" y="3731"/>
                  </a:cubicBezTo>
                  <a:cubicBezTo>
                    <a:pt x="13242" y="3731"/>
                    <a:pt x="13260" y="3726"/>
                    <a:pt x="13277" y="3713"/>
                  </a:cubicBezTo>
                  <a:cubicBezTo>
                    <a:pt x="13320" y="3691"/>
                    <a:pt x="13333" y="3635"/>
                    <a:pt x="13309" y="3591"/>
                  </a:cubicBezTo>
                  <a:cubicBezTo>
                    <a:pt x="13153" y="3332"/>
                    <a:pt x="12972" y="3084"/>
                    <a:pt x="12793" y="2849"/>
                  </a:cubicBezTo>
                  <a:cubicBezTo>
                    <a:pt x="12773" y="2822"/>
                    <a:pt x="12744" y="2811"/>
                    <a:pt x="12715" y="2811"/>
                  </a:cubicBezTo>
                  <a:close/>
                  <a:moveTo>
                    <a:pt x="13818" y="4763"/>
                  </a:moveTo>
                  <a:cubicBezTo>
                    <a:pt x="13806" y="4763"/>
                    <a:pt x="13793" y="4766"/>
                    <a:pt x="13782" y="4771"/>
                  </a:cubicBezTo>
                  <a:cubicBezTo>
                    <a:pt x="13738" y="4782"/>
                    <a:pt x="13714" y="4839"/>
                    <a:pt x="13725" y="4885"/>
                  </a:cubicBezTo>
                  <a:cubicBezTo>
                    <a:pt x="13828" y="5166"/>
                    <a:pt x="13917" y="5446"/>
                    <a:pt x="13984" y="5738"/>
                  </a:cubicBezTo>
                  <a:cubicBezTo>
                    <a:pt x="13993" y="5777"/>
                    <a:pt x="14036" y="5809"/>
                    <a:pt x="14077" y="5809"/>
                  </a:cubicBezTo>
                  <a:cubicBezTo>
                    <a:pt x="14084" y="5809"/>
                    <a:pt x="14091" y="5808"/>
                    <a:pt x="14098" y="5806"/>
                  </a:cubicBezTo>
                  <a:cubicBezTo>
                    <a:pt x="14143" y="5795"/>
                    <a:pt x="14176" y="5738"/>
                    <a:pt x="14165" y="5695"/>
                  </a:cubicBezTo>
                  <a:cubicBezTo>
                    <a:pt x="14098" y="5401"/>
                    <a:pt x="14008" y="5109"/>
                    <a:pt x="13895" y="4828"/>
                  </a:cubicBezTo>
                  <a:cubicBezTo>
                    <a:pt x="13887" y="4786"/>
                    <a:pt x="13854" y="4763"/>
                    <a:pt x="13818" y="4763"/>
                  </a:cubicBezTo>
                  <a:close/>
                  <a:moveTo>
                    <a:pt x="14265" y="6953"/>
                  </a:moveTo>
                  <a:cubicBezTo>
                    <a:pt x="14211" y="6967"/>
                    <a:pt x="14176" y="6999"/>
                    <a:pt x="14176" y="7056"/>
                  </a:cubicBezTo>
                  <a:cubicBezTo>
                    <a:pt x="14187" y="7180"/>
                    <a:pt x="14187" y="7304"/>
                    <a:pt x="14187" y="7426"/>
                  </a:cubicBezTo>
                  <a:lnTo>
                    <a:pt x="14187" y="7944"/>
                  </a:lnTo>
                  <a:cubicBezTo>
                    <a:pt x="14187" y="8001"/>
                    <a:pt x="14222" y="8033"/>
                    <a:pt x="14278" y="8033"/>
                  </a:cubicBezTo>
                  <a:cubicBezTo>
                    <a:pt x="14322" y="8033"/>
                    <a:pt x="14368" y="8001"/>
                    <a:pt x="14368" y="7944"/>
                  </a:cubicBezTo>
                  <a:lnTo>
                    <a:pt x="14368" y="7426"/>
                  </a:lnTo>
                  <a:cubicBezTo>
                    <a:pt x="14368" y="7291"/>
                    <a:pt x="14368" y="7169"/>
                    <a:pt x="14357" y="7045"/>
                  </a:cubicBezTo>
                  <a:cubicBezTo>
                    <a:pt x="14357" y="6999"/>
                    <a:pt x="14311" y="6953"/>
                    <a:pt x="14265" y="6953"/>
                  </a:cubicBezTo>
                  <a:close/>
                  <a:moveTo>
                    <a:pt x="14278" y="9205"/>
                  </a:moveTo>
                  <a:cubicBezTo>
                    <a:pt x="14222" y="9205"/>
                    <a:pt x="14187" y="9248"/>
                    <a:pt x="14187" y="9294"/>
                  </a:cubicBezTo>
                  <a:lnTo>
                    <a:pt x="14187" y="10193"/>
                  </a:lnTo>
                  <a:cubicBezTo>
                    <a:pt x="14187" y="10250"/>
                    <a:pt x="14222" y="10285"/>
                    <a:pt x="14278" y="10285"/>
                  </a:cubicBezTo>
                  <a:cubicBezTo>
                    <a:pt x="14322" y="10285"/>
                    <a:pt x="14368" y="10250"/>
                    <a:pt x="14368" y="10193"/>
                  </a:cubicBezTo>
                  <a:lnTo>
                    <a:pt x="14368" y="9294"/>
                  </a:lnTo>
                  <a:cubicBezTo>
                    <a:pt x="14368" y="9248"/>
                    <a:pt x="14322" y="9205"/>
                    <a:pt x="14278" y="9205"/>
                  </a:cubicBezTo>
                  <a:close/>
                  <a:moveTo>
                    <a:pt x="14278" y="11454"/>
                  </a:moveTo>
                  <a:cubicBezTo>
                    <a:pt x="14222" y="11454"/>
                    <a:pt x="14187" y="11500"/>
                    <a:pt x="14187" y="11543"/>
                  </a:cubicBezTo>
                  <a:lnTo>
                    <a:pt x="14187" y="12445"/>
                  </a:lnTo>
                  <a:cubicBezTo>
                    <a:pt x="14187" y="12502"/>
                    <a:pt x="14222" y="12534"/>
                    <a:pt x="14278" y="12534"/>
                  </a:cubicBezTo>
                  <a:cubicBezTo>
                    <a:pt x="14322" y="12534"/>
                    <a:pt x="14368" y="12502"/>
                    <a:pt x="14368" y="12445"/>
                  </a:cubicBezTo>
                  <a:lnTo>
                    <a:pt x="14368" y="11543"/>
                  </a:lnTo>
                  <a:cubicBezTo>
                    <a:pt x="14368" y="11500"/>
                    <a:pt x="14322" y="11454"/>
                    <a:pt x="14278" y="114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rot="5400000">
              <a:off x="-82675" y="-1896625"/>
              <a:ext cx="1376016" cy="3182435"/>
            </a:xfrm>
            <a:custGeom>
              <a:avLst/>
              <a:gdLst/>
              <a:ahLst/>
              <a:cxnLst/>
              <a:rect l="l" t="t" r="r" b="b"/>
              <a:pathLst>
                <a:path w="17328" h="40076" extrusionOk="0">
                  <a:moveTo>
                    <a:pt x="8460" y="0"/>
                  </a:moveTo>
                  <a:cubicBezTo>
                    <a:pt x="8147" y="14"/>
                    <a:pt x="7842" y="36"/>
                    <a:pt x="7561" y="68"/>
                  </a:cubicBezTo>
                  <a:cubicBezTo>
                    <a:pt x="7505" y="68"/>
                    <a:pt x="7472" y="114"/>
                    <a:pt x="7472" y="160"/>
                  </a:cubicBezTo>
                  <a:cubicBezTo>
                    <a:pt x="7482" y="209"/>
                    <a:pt x="7516" y="240"/>
                    <a:pt x="7555" y="240"/>
                  </a:cubicBezTo>
                  <a:cubicBezTo>
                    <a:pt x="7560" y="240"/>
                    <a:pt x="7566" y="239"/>
                    <a:pt x="7572" y="238"/>
                  </a:cubicBezTo>
                  <a:cubicBezTo>
                    <a:pt x="7864" y="216"/>
                    <a:pt x="8158" y="192"/>
                    <a:pt x="8460" y="181"/>
                  </a:cubicBezTo>
                  <a:cubicBezTo>
                    <a:pt x="8517" y="181"/>
                    <a:pt x="8552" y="149"/>
                    <a:pt x="8552" y="92"/>
                  </a:cubicBezTo>
                  <a:cubicBezTo>
                    <a:pt x="8552" y="46"/>
                    <a:pt x="8506" y="0"/>
                    <a:pt x="8460" y="0"/>
                  </a:cubicBezTo>
                  <a:close/>
                  <a:moveTo>
                    <a:pt x="9802" y="55"/>
                  </a:moveTo>
                  <a:cubicBezTo>
                    <a:pt x="9757" y="55"/>
                    <a:pt x="9721" y="88"/>
                    <a:pt x="9721" y="135"/>
                  </a:cubicBezTo>
                  <a:cubicBezTo>
                    <a:pt x="9711" y="181"/>
                    <a:pt x="9754" y="227"/>
                    <a:pt x="9800" y="238"/>
                  </a:cubicBezTo>
                  <a:cubicBezTo>
                    <a:pt x="10105" y="260"/>
                    <a:pt x="10396" y="316"/>
                    <a:pt x="10677" y="373"/>
                  </a:cubicBezTo>
                  <a:cubicBezTo>
                    <a:pt x="10683" y="374"/>
                    <a:pt x="10689" y="375"/>
                    <a:pt x="10695" y="375"/>
                  </a:cubicBezTo>
                  <a:cubicBezTo>
                    <a:pt x="10734" y="375"/>
                    <a:pt x="10768" y="345"/>
                    <a:pt x="10780" y="306"/>
                  </a:cubicBezTo>
                  <a:cubicBezTo>
                    <a:pt x="10791" y="249"/>
                    <a:pt x="10766" y="203"/>
                    <a:pt x="10712" y="192"/>
                  </a:cubicBezTo>
                  <a:cubicBezTo>
                    <a:pt x="10429" y="135"/>
                    <a:pt x="10126" y="92"/>
                    <a:pt x="9821" y="57"/>
                  </a:cubicBezTo>
                  <a:cubicBezTo>
                    <a:pt x="9815" y="56"/>
                    <a:pt x="9808" y="55"/>
                    <a:pt x="9802" y="55"/>
                  </a:cubicBezTo>
                  <a:close/>
                  <a:moveTo>
                    <a:pt x="6238" y="292"/>
                  </a:moveTo>
                  <a:cubicBezTo>
                    <a:pt x="6230" y="292"/>
                    <a:pt x="6221" y="293"/>
                    <a:pt x="6211" y="295"/>
                  </a:cubicBezTo>
                  <a:cubicBezTo>
                    <a:pt x="5906" y="362"/>
                    <a:pt x="5625" y="451"/>
                    <a:pt x="5345" y="540"/>
                  </a:cubicBezTo>
                  <a:cubicBezTo>
                    <a:pt x="5299" y="565"/>
                    <a:pt x="5277" y="608"/>
                    <a:pt x="5288" y="665"/>
                  </a:cubicBezTo>
                  <a:cubicBezTo>
                    <a:pt x="5308" y="703"/>
                    <a:pt x="5341" y="724"/>
                    <a:pt x="5378" y="724"/>
                  </a:cubicBezTo>
                  <a:cubicBezTo>
                    <a:pt x="5386" y="724"/>
                    <a:pt x="5393" y="723"/>
                    <a:pt x="5401" y="721"/>
                  </a:cubicBezTo>
                  <a:cubicBezTo>
                    <a:pt x="5671" y="621"/>
                    <a:pt x="5963" y="540"/>
                    <a:pt x="6257" y="462"/>
                  </a:cubicBezTo>
                  <a:cubicBezTo>
                    <a:pt x="6300" y="451"/>
                    <a:pt x="6335" y="405"/>
                    <a:pt x="6325" y="362"/>
                  </a:cubicBezTo>
                  <a:cubicBezTo>
                    <a:pt x="6313" y="315"/>
                    <a:pt x="6281" y="292"/>
                    <a:pt x="6238" y="292"/>
                  </a:cubicBezTo>
                  <a:close/>
                  <a:moveTo>
                    <a:pt x="11980" y="578"/>
                  </a:moveTo>
                  <a:cubicBezTo>
                    <a:pt x="11945" y="578"/>
                    <a:pt x="11911" y="601"/>
                    <a:pt x="11903" y="643"/>
                  </a:cubicBezTo>
                  <a:cubicBezTo>
                    <a:pt x="11881" y="689"/>
                    <a:pt x="11903" y="732"/>
                    <a:pt x="11949" y="756"/>
                  </a:cubicBezTo>
                  <a:cubicBezTo>
                    <a:pt x="12230" y="867"/>
                    <a:pt x="12500" y="991"/>
                    <a:pt x="12748" y="1137"/>
                  </a:cubicBezTo>
                  <a:cubicBezTo>
                    <a:pt x="12760" y="1144"/>
                    <a:pt x="12774" y="1147"/>
                    <a:pt x="12787" y="1147"/>
                  </a:cubicBezTo>
                  <a:cubicBezTo>
                    <a:pt x="12821" y="1147"/>
                    <a:pt x="12855" y="1128"/>
                    <a:pt x="12872" y="1105"/>
                  </a:cubicBezTo>
                  <a:cubicBezTo>
                    <a:pt x="12894" y="1059"/>
                    <a:pt x="12883" y="1002"/>
                    <a:pt x="12837" y="981"/>
                  </a:cubicBezTo>
                  <a:cubicBezTo>
                    <a:pt x="12578" y="835"/>
                    <a:pt x="12308" y="700"/>
                    <a:pt x="12016" y="586"/>
                  </a:cubicBezTo>
                  <a:cubicBezTo>
                    <a:pt x="12005" y="581"/>
                    <a:pt x="11992" y="578"/>
                    <a:pt x="11980" y="578"/>
                  </a:cubicBezTo>
                  <a:close/>
                  <a:moveTo>
                    <a:pt x="4143" y="1093"/>
                  </a:moveTo>
                  <a:cubicBezTo>
                    <a:pt x="4127" y="1093"/>
                    <a:pt x="4111" y="1097"/>
                    <a:pt x="4097" y="1105"/>
                  </a:cubicBezTo>
                  <a:cubicBezTo>
                    <a:pt x="3827" y="1251"/>
                    <a:pt x="3568" y="1418"/>
                    <a:pt x="3330" y="1588"/>
                  </a:cubicBezTo>
                  <a:cubicBezTo>
                    <a:pt x="3298" y="1610"/>
                    <a:pt x="3287" y="1666"/>
                    <a:pt x="3309" y="1712"/>
                  </a:cubicBezTo>
                  <a:cubicBezTo>
                    <a:pt x="3328" y="1738"/>
                    <a:pt x="3355" y="1748"/>
                    <a:pt x="3381" y="1748"/>
                  </a:cubicBezTo>
                  <a:cubicBezTo>
                    <a:pt x="3400" y="1748"/>
                    <a:pt x="3418" y="1743"/>
                    <a:pt x="3433" y="1734"/>
                  </a:cubicBezTo>
                  <a:cubicBezTo>
                    <a:pt x="3668" y="1566"/>
                    <a:pt x="3916" y="1407"/>
                    <a:pt x="4186" y="1261"/>
                  </a:cubicBezTo>
                  <a:cubicBezTo>
                    <a:pt x="4232" y="1240"/>
                    <a:pt x="4243" y="1183"/>
                    <a:pt x="4219" y="1137"/>
                  </a:cubicBezTo>
                  <a:cubicBezTo>
                    <a:pt x="4204" y="1108"/>
                    <a:pt x="4174" y="1093"/>
                    <a:pt x="4143" y="1093"/>
                  </a:cubicBezTo>
                  <a:close/>
                  <a:moveTo>
                    <a:pt x="13905" y="1722"/>
                  </a:moveTo>
                  <a:cubicBezTo>
                    <a:pt x="13881" y="1722"/>
                    <a:pt x="13856" y="1732"/>
                    <a:pt x="13839" y="1755"/>
                  </a:cubicBezTo>
                  <a:cubicBezTo>
                    <a:pt x="13804" y="1791"/>
                    <a:pt x="13817" y="1847"/>
                    <a:pt x="13850" y="1880"/>
                  </a:cubicBezTo>
                  <a:cubicBezTo>
                    <a:pt x="14087" y="2071"/>
                    <a:pt x="14301" y="2274"/>
                    <a:pt x="14503" y="2487"/>
                  </a:cubicBezTo>
                  <a:cubicBezTo>
                    <a:pt x="14519" y="2505"/>
                    <a:pt x="14542" y="2514"/>
                    <a:pt x="14566" y="2514"/>
                  </a:cubicBezTo>
                  <a:cubicBezTo>
                    <a:pt x="14590" y="2514"/>
                    <a:pt x="14615" y="2505"/>
                    <a:pt x="14638" y="2487"/>
                  </a:cubicBezTo>
                  <a:cubicBezTo>
                    <a:pt x="14671" y="2455"/>
                    <a:pt x="14671" y="2398"/>
                    <a:pt x="14638" y="2363"/>
                  </a:cubicBezTo>
                  <a:cubicBezTo>
                    <a:pt x="14425" y="2139"/>
                    <a:pt x="14209" y="1936"/>
                    <a:pt x="13963" y="1745"/>
                  </a:cubicBezTo>
                  <a:cubicBezTo>
                    <a:pt x="13947" y="1730"/>
                    <a:pt x="13926" y="1722"/>
                    <a:pt x="13905" y="1722"/>
                  </a:cubicBezTo>
                  <a:close/>
                  <a:moveTo>
                    <a:pt x="2359" y="2452"/>
                  </a:moveTo>
                  <a:cubicBezTo>
                    <a:pt x="2335" y="2452"/>
                    <a:pt x="2312" y="2460"/>
                    <a:pt x="2296" y="2476"/>
                  </a:cubicBezTo>
                  <a:cubicBezTo>
                    <a:pt x="2083" y="2701"/>
                    <a:pt x="1880" y="2927"/>
                    <a:pt x="1699" y="3162"/>
                  </a:cubicBezTo>
                  <a:cubicBezTo>
                    <a:pt x="1678" y="3208"/>
                    <a:pt x="1678" y="3265"/>
                    <a:pt x="1721" y="3286"/>
                  </a:cubicBezTo>
                  <a:cubicBezTo>
                    <a:pt x="1735" y="3301"/>
                    <a:pt x="1754" y="3307"/>
                    <a:pt x="1772" y="3307"/>
                  </a:cubicBezTo>
                  <a:cubicBezTo>
                    <a:pt x="1799" y="3307"/>
                    <a:pt x="1826" y="3295"/>
                    <a:pt x="1845" y="3276"/>
                  </a:cubicBezTo>
                  <a:cubicBezTo>
                    <a:pt x="2026" y="3052"/>
                    <a:pt x="2218" y="2825"/>
                    <a:pt x="2431" y="2601"/>
                  </a:cubicBezTo>
                  <a:cubicBezTo>
                    <a:pt x="2463" y="2566"/>
                    <a:pt x="2463" y="2512"/>
                    <a:pt x="2431" y="2476"/>
                  </a:cubicBezTo>
                  <a:cubicBezTo>
                    <a:pt x="2408" y="2460"/>
                    <a:pt x="2382" y="2452"/>
                    <a:pt x="2359" y="2452"/>
                  </a:cubicBezTo>
                  <a:close/>
                  <a:moveTo>
                    <a:pt x="15431" y="3373"/>
                  </a:moveTo>
                  <a:cubicBezTo>
                    <a:pt x="15412" y="3373"/>
                    <a:pt x="15394" y="3379"/>
                    <a:pt x="15381" y="3389"/>
                  </a:cubicBezTo>
                  <a:cubicBezTo>
                    <a:pt x="15335" y="3421"/>
                    <a:pt x="15324" y="3478"/>
                    <a:pt x="15357" y="3511"/>
                  </a:cubicBezTo>
                  <a:cubicBezTo>
                    <a:pt x="15527" y="3759"/>
                    <a:pt x="15683" y="4018"/>
                    <a:pt x="15829" y="4267"/>
                  </a:cubicBezTo>
                  <a:cubicBezTo>
                    <a:pt x="15845" y="4295"/>
                    <a:pt x="15876" y="4310"/>
                    <a:pt x="15907" y="4310"/>
                  </a:cubicBezTo>
                  <a:cubicBezTo>
                    <a:pt x="15923" y="4310"/>
                    <a:pt x="15939" y="4306"/>
                    <a:pt x="15953" y="4299"/>
                  </a:cubicBezTo>
                  <a:cubicBezTo>
                    <a:pt x="15999" y="4277"/>
                    <a:pt x="16010" y="4221"/>
                    <a:pt x="15988" y="4175"/>
                  </a:cubicBezTo>
                  <a:cubicBezTo>
                    <a:pt x="15843" y="3929"/>
                    <a:pt x="15683" y="3670"/>
                    <a:pt x="15505" y="3411"/>
                  </a:cubicBezTo>
                  <a:cubicBezTo>
                    <a:pt x="15485" y="3384"/>
                    <a:pt x="15457" y="3373"/>
                    <a:pt x="15431" y="3373"/>
                  </a:cubicBezTo>
                  <a:close/>
                  <a:moveTo>
                    <a:pt x="1037" y="4265"/>
                  </a:moveTo>
                  <a:cubicBezTo>
                    <a:pt x="1008" y="4265"/>
                    <a:pt x="984" y="4281"/>
                    <a:pt x="968" y="4310"/>
                  </a:cubicBezTo>
                  <a:cubicBezTo>
                    <a:pt x="811" y="4591"/>
                    <a:pt x="687" y="4861"/>
                    <a:pt x="573" y="5131"/>
                  </a:cubicBezTo>
                  <a:cubicBezTo>
                    <a:pt x="552" y="5177"/>
                    <a:pt x="573" y="5233"/>
                    <a:pt x="619" y="5244"/>
                  </a:cubicBezTo>
                  <a:cubicBezTo>
                    <a:pt x="631" y="5250"/>
                    <a:pt x="644" y="5252"/>
                    <a:pt x="657" y="5252"/>
                  </a:cubicBezTo>
                  <a:cubicBezTo>
                    <a:pt x="693" y="5252"/>
                    <a:pt x="728" y="5232"/>
                    <a:pt x="744" y="5198"/>
                  </a:cubicBezTo>
                  <a:cubicBezTo>
                    <a:pt x="843" y="4942"/>
                    <a:pt x="968" y="4672"/>
                    <a:pt x="1127" y="4388"/>
                  </a:cubicBezTo>
                  <a:cubicBezTo>
                    <a:pt x="1149" y="4356"/>
                    <a:pt x="1127" y="4299"/>
                    <a:pt x="1081" y="4277"/>
                  </a:cubicBezTo>
                  <a:cubicBezTo>
                    <a:pt x="1066" y="4269"/>
                    <a:pt x="1051" y="4265"/>
                    <a:pt x="1037" y="4265"/>
                  </a:cubicBezTo>
                  <a:close/>
                  <a:moveTo>
                    <a:pt x="16508" y="5348"/>
                  </a:moveTo>
                  <a:cubicBezTo>
                    <a:pt x="16496" y="5348"/>
                    <a:pt x="16484" y="5351"/>
                    <a:pt x="16472" y="5357"/>
                  </a:cubicBezTo>
                  <a:cubicBezTo>
                    <a:pt x="16426" y="5379"/>
                    <a:pt x="16404" y="5425"/>
                    <a:pt x="16415" y="5468"/>
                  </a:cubicBezTo>
                  <a:cubicBezTo>
                    <a:pt x="16539" y="5762"/>
                    <a:pt x="16639" y="6054"/>
                    <a:pt x="16731" y="6313"/>
                  </a:cubicBezTo>
                  <a:cubicBezTo>
                    <a:pt x="16740" y="6351"/>
                    <a:pt x="16780" y="6373"/>
                    <a:pt x="16819" y="6373"/>
                  </a:cubicBezTo>
                  <a:cubicBezTo>
                    <a:pt x="16826" y="6373"/>
                    <a:pt x="16834" y="6372"/>
                    <a:pt x="16842" y="6370"/>
                  </a:cubicBezTo>
                  <a:cubicBezTo>
                    <a:pt x="16887" y="6359"/>
                    <a:pt x="16923" y="6302"/>
                    <a:pt x="16898" y="6257"/>
                  </a:cubicBezTo>
                  <a:cubicBezTo>
                    <a:pt x="16820" y="5987"/>
                    <a:pt x="16707" y="5706"/>
                    <a:pt x="16585" y="5401"/>
                  </a:cubicBezTo>
                  <a:cubicBezTo>
                    <a:pt x="16567" y="5369"/>
                    <a:pt x="16540" y="5348"/>
                    <a:pt x="16508" y="5348"/>
                  </a:cubicBezTo>
                  <a:close/>
                  <a:moveTo>
                    <a:pt x="236" y="6356"/>
                  </a:moveTo>
                  <a:cubicBezTo>
                    <a:pt x="191" y="6356"/>
                    <a:pt x="156" y="6388"/>
                    <a:pt x="147" y="6427"/>
                  </a:cubicBezTo>
                  <a:cubicBezTo>
                    <a:pt x="47" y="6832"/>
                    <a:pt x="12" y="7145"/>
                    <a:pt x="1" y="7337"/>
                  </a:cubicBezTo>
                  <a:cubicBezTo>
                    <a:pt x="1" y="7383"/>
                    <a:pt x="33" y="7426"/>
                    <a:pt x="90" y="7426"/>
                  </a:cubicBezTo>
                  <a:cubicBezTo>
                    <a:pt x="136" y="7426"/>
                    <a:pt x="182" y="7393"/>
                    <a:pt x="182" y="7337"/>
                  </a:cubicBezTo>
                  <a:cubicBezTo>
                    <a:pt x="193" y="7169"/>
                    <a:pt x="225" y="6864"/>
                    <a:pt x="317" y="6470"/>
                  </a:cubicBezTo>
                  <a:cubicBezTo>
                    <a:pt x="338" y="6427"/>
                    <a:pt x="303" y="6370"/>
                    <a:pt x="260" y="6359"/>
                  </a:cubicBezTo>
                  <a:cubicBezTo>
                    <a:pt x="252" y="6357"/>
                    <a:pt x="244" y="6356"/>
                    <a:pt x="236" y="6356"/>
                  </a:cubicBezTo>
                  <a:close/>
                  <a:moveTo>
                    <a:pt x="17171" y="7504"/>
                  </a:moveTo>
                  <a:cubicBezTo>
                    <a:pt x="17163" y="7504"/>
                    <a:pt x="17155" y="7505"/>
                    <a:pt x="17147" y="7507"/>
                  </a:cubicBezTo>
                  <a:cubicBezTo>
                    <a:pt x="17101" y="7518"/>
                    <a:pt x="17068" y="7561"/>
                    <a:pt x="17079" y="7607"/>
                  </a:cubicBezTo>
                  <a:cubicBezTo>
                    <a:pt x="17101" y="7731"/>
                    <a:pt x="17125" y="7820"/>
                    <a:pt x="17125" y="7887"/>
                  </a:cubicBezTo>
                  <a:cubicBezTo>
                    <a:pt x="17136" y="7923"/>
                    <a:pt x="17136" y="7944"/>
                    <a:pt x="17136" y="7955"/>
                  </a:cubicBezTo>
                  <a:cubicBezTo>
                    <a:pt x="17147" y="7966"/>
                    <a:pt x="17147" y="7966"/>
                    <a:pt x="17147" y="7979"/>
                  </a:cubicBezTo>
                  <a:lnTo>
                    <a:pt x="17147" y="8484"/>
                  </a:lnTo>
                  <a:cubicBezTo>
                    <a:pt x="17147" y="8541"/>
                    <a:pt x="17179" y="8573"/>
                    <a:pt x="17236" y="8573"/>
                  </a:cubicBezTo>
                  <a:cubicBezTo>
                    <a:pt x="17282" y="8573"/>
                    <a:pt x="17328" y="8541"/>
                    <a:pt x="17328" y="8484"/>
                  </a:cubicBezTo>
                  <a:lnTo>
                    <a:pt x="17328" y="7966"/>
                  </a:lnTo>
                  <a:lnTo>
                    <a:pt x="17328" y="7955"/>
                  </a:lnTo>
                  <a:cubicBezTo>
                    <a:pt x="17328" y="7955"/>
                    <a:pt x="17303" y="7820"/>
                    <a:pt x="17260" y="7574"/>
                  </a:cubicBezTo>
                  <a:cubicBezTo>
                    <a:pt x="17249" y="7535"/>
                    <a:pt x="17215" y="7504"/>
                    <a:pt x="17171" y="7504"/>
                  </a:cubicBezTo>
                  <a:close/>
                  <a:moveTo>
                    <a:pt x="90" y="8608"/>
                  </a:moveTo>
                  <a:cubicBezTo>
                    <a:pt x="33" y="8608"/>
                    <a:pt x="1" y="8641"/>
                    <a:pt x="1" y="8697"/>
                  </a:cubicBezTo>
                  <a:lnTo>
                    <a:pt x="1" y="9599"/>
                  </a:lnTo>
                  <a:cubicBezTo>
                    <a:pt x="1" y="9653"/>
                    <a:pt x="33" y="9688"/>
                    <a:pt x="90" y="9688"/>
                  </a:cubicBezTo>
                  <a:cubicBezTo>
                    <a:pt x="136" y="9688"/>
                    <a:pt x="182" y="9653"/>
                    <a:pt x="182" y="9599"/>
                  </a:cubicBezTo>
                  <a:lnTo>
                    <a:pt x="182" y="8697"/>
                  </a:lnTo>
                  <a:cubicBezTo>
                    <a:pt x="182" y="8641"/>
                    <a:pt x="136" y="8608"/>
                    <a:pt x="90" y="8608"/>
                  </a:cubicBezTo>
                  <a:close/>
                  <a:moveTo>
                    <a:pt x="17236" y="9745"/>
                  </a:moveTo>
                  <a:cubicBezTo>
                    <a:pt x="17179" y="9745"/>
                    <a:pt x="17147" y="9788"/>
                    <a:pt x="17147" y="9834"/>
                  </a:cubicBezTo>
                  <a:lnTo>
                    <a:pt x="17147" y="10733"/>
                  </a:lnTo>
                  <a:cubicBezTo>
                    <a:pt x="17147" y="10790"/>
                    <a:pt x="17179" y="10825"/>
                    <a:pt x="17236" y="10825"/>
                  </a:cubicBezTo>
                  <a:cubicBezTo>
                    <a:pt x="17282" y="10825"/>
                    <a:pt x="17328" y="10790"/>
                    <a:pt x="17328" y="10733"/>
                  </a:cubicBezTo>
                  <a:lnTo>
                    <a:pt x="17328" y="9834"/>
                  </a:lnTo>
                  <a:cubicBezTo>
                    <a:pt x="17328" y="9788"/>
                    <a:pt x="17282" y="9745"/>
                    <a:pt x="17236" y="9745"/>
                  </a:cubicBezTo>
                  <a:close/>
                  <a:moveTo>
                    <a:pt x="90" y="10868"/>
                  </a:moveTo>
                  <a:cubicBezTo>
                    <a:pt x="33" y="10868"/>
                    <a:pt x="1" y="10903"/>
                    <a:pt x="1" y="10960"/>
                  </a:cubicBezTo>
                  <a:lnTo>
                    <a:pt x="1" y="11859"/>
                  </a:lnTo>
                  <a:cubicBezTo>
                    <a:pt x="1" y="11905"/>
                    <a:pt x="33" y="11948"/>
                    <a:pt x="90" y="11948"/>
                  </a:cubicBezTo>
                  <a:cubicBezTo>
                    <a:pt x="136" y="11948"/>
                    <a:pt x="182" y="11905"/>
                    <a:pt x="182" y="11859"/>
                  </a:cubicBezTo>
                  <a:lnTo>
                    <a:pt x="182" y="10960"/>
                  </a:lnTo>
                  <a:cubicBezTo>
                    <a:pt x="182" y="10903"/>
                    <a:pt x="136" y="10868"/>
                    <a:pt x="90" y="10868"/>
                  </a:cubicBezTo>
                  <a:close/>
                  <a:moveTo>
                    <a:pt x="17236" y="11994"/>
                  </a:moveTo>
                  <a:cubicBezTo>
                    <a:pt x="17179" y="11994"/>
                    <a:pt x="17147" y="12040"/>
                    <a:pt x="17147" y="12083"/>
                  </a:cubicBezTo>
                  <a:lnTo>
                    <a:pt x="17147" y="12985"/>
                  </a:lnTo>
                  <a:cubicBezTo>
                    <a:pt x="17147" y="13042"/>
                    <a:pt x="17179" y="13074"/>
                    <a:pt x="17236" y="13074"/>
                  </a:cubicBezTo>
                  <a:cubicBezTo>
                    <a:pt x="17282" y="13074"/>
                    <a:pt x="17328" y="13042"/>
                    <a:pt x="17328" y="12985"/>
                  </a:cubicBezTo>
                  <a:lnTo>
                    <a:pt x="17328" y="12083"/>
                  </a:lnTo>
                  <a:cubicBezTo>
                    <a:pt x="17328" y="12040"/>
                    <a:pt x="17282" y="11994"/>
                    <a:pt x="17236" y="11994"/>
                  </a:cubicBezTo>
                  <a:close/>
                  <a:moveTo>
                    <a:pt x="90" y="13120"/>
                  </a:moveTo>
                  <a:cubicBezTo>
                    <a:pt x="33" y="13120"/>
                    <a:pt x="1" y="13163"/>
                    <a:pt x="1" y="13209"/>
                  </a:cubicBezTo>
                  <a:lnTo>
                    <a:pt x="1" y="14108"/>
                  </a:lnTo>
                  <a:cubicBezTo>
                    <a:pt x="1" y="14165"/>
                    <a:pt x="33" y="14200"/>
                    <a:pt x="90" y="14200"/>
                  </a:cubicBezTo>
                  <a:cubicBezTo>
                    <a:pt x="136" y="14200"/>
                    <a:pt x="182" y="14165"/>
                    <a:pt x="182" y="14108"/>
                  </a:cubicBezTo>
                  <a:lnTo>
                    <a:pt x="182" y="13209"/>
                  </a:lnTo>
                  <a:cubicBezTo>
                    <a:pt x="182" y="13163"/>
                    <a:pt x="136" y="13120"/>
                    <a:pt x="90" y="13120"/>
                  </a:cubicBezTo>
                  <a:close/>
                  <a:moveTo>
                    <a:pt x="17236" y="14243"/>
                  </a:moveTo>
                  <a:cubicBezTo>
                    <a:pt x="17179" y="14243"/>
                    <a:pt x="17147" y="14289"/>
                    <a:pt x="17147" y="14335"/>
                  </a:cubicBezTo>
                  <a:lnTo>
                    <a:pt x="17147" y="15234"/>
                  </a:lnTo>
                  <a:cubicBezTo>
                    <a:pt x="17147" y="15291"/>
                    <a:pt x="17179" y="15324"/>
                    <a:pt x="17236" y="15324"/>
                  </a:cubicBezTo>
                  <a:cubicBezTo>
                    <a:pt x="17282" y="15324"/>
                    <a:pt x="17328" y="15291"/>
                    <a:pt x="17328" y="15234"/>
                  </a:cubicBezTo>
                  <a:lnTo>
                    <a:pt x="17328" y="14335"/>
                  </a:lnTo>
                  <a:cubicBezTo>
                    <a:pt x="17328" y="14289"/>
                    <a:pt x="17282" y="14243"/>
                    <a:pt x="17236" y="14243"/>
                  </a:cubicBezTo>
                  <a:close/>
                  <a:moveTo>
                    <a:pt x="90" y="15380"/>
                  </a:moveTo>
                  <a:cubicBezTo>
                    <a:pt x="33" y="15380"/>
                    <a:pt x="1" y="15415"/>
                    <a:pt x="1" y="15472"/>
                  </a:cubicBezTo>
                  <a:lnTo>
                    <a:pt x="1" y="16371"/>
                  </a:lnTo>
                  <a:cubicBezTo>
                    <a:pt x="1" y="16417"/>
                    <a:pt x="33" y="16460"/>
                    <a:pt x="90" y="16460"/>
                  </a:cubicBezTo>
                  <a:cubicBezTo>
                    <a:pt x="136" y="16460"/>
                    <a:pt x="182" y="16417"/>
                    <a:pt x="182" y="16371"/>
                  </a:cubicBezTo>
                  <a:lnTo>
                    <a:pt x="182" y="15472"/>
                  </a:lnTo>
                  <a:cubicBezTo>
                    <a:pt x="182" y="15415"/>
                    <a:pt x="136" y="15380"/>
                    <a:pt x="90" y="15380"/>
                  </a:cubicBezTo>
                  <a:close/>
                  <a:moveTo>
                    <a:pt x="17236" y="16495"/>
                  </a:moveTo>
                  <a:cubicBezTo>
                    <a:pt x="17179" y="16495"/>
                    <a:pt x="17147" y="16539"/>
                    <a:pt x="17147" y="16584"/>
                  </a:cubicBezTo>
                  <a:lnTo>
                    <a:pt x="17147" y="17484"/>
                  </a:lnTo>
                  <a:cubicBezTo>
                    <a:pt x="17147" y="17540"/>
                    <a:pt x="17179" y="17575"/>
                    <a:pt x="17236" y="17575"/>
                  </a:cubicBezTo>
                  <a:cubicBezTo>
                    <a:pt x="17282" y="17575"/>
                    <a:pt x="17328" y="17540"/>
                    <a:pt x="17328" y="17484"/>
                  </a:cubicBezTo>
                  <a:lnTo>
                    <a:pt x="17328" y="16584"/>
                  </a:lnTo>
                  <a:cubicBezTo>
                    <a:pt x="17328" y="16539"/>
                    <a:pt x="17282" y="16495"/>
                    <a:pt x="17236" y="16495"/>
                  </a:cubicBezTo>
                  <a:close/>
                  <a:moveTo>
                    <a:pt x="90" y="17632"/>
                  </a:moveTo>
                  <a:cubicBezTo>
                    <a:pt x="33" y="17632"/>
                    <a:pt x="1" y="17675"/>
                    <a:pt x="1" y="17721"/>
                  </a:cubicBezTo>
                  <a:lnTo>
                    <a:pt x="1" y="18620"/>
                  </a:lnTo>
                  <a:cubicBezTo>
                    <a:pt x="1" y="18677"/>
                    <a:pt x="33" y="18712"/>
                    <a:pt x="90" y="18712"/>
                  </a:cubicBezTo>
                  <a:cubicBezTo>
                    <a:pt x="136" y="18712"/>
                    <a:pt x="182" y="18677"/>
                    <a:pt x="182" y="18620"/>
                  </a:cubicBezTo>
                  <a:lnTo>
                    <a:pt x="182" y="17721"/>
                  </a:lnTo>
                  <a:cubicBezTo>
                    <a:pt x="182" y="17675"/>
                    <a:pt x="136" y="17632"/>
                    <a:pt x="90" y="17632"/>
                  </a:cubicBezTo>
                  <a:close/>
                  <a:moveTo>
                    <a:pt x="17236" y="18745"/>
                  </a:moveTo>
                  <a:cubicBezTo>
                    <a:pt x="17179" y="18745"/>
                    <a:pt x="17147" y="18790"/>
                    <a:pt x="17147" y="18834"/>
                  </a:cubicBezTo>
                  <a:lnTo>
                    <a:pt x="17147" y="19736"/>
                  </a:lnTo>
                  <a:cubicBezTo>
                    <a:pt x="17147" y="19792"/>
                    <a:pt x="17179" y="19825"/>
                    <a:pt x="17236" y="19825"/>
                  </a:cubicBezTo>
                  <a:cubicBezTo>
                    <a:pt x="17282" y="19825"/>
                    <a:pt x="17328" y="19792"/>
                    <a:pt x="17328" y="19736"/>
                  </a:cubicBezTo>
                  <a:lnTo>
                    <a:pt x="17328" y="18834"/>
                  </a:lnTo>
                  <a:cubicBezTo>
                    <a:pt x="17328" y="18790"/>
                    <a:pt x="17282" y="18745"/>
                    <a:pt x="17236" y="18745"/>
                  </a:cubicBezTo>
                  <a:close/>
                  <a:moveTo>
                    <a:pt x="90" y="19892"/>
                  </a:moveTo>
                  <a:cubicBezTo>
                    <a:pt x="33" y="19892"/>
                    <a:pt x="1" y="19927"/>
                    <a:pt x="1" y="19981"/>
                  </a:cubicBezTo>
                  <a:lnTo>
                    <a:pt x="1" y="20883"/>
                  </a:lnTo>
                  <a:cubicBezTo>
                    <a:pt x="1" y="20926"/>
                    <a:pt x="33" y="20972"/>
                    <a:pt x="90" y="20972"/>
                  </a:cubicBezTo>
                  <a:cubicBezTo>
                    <a:pt x="136" y="20972"/>
                    <a:pt x="182" y="20926"/>
                    <a:pt x="182" y="20883"/>
                  </a:cubicBezTo>
                  <a:lnTo>
                    <a:pt x="182" y="19981"/>
                  </a:lnTo>
                  <a:cubicBezTo>
                    <a:pt x="182" y="19927"/>
                    <a:pt x="136" y="19892"/>
                    <a:pt x="90" y="19892"/>
                  </a:cubicBezTo>
                  <a:close/>
                  <a:moveTo>
                    <a:pt x="17236" y="20994"/>
                  </a:moveTo>
                  <a:cubicBezTo>
                    <a:pt x="17179" y="20994"/>
                    <a:pt x="17147" y="21040"/>
                    <a:pt x="17147" y="21086"/>
                  </a:cubicBezTo>
                  <a:lnTo>
                    <a:pt x="17147" y="21985"/>
                  </a:lnTo>
                  <a:cubicBezTo>
                    <a:pt x="17147" y="22041"/>
                    <a:pt x="17179" y="22074"/>
                    <a:pt x="17236" y="22074"/>
                  </a:cubicBezTo>
                  <a:cubicBezTo>
                    <a:pt x="17282" y="22074"/>
                    <a:pt x="17328" y="22041"/>
                    <a:pt x="17328" y="21985"/>
                  </a:cubicBezTo>
                  <a:lnTo>
                    <a:pt x="17328" y="21086"/>
                  </a:lnTo>
                  <a:cubicBezTo>
                    <a:pt x="17328" y="21040"/>
                    <a:pt x="17282" y="20994"/>
                    <a:pt x="17236" y="20994"/>
                  </a:cubicBezTo>
                  <a:close/>
                  <a:moveTo>
                    <a:pt x="90" y="22141"/>
                  </a:moveTo>
                  <a:cubicBezTo>
                    <a:pt x="33" y="22141"/>
                    <a:pt x="1" y="22187"/>
                    <a:pt x="1" y="22233"/>
                  </a:cubicBezTo>
                  <a:lnTo>
                    <a:pt x="1" y="23143"/>
                  </a:lnTo>
                  <a:cubicBezTo>
                    <a:pt x="1" y="23189"/>
                    <a:pt x="33" y="23235"/>
                    <a:pt x="90" y="23235"/>
                  </a:cubicBezTo>
                  <a:cubicBezTo>
                    <a:pt x="136" y="23235"/>
                    <a:pt x="182" y="23189"/>
                    <a:pt x="182" y="23143"/>
                  </a:cubicBezTo>
                  <a:lnTo>
                    <a:pt x="182" y="22233"/>
                  </a:lnTo>
                  <a:cubicBezTo>
                    <a:pt x="182" y="22187"/>
                    <a:pt x="136" y="22141"/>
                    <a:pt x="90" y="22141"/>
                  </a:cubicBezTo>
                  <a:close/>
                  <a:moveTo>
                    <a:pt x="17236" y="23246"/>
                  </a:moveTo>
                  <a:cubicBezTo>
                    <a:pt x="17179" y="23246"/>
                    <a:pt x="17147" y="23289"/>
                    <a:pt x="17147" y="23335"/>
                  </a:cubicBezTo>
                  <a:lnTo>
                    <a:pt x="17147" y="24234"/>
                  </a:lnTo>
                  <a:cubicBezTo>
                    <a:pt x="17147" y="24291"/>
                    <a:pt x="17179" y="24326"/>
                    <a:pt x="17236" y="24326"/>
                  </a:cubicBezTo>
                  <a:cubicBezTo>
                    <a:pt x="17282" y="24326"/>
                    <a:pt x="17328" y="24291"/>
                    <a:pt x="17328" y="24234"/>
                  </a:cubicBezTo>
                  <a:lnTo>
                    <a:pt x="17328" y="23335"/>
                  </a:lnTo>
                  <a:cubicBezTo>
                    <a:pt x="17328" y="23289"/>
                    <a:pt x="17282" y="23246"/>
                    <a:pt x="17236" y="23246"/>
                  </a:cubicBezTo>
                  <a:close/>
                  <a:moveTo>
                    <a:pt x="17236" y="25495"/>
                  </a:moveTo>
                  <a:cubicBezTo>
                    <a:pt x="17179" y="25495"/>
                    <a:pt x="17147" y="25541"/>
                    <a:pt x="17147" y="25584"/>
                  </a:cubicBezTo>
                  <a:lnTo>
                    <a:pt x="17147" y="26486"/>
                  </a:lnTo>
                  <a:cubicBezTo>
                    <a:pt x="17147" y="26542"/>
                    <a:pt x="17179" y="26575"/>
                    <a:pt x="17236" y="26575"/>
                  </a:cubicBezTo>
                  <a:cubicBezTo>
                    <a:pt x="17282" y="26575"/>
                    <a:pt x="17328" y="26542"/>
                    <a:pt x="17328" y="26486"/>
                  </a:cubicBezTo>
                  <a:lnTo>
                    <a:pt x="17328" y="25584"/>
                  </a:lnTo>
                  <a:cubicBezTo>
                    <a:pt x="17328" y="25541"/>
                    <a:pt x="17282" y="25495"/>
                    <a:pt x="17236" y="25495"/>
                  </a:cubicBezTo>
                  <a:close/>
                  <a:moveTo>
                    <a:pt x="17236" y="27744"/>
                  </a:moveTo>
                  <a:cubicBezTo>
                    <a:pt x="17179" y="27744"/>
                    <a:pt x="17147" y="27790"/>
                    <a:pt x="17147" y="27836"/>
                  </a:cubicBezTo>
                  <a:lnTo>
                    <a:pt x="17147" y="28735"/>
                  </a:lnTo>
                  <a:cubicBezTo>
                    <a:pt x="17147" y="28792"/>
                    <a:pt x="17179" y="28824"/>
                    <a:pt x="17236" y="28824"/>
                  </a:cubicBezTo>
                  <a:cubicBezTo>
                    <a:pt x="17282" y="28824"/>
                    <a:pt x="17328" y="28792"/>
                    <a:pt x="17328" y="28735"/>
                  </a:cubicBezTo>
                  <a:lnTo>
                    <a:pt x="17328" y="27836"/>
                  </a:lnTo>
                  <a:cubicBezTo>
                    <a:pt x="17328" y="27790"/>
                    <a:pt x="17282" y="27744"/>
                    <a:pt x="17236" y="27744"/>
                  </a:cubicBezTo>
                  <a:close/>
                  <a:moveTo>
                    <a:pt x="17236" y="29996"/>
                  </a:moveTo>
                  <a:cubicBezTo>
                    <a:pt x="17179" y="29996"/>
                    <a:pt x="17147" y="30039"/>
                    <a:pt x="17147" y="30085"/>
                  </a:cubicBezTo>
                  <a:lnTo>
                    <a:pt x="17147" y="30984"/>
                  </a:lnTo>
                  <a:cubicBezTo>
                    <a:pt x="17147" y="31041"/>
                    <a:pt x="17179" y="31076"/>
                    <a:pt x="17236" y="31076"/>
                  </a:cubicBezTo>
                  <a:cubicBezTo>
                    <a:pt x="17282" y="31076"/>
                    <a:pt x="17328" y="31041"/>
                    <a:pt x="17328" y="30984"/>
                  </a:cubicBezTo>
                  <a:lnTo>
                    <a:pt x="17328" y="30085"/>
                  </a:lnTo>
                  <a:cubicBezTo>
                    <a:pt x="17328" y="30039"/>
                    <a:pt x="17282" y="29996"/>
                    <a:pt x="17236" y="29996"/>
                  </a:cubicBezTo>
                  <a:close/>
                  <a:moveTo>
                    <a:pt x="17236" y="32245"/>
                  </a:moveTo>
                  <a:cubicBezTo>
                    <a:pt x="17179" y="32245"/>
                    <a:pt x="17147" y="32291"/>
                    <a:pt x="17147" y="32334"/>
                  </a:cubicBezTo>
                  <a:lnTo>
                    <a:pt x="17147" y="33236"/>
                  </a:lnTo>
                  <a:cubicBezTo>
                    <a:pt x="17147" y="33293"/>
                    <a:pt x="17179" y="33325"/>
                    <a:pt x="17236" y="33325"/>
                  </a:cubicBezTo>
                  <a:cubicBezTo>
                    <a:pt x="17282" y="33325"/>
                    <a:pt x="17328" y="33293"/>
                    <a:pt x="17328" y="33236"/>
                  </a:cubicBezTo>
                  <a:lnTo>
                    <a:pt x="17328" y="32334"/>
                  </a:lnTo>
                  <a:cubicBezTo>
                    <a:pt x="17328" y="32291"/>
                    <a:pt x="17282" y="32245"/>
                    <a:pt x="17236" y="32245"/>
                  </a:cubicBezTo>
                  <a:close/>
                  <a:moveTo>
                    <a:pt x="17236" y="34494"/>
                  </a:moveTo>
                  <a:cubicBezTo>
                    <a:pt x="17179" y="34494"/>
                    <a:pt x="17147" y="34540"/>
                    <a:pt x="17147" y="34586"/>
                  </a:cubicBezTo>
                  <a:lnTo>
                    <a:pt x="17147" y="35485"/>
                  </a:lnTo>
                  <a:cubicBezTo>
                    <a:pt x="17147" y="35542"/>
                    <a:pt x="17179" y="35574"/>
                    <a:pt x="17236" y="35574"/>
                  </a:cubicBezTo>
                  <a:cubicBezTo>
                    <a:pt x="17282" y="35574"/>
                    <a:pt x="17328" y="35542"/>
                    <a:pt x="17328" y="35485"/>
                  </a:cubicBezTo>
                  <a:lnTo>
                    <a:pt x="17328" y="34586"/>
                  </a:lnTo>
                  <a:cubicBezTo>
                    <a:pt x="17328" y="34540"/>
                    <a:pt x="17282" y="34494"/>
                    <a:pt x="17236" y="34494"/>
                  </a:cubicBezTo>
                  <a:close/>
                  <a:moveTo>
                    <a:pt x="17236" y="36746"/>
                  </a:moveTo>
                  <a:cubicBezTo>
                    <a:pt x="17179" y="36746"/>
                    <a:pt x="17147" y="36789"/>
                    <a:pt x="17147" y="36835"/>
                  </a:cubicBezTo>
                  <a:lnTo>
                    <a:pt x="17147" y="37734"/>
                  </a:lnTo>
                  <a:cubicBezTo>
                    <a:pt x="17147" y="37791"/>
                    <a:pt x="17179" y="37826"/>
                    <a:pt x="17236" y="37826"/>
                  </a:cubicBezTo>
                  <a:cubicBezTo>
                    <a:pt x="17282" y="37826"/>
                    <a:pt x="17328" y="37791"/>
                    <a:pt x="17328" y="37734"/>
                  </a:cubicBezTo>
                  <a:lnTo>
                    <a:pt x="17328" y="36835"/>
                  </a:lnTo>
                  <a:cubicBezTo>
                    <a:pt x="17328" y="36789"/>
                    <a:pt x="17282" y="36746"/>
                    <a:pt x="17236" y="36746"/>
                  </a:cubicBezTo>
                  <a:close/>
                  <a:moveTo>
                    <a:pt x="17236" y="38995"/>
                  </a:moveTo>
                  <a:cubicBezTo>
                    <a:pt x="17179" y="38995"/>
                    <a:pt x="17147" y="39041"/>
                    <a:pt x="17147" y="39085"/>
                  </a:cubicBezTo>
                  <a:lnTo>
                    <a:pt x="17147" y="39986"/>
                  </a:lnTo>
                  <a:cubicBezTo>
                    <a:pt x="17147" y="40043"/>
                    <a:pt x="17179" y="40075"/>
                    <a:pt x="17236" y="40075"/>
                  </a:cubicBezTo>
                  <a:cubicBezTo>
                    <a:pt x="17282" y="40075"/>
                    <a:pt x="17328" y="40043"/>
                    <a:pt x="17328" y="39986"/>
                  </a:cubicBezTo>
                  <a:lnTo>
                    <a:pt x="17328" y="39085"/>
                  </a:lnTo>
                  <a:cubicBezTo>
                    <a:pt x="17328" y="39041"/>
                    <a:pt x="17282" y="38995"/>
                    <a:pt x="17236" y="3899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5"/>
          <p:cNvGrpSpPr/>
          <p:nvPr/>
        </p:nvGrpSpPr>
        <p:grpSpPr>
          <a:xfrm>
            <a:off x="135760" y="197677"/>
            <a:ext cx="8531381" cy="4709379"/>
            <a:chOff x="135760" y="197677"/>
            <a:chExt cx="8531381" cy="4709379"/>
          </a:xfrm>
        </p:grpSpPr>
        <p:pic>
          <p:nvPicPr>
            <p:cNvPr id="44" name="Google Shape;44;p5"/>
            <p:cNvPicPr preferRelativeResize="0"/>
            <p:nvPr/>
          </p:nvPicPr>
          <p:blipFill>
            <a:blip r:embed="rId3">
              <a:alphaModFix/>
            </a:blip>
            <a:stretch>
              <a:fillRect/>
            </a:stretch>
          </p:blipFill>
          <p:spPr>
            <a:xfrm>
              <a:off x="135760" y="197677"/>
              <a:ext cx="451967" cy="370226"/>
            </a:xfrm>
            <a:prstGeom prst="rect">
              <a:avLst/>
            </a:prstGeom>
            <a:noFill/>
            <a:ln>
              <a:noFill/>
            </a:ln>
          </p:spPr>
        </p:pic>
        <p:pic>
          <p:nvPicPr>
            <p:cNvPr id="45" name="Google Shape;45;p5"/>
            <p:cNvPicPr preferRelativeResize="0"/>
            <p:nvPr/>
          </p:nvPicPr>
          <p:blipFill>
            <a:blip r:embed="rId4">
              <a:alphaModFix/>
            </a:blip>
            <a:stretch>
              <a:fillRect/>
            </a:stretch>
          </p:blipFill>
          <p:spPr>
            <a:xfrm>
              <a:off x="8190662" y="4490922"/>
              <a:ext cx="476478" cy="416134"/>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pic>
        <p:nvPicPr>
          <p:cNvPr id="56" name="Google Shape;56;p7"/>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57" name="Google Shape;57;p7"/>
          <p:cNvGrpSpPr/>
          <p:nvPr/>
        </p:nvGrpSpPr>
        <p:grpSpPr>
          <a:xfrm>
            <a:off x="-660925" y="-32798"/>
            <a:ext cx="6896808" cy="6806983"/>
            <a:chOff x="-660925" y="-32798"/>
            <a:chExt cx="6896808" cy="6806983"/>
          </a:xfrm>
        </p:grpSpPr>
        <p:sp>
          <p:nvSpPr>
            <p:cNvPr id="58" name="Google Shape;58;p7"/>
            <p:cNvSpPr/>
            <p:nvPr/>
          </p:nvSpPr>
          <p:spPr>
            <a:xfrm rot="-5400000" flipH="1">
              <a:off x="4963775" y="53876"/>
              <a:ext cx="1358782" cy="1185435"/>
            </a:xfrm>
            <a:custGeom>
              <a:avLst/>
              <a:gdLst/>
              <a:ahLst/>
              <a:cxnLst/>
              <a:rect l="l" t="t" r="r" b="b"/>
              <a:pathLst>
                <a:path w="14368" h="12535" extrusionOk="0">
                  <a:moveTo>
                    <a:pt x="89" y="0"/>
                  </a:moveTo>
                  <a:cubicBezTo>
                    <a:pt x="46" y="0"/>
                    <a:pt x="0" y="46"/>
                    <a:pt x="0" y="92"/>
                  </a:cubicBezTo>
                  <a:cubicBezTo>
                    <a:pt x="0" y="135"/>
                    <a:pt x="46" y="181"/>
                    <a:pt x="89" y="181"/>
                  </a:cubicBezTo>
                  <a:lnTo>
                    <a:pt x="991" y="181"/>
                  </a:lnTo>
                  <a:cubicBezTo>
                    <a:pt x="1034" y="181"/>
                    <a:pt x="1080" y="135"/>
                    <a:pt x="1080" y="92"/>
                  </a:cubicBezTo>
                  <a:cubicBezTo>
                    <a:pt x="1080" y="46"/>
                    <a:pt x="1034" y="0"/>
                    <a:pt x="991" y="0"/>
                  </a:cubicBezTo>
                  <a:close/>
                  <a:moveTo>
                    <a:pt x="2341" y="0"/>
                  </a:moveTo>
                  <a:cubicBezTo>
                    <a:pt x="2295" y="0"/>
                    <a:pt x="2249" y="46"/>
                    <a:pt x="2249" y="92"/>
                  </a:cubicBezTo>
                  <a:cubicBezTo>
                    <a:pt x="2249" y="135"/>
                    <a:pt x="2295" y="181"/>
                    <a:pt x="2341" y="181"/>
                  </a:cubicBezTo>
                  <a:lnTo>
                    <a:pt x="3240" y="181"/>
                  </a:lnTo>
                  <a:cubicBezTo>
                    <a:pt x="3286" y="181"/>
                    <a:pt x="3330" y="135"/>
                    <a:pt x="3330" y="92"/>
                  </a:cubicBezTo>
                  <a:cubicBezTo>
                    <a:pt x="3330" y="46"/>
                    <a:pt x="3286" y="0"/>
                    <a:pt x="3240" y="0"/>
                  </a:cubicBezTo>
                  <a:close/>
                  <a:moveTo>
                    <a:pt x="4590" y="0"/>
                  </a:moveTo>
                  <a:cubicBezTo>
                    <a:pt x="4545" y="0"/>
                    <a:pt x="4501" y="46"/>
                    <a:pt x="4501" y="92"/>
                  </a:cubicBezTo>
                  <a:cubicBezTo>
                    <a:pt x="4501" y="135"/>
                    <a:pt x="4545" y="181"/>
                    <a:pt x="4590" y="181"/>
                  </a:cubicBezTo>
                  <a:lnTo>
                    <a:pt x="5490" y="181"/>
                  </a:lnTo>
                  <a:cubicBezTo>
                    <a:pt x="5536" y="181"/>
                    <a:pt x="5581" y="135"/>
                    <a:pt x="5581" y="92"/>
                  </a:cubicBezTo>
                  <a:cubicBezTo>
                    <a:pt x="5581" y="46"/>
                    <a:pt x="5536" y="0"/>
                    <a:pt x="5490" y="0"/>
                  </a:cubicBezTo>
                  <a:close/>
                  <a:moveTo>
                    <a:pt x="6840" y="0"/>
                  </a:moveTo>
                  <a:cubicBezTo>
                    <a:pt x="6796" y="0"/>
                    <a:pt x="6751" y="46"/>
                    <a:pt x="6751" y="92"/>
                  </a:cubicBezTo>
                  <a:cubicBezTo>
                    <a:pt x="6751" y="135"/>
                    <a:pt x="6796" y="181"/>
                    <a:pt x="6840" y="181"/>
                  </a:cubicBezTo>
                  <a:lnTo>
                    <a:pt x="6942" y="181"/>
                  </a:lnTo>
                  <a:cubicBezTo>
                    <a:pt x="7212" y="181"/>
                    <a:pt x="7472" y="192"/>
                    <a:pt x="7731" y="227"/>
                  </a:cubicBezTo>
                  <a:cubicBezTo>
                    <a:pt x="7774" y="227"/>
                    <a:pt x="7820" y="192"/>
                    <a:pt x="7831" y="149"/>
                  </a:cubicBezTo>
                  <a:cubicBezTo>
                    <a:pt x="7831" y="92"/>
                    <a:pt x="7798" y="46"/>
                    <a:pt x="7752" y="46"/>
                  </a:cubicBezTo>
                  <a:cubicBezTo>
                    <a:pt x="7482" y="14"/>
                    <a:pt x="7212" y="0"/>
                    <a:pt x="6942" y="0"/>
                  </a:cubicBezTo>
                  <a:close/>
                  <a:moveTo>
                    <a:pt x="9064" y="314"/>
                  </a:moveTo>
                  <a:cubicBezTo>
                    <a:pt x="9020" y="314"/>
                    <a:pt x="8987" y="335"/>
                    <a:pt x="8978" y="373"/>
                  </a:cubicBezTo>
                  <a:cubicBezTo>
                    <a:pt x="8957" y="419"/>
                    <a:pt x="8989" y="473"/>
                    <a:pt x="9035" y="486"/>
                  </a:cubicBezTo>
                  <a:cubicBezTo>
                    <a:pt x="9316" y="575"/>
                    <a:pt x="9596" y="675"/>
                    <a:pt x="9867" y="800"/>
                  </a:cubicBezTo>
                  <a:cubicBezTo>
                    <a:pt x="9877" y="802"/>
                    <a:pt x="9887" y="803"/>
                    <a:pt x="9898" y="803"/>
                  </a:cubicBezTo>
                  <a:cubicBezTo>
                    <a:pt x="9936" y="803"/>
                    <a:pt x="9974" y="787"/>
                    <a:pt x="9991" y="743"/>
                  </a:cubicBezTo>
                  <a:cubicBezTo>
                    <a:pt x="10002" y="700"/>
                    <a:pt x="9991" y="654"/>
                    <a:pt x="9945" y="632"/>
                  </a:cubicBezTo>
                  <a:cubicBezTo>
                    <a:pt x="9664" y="508"/>
                    <a:pt x="9383" y="405"/>
                    <a:pt x="9092" y="316"/>
                  </a:cubicBezTo>
                  <a:cubicBezTo>
                    <a:pt x="9082" y="314"/>
                    <a:pt x="9073" y="314"/>
                    <a:pt x="9064" y="314"/>
                  </a:cubicBezTo>
                  <a:close/>
                  <a:moveTo>
                    <a:pt x="11079" y="1276"/>
                  </a:moveTo>
                  <a:cubicBezTo>
                    <a:pt x="11052" y="1276"/>
                    <a:pt x="11024" y="1291"/>
                    <a:pt x="11003" y="1318"/>
                  </a:cubicBezTo>
                  <a:cubicBezTo>
                    <a:pt x="10982" y="1364"/>
                    <a:pt x="10992" y="1418"/>
                    <a:pt x="11025" y="1442"/>
                  </a:cubicBezTo>
                  <a:cubicBezTo>
                    <a:pt x="11273" y="1610"/>
                    <a:pt x="11511" y="1791"/>
                    <a:pt x="11735" y="1993"/>
                  </a:cubicBezTo>
                  <a:cubicBezTo>
                    <a:pt x="11749" y="2007"/>
                    <a:pt x="11766" y="2013"/>
                    <a:pt x="11785" y="2013"/>
                  </a:cubicBezTo>
                  <a:cubicBezTo>
                    <a:pt x="11811" y="2013"/>
                    <a:pt x="11839" y="2001"/>
                    <a:pt x="11859" y="1982"/>
                  </a:cubicBezTo>
                  <a:cubicBezTo>
                    <a:pt x="11892" y="1947"/>
                    <a:pt x="11892" y="1890"/>
                    <a:pt x="11848" y="1858"/>
                  </a:cubicBezTo>
                  <a:cubicBezTo>
                    <a:pt x="11622" y="1656"/>
                    <a:pt x="11387" y="1464"/>
                    <a:pt x="11127" y="1296"/>
                  </a:cubicBezTo>
                  <a:cubicBezTo>
                    <a:pt x="11113" y="1282"/>
                    <a:pt x="11096" y="1276"/>
                    <a:pt x="11079" y="1276"/>
                  </a:cubicBezTo>
                  <a:close/>
                  <a:moveTo>
                    <a:pt x="12715" y="2811"/>
                  </a:moveTo>
                  <a:cubicBezTo>
                    <a:pt x="12696" y="2811"/>
                    <a:pt x="12676" y="2816"/>
                    <a:pt x="12658" y="2825"/>
                  </a:cubicBezTo>
                  <a:cubicBezTo>
                    <a:pt x="12623" y="2860"/>
                    <a:pt x="12613" y="2916"/>
                    <a:pt x="12645" y="2960"/>
                  </a:cubicBezTo>
                  <a:cubicBezTo>
                    <a:pt x="12826" y="3186"/>
                    <a:pt x="12996" y="3432"/>
                    <a:pt x="13153" y="3691"/>
                  </a:cubicBezTo>
                  <a:cubicBezTo>
                    <a:pt x="13166" y="3714"/>
                    <a:pt x="13195" y="3731"/>
                    <a:pt x="13225" y="3731"/>
                  </a:cubicBezTo>
                  <a:cubicBezTo>
                    <a:pt x="13242" y="3731"/>
                    <a:pt x="13260" y="3726"/>
                    <a:pt x="13277" y="3713"/>
                  </a:cubicBezTo>
                  <a:cubicBezTo>
                    <a:pt x="13320" y="3691"/>
                    <a:pt x="13333" y="3635"/>
                    <a:pt x="13309" y="3591"/>
                  </a:cubicBezTo>
                  <a:cubicBezTo>
                    <a:pt x="13153" y="3332"/>
                    <a:pt x="12972" y="3084"/>
                    <a:pt x="12793" y="2849"/>
                  </a:cubicBezTo>
                  <a:cubicBezTo>
                    <a:pt x="12773" y="2822"/>
                    <a:pt x="12744" y="2811"/>
                    <a:pt x="12715" y="2811"/>
                  </a:cubicBezTo>
                  <a:close/>
                  <a:moveTo>
                    <a:pt x="13818" y="4763"/>
                  </a:moveTo>
                  <a:cubicBezTo>
                    <a:pt x="13806" y="4763"/>
                    <a:pt x="13793" y="4766"/>
                    <a:pt x="13782" y="4771"/>
                  </a:cubicBezTo>
                  <a:cubicBezTo>
                    <a:pt x="13738" y="4782"/>
                    <a:pt x="13714" y="4839"/>
                    <a:pt x="13725" y="4885"/>
                  </a:cubicBezTo>
                  <a:cubicBezTo>
                    <a:pt x="13828" y="5166"/>
                    <a:pt x="13917" y="5446"/>
                    <a:pt x="13984" y="5738"/>
                  </a:cubicBezTo>
                  <a:cubicBezTo>
                    <a:pt x="13993" y="5777"/>
                    <a:pt x="14036" y="5809"/>
                    <a:pt x="14077" y="5809"/>
                  </a:cubicBezTo>
                  <a:cubicBezTo>
                    <a:pt x="14084" y="5809"/>
                    <a:pt x="14091" y="5808"/>
                    <a:pt x="14098" y="5806"/>
                  </a:cubicBezTo>
                  <a:cubicBezTo>
                    <a:pt x="14143" y="5795"/>
                    <a:pt x="14176" y="5738"/>
                    <a:pt x="14165" y="5695"/>
                  </a:cubicBezTo>
                  <a:cubicBezTo>
                    <a:pt x="14098" y="5401"/>
                    <a:pt x="14008" y="5109"/>
                    <a:pt x="13895" y="4828"/>
                  </a:cubicBezTo>
                  <a:cubicBezTo>
                    <a:pt x="13887" y="4786"/>
                    <a:pt x="13854" y="4763"/>
                    <a:pt x="13818" y="4763"/>
                  </a:cubicBezTo>
                  <a:close/>
                  <a:moveTo>
                    <a:pt x="14265" y="6953"/>
                  </a:moveTo>
                  <a:cubicBezTo>
                    <a:pt x="14211" y="6967"/>
                    <a:pt x="14176" y="6999"/>
                    <a:pt x="14176" y="7056"/>
                  </a:cubicBezTo>
                  <a:cubicBezTo>
                    <a:pt x="14187" y="7180"/>
                    <a:pt x="14187" y="7304"/>
                    <a:pt x="14187" y="7426"/>
                  </a:cubicBezTo>
                  <a:lnTo>
                    <a:pt x="14187" y="7944"/>
                  </a:lnTo>
                  <a:cubicBezTo>
                    <a:pt x="14187" y="8001"/>
                    <a:pt x="14222" y="8033"/>
                    <a:pt x="14278" y="8033"/>
                  </a:cubicBezTo>
                  <a:cubicBezTo>
                    <a:pt x="14322" y="8033"/>
                    <a:pt x="14368" y="8001"/>
                    <a:pt x="14368" y="7944"/>
                  </a:cubicBezTo>
                  <a:lnTo>
                    <a:pt x="14368" y="7426"/>
                  </a:lnTo>
                  <a:cubicBezTo>
                    <a:pt x="14368" y="7291"/>
                    <a:pt x="14368" y="7169"/>
                    <a:pt x="14357" y="7045"/>
                  </a:cubicBezTo>
                  <a:cubicBezTo>
                    <a:pt x="14357" y="6999"/>
                    <a:pt x="14311" y="6953"/>
                    <a:pt x="14265" y="6953"/>
                  </a:cubicBezTo>
                  <a:close/>
                  <a:moveTo>
                    <a:pt x="14278" y="9205"/>
                  </a:moveTo>
                  <a:cubicBezTo>
                    <a:pt x="14222" y="9205"/>
                    <a:pt x="14187" y="9248"/>
                    <a:pt x="14187" y="9294"/>
                  </a:cubicBezTo>
                  <a:lnTo>
                    <a:pt x="14187" y="10193"/>
                  </a:lnTo>
                  <a:cubicBezTo>
                    <a:pt x="14187" y="10250"/>
                    <a:pt x="14222" y="10285"/>
                    <a:pt x="14278" y="10285"/>
                  </a:cubicBezTo>
                  <a:cubicBezTo>
                    <a:pt x="14322" y="10285"/>
                    <a:pt x="14368" y="10250"/>
                    <a:pt x="14368" y="10193"/>
                  </a:cubicBezTo>
                  <a:lnTo>
                    <a:pt x="14368" y="9294"/>
                  </a:lnTo>
                  <a:cubicBezTo>
                    <a:pt x="14368" y="9248"/>
                    <a:pt x="14322" y="9205"/>
                    <a:pt x="14278" y="9205"/>
                  </a:cubicBezTo>
                  <a:close/>
                  <a:moveTo>
                    <a:pt x="14278" y="11454"/>
                  </a:moveTo>
                  <a:cubicBezTo>
                    <a:pt x="14222" y="11454"/>
                    <a:pt x="14187" y="11500"/>
                    <a:pt x="14187" y="11543"/>
                  </a:cubicBezTo>
                  <a:lnTo>
                    <a:pt x="14187" y="12445"/>
                  </a:lnTo>
                  <a:cubicBezTo>
                    <a:pt x="14187" y="12502"/>
                    <a:pt x="14222" y="12534"/>
                    <a:pt x="14278" y="12534"/>
                  </a:cubicBezTo>
                  <a:cubicBezTo>
                    <a:pt x="14322" y="12534"/>
                    <a:pt x="14368" y="12502"/>
                    <a:pt x="14368" y="12445"/>
                  </a:cubicBezTo>
                  <a:lnTo>
                    <a:pt x="14368" y="11543"/>
                  </a:lnTo>
                  <a:cubicBezTo>
                    <a:pt x="14368" y="11500"/>
                    <a:pt x="14322" y="11454"/>
                    <a:pt x="14278" y="114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a:off x="-660925" y="3591750"/>
              <a:ext cx="1376016" cy="3182435"/>
            </a:xfrm>
            <a:custGeom>
              <a:avLst/>
              <a:gdLst/>
              <a:ahLst/>
              <a:cxnLst/>
              <a:rect l="l" t="t" r="r" b="b"/>
              <a:pathLst>
                <a:path w="17328" h="40076" extrusionOk="0">
                  <a:moveTo>
                    <a:pt x="8460" y="0"/>
                  </a:moveTo>
                  <a:cubicBezTo>
                    <a:pt x="8147" y="14"/>
                    <a:pt x="7842" y="36"/>
                    <a:pt x="7561" y="68"/>
                  </a:cubicBezTo>
                  <a:cubicBezTo>
                    <a:pt x="7505" y="68"/>
                    <a:pt x="7472" y="114"/>
                    <a:pt x="7472" y="160"/>
                  </a:cubicBezTo>
                  <a:cubicBezTo>
                    <a:pt x="7482" y="209"/>
                    <a:pt x="7516" y="240"/>
                    <a:pt x="7555" y="240"/>
                  </a:cubicBezTo>
                  <a:cubicBezTo>
                    <a:pt x="7560" y="240"/>
                    <a:pt x="7566" y="239"/>
                    <a:pt x="7572" y="238"/>
                  </a:cubicBezTo>
                  <a:cubicBezTo>
                    <a:pt x="7864" y="216"/>
                    <a:pt x="8158" y="192"/>
                    <a:pt x="8460" y="181"/>
                  </a:cubicBezTo>
                  <a:cubicBezTo>
                    <a:pt x="8517" y="181"/>
                    <a:pt x="8552" y="149"/>
                    <a:pt x="8552" y="92"/>
                  </a:cubicBezTo>
                  <a:cubicBezTo>
                    <a:pt x="8552" y="46"/>
                    <a:pt x="8506" y="0"/>
                    <a:pt x="8460" y="0"/>
                  </a:cubicBezTo>
                  <a:close/>
                  <a:moveTo>
                    <a:pt x="9802" y="55"/>
                  </a:moveTo>
                  <a:cubicBezTo>
                    <a:pt x="9757" y="55"/>
                    <a:pt x="9721" y="88"/>
                    <a:pt x="9721" y="135"/>
                  </a:cubicBezTo>
                  <a:cubicBezTo>
                    <a:pt x="9711" y="181"/>
                    <a:pt x="9754" y="227"/>
                    <a:pt x="9800" y="238"/>
                  </a:cubicBezTo>
                  <a:cubicBezTo>
                    <a:pt x="10105" y="260"/>
                    <a:pt x="10396" y="316"/>
                    <a:pt x="10677" y="373"/>
                  </a:cubicBezTo>
                  <a:cubicBezTo>
                    <a:pt x="10683" y="374"/>
                    <a:pt x="10689" y="375"/>
                    <a:pt x="10695" y="375"/>
                  </a:cubicBezTo>
                  <a:cubicBezTo>
                    <a:pt x="10734" y="375"/>
                    <a:pt x="10768" y="345"/>
                    <a:pt x="10780" y="306"/>
                  </a:cubicBezTo>
                  <a:cubicBezTo>
                    <a:pt x="10791" y="249"/>
                    <a:pt x="10766" y="203"/>
                    <a:pt x="10712" y="192"/>
                  </a:cubicBezTo>
                  <a:cubicBezTo>
                    <a:pt x="10429" y="135"/>
                    <a:pt x="10126" y="92"/>
                    <a:pt x="9821" y="57"/>
                  </a:cubicBezTo>
                  <a:cubicBezTo>
                    <a:pt x="9815" y="56"/>
                    <a:pt x="9808" y="55"/>
                    <a:pt x="9802" y="55"/>
                  </a:cubicBezTo>
                  <a:close/>
                  <a:moveTo>
                    <a:pt x="6238" y="292"/>
                  </a:moveTo>
                  <a:cubicBezTo>
                    <a:pt x="6230" y="292"/>
                    <a:pt x="6221" y="293"/>
                    <a:pt x="6211" y="295"/>
                  </a:cubicBezTo>
                  <a:cubicBezTo>
                    <a:pt x="5906" y="362"/>
                    <a:pt x="5625" y="451"/>
                    <a:pt x="5345" y="540"/>
                  </a:cubicBezTo>
                  <a:cubicBezTo>
                    <a:pt x="5299" y="565"/>
                    <a:pt x="5277" y="608"/>
                    <a:pt x="5288" y="665"/>
                  </a:cubicBezTo>
                  <a:cubicBezTo>
                    <a:pt x="5308" y="703"/>
                    <a:pt x="5341" y="724"/>
                    <a:pt x="5378" y="724"/>
                  </a:cubicBezTo>
                  <a:cubicBezTo>
                    <a:pt x="5386" y="724"/>
                    <a:pt x="5393" y="723"/>
                    <a:pt x="5401" y="721"/>
                  </a:cubicBezTo>
                  <a:cubicBezTo>
                    <a:pt x="5671" y="621"/>
                    <a:pt x="5963" y="540"/>
                    <a:pt x="6257" y="462"/>
                  </a:cubicBezTo>
                  <a:cubicBezTo>
                    <a:pt x="6300" y="451"/>
                    <a:pt x="6335" y="405"/>
                    <a:pt x="6325" y="362"/>
                  </a:cubicBezTo>
                  <a:cubicBezTo>
                    <a:pt x="6313" y="315"/>
                    <a:pt x="6281" y="292"/>
                    <a:pt x="6238" y="292"/>
                  </a:cubicBezTo>
                  <a:close/>
                  <a:moveTo>
                    <a:pt x="11980" y="578"/>
                  </a:moveTo>
                  <a:cubicBezTo>
                    <a:pt x="11945" y="578"/>
                    <a:pt x="11911" y="601"/>
                    <a:pt x="11903" y="643"/>
                  </a:cubicBezTo>
                  <a:cubicBezTo>
                    <a:pt x="11881" y="689"/>
                    <a:pt x="11903" y="732"/>
                    <a:pt x="11949" y="756"/>
                  </a:cubicBezTo>
                  <a:cubicBezTo>
                    <a:pt x="12230" y="867"/>
                    <a:pt x="12500" y="991"/>
                    <a:pt x="12748" y="1137"/>
                  </a:cubicBezTo>
                  <a:cubicBezTo>
                    <a:pt x="12760" y="1144"/>
                    <a:pt x="12774" y="1147"/>
                    <a:pt x="12787" y="1147"/>
                  </a:cubicBezTo>
                  <a:cubicBezTo>
                    <a:pt x="12821" y="1147"/>
                    <a:pt x="12855" y="1128"/>
                    <a:pt x="12872" y="1105"/>
                  </a:cubicBezTo>
                  <a:cubicBezTo>
                    <a:pt x="12894" y="1059"/>
                    <a:pt x="12883" y="1002"/>
                    <a:pt x="12837" y="981"/>
                  </a:cubicBezTo>
                  <a:cubicBezTo>
                    <a:pt x="12578" y="835"/>
                    <a:pt x="12308" y="700"/>
                    <a:pt x="12016" y="586"/>
                  </a:cubicBezTo>
                  <a:cubicBezTo>
                    <a:pt x="12005" y="581"/>
                    <a:pt x="11992" y="578"/>
                    <a:pt x="11980" y="578"/>
                  </a:cubicBezTo>
                  <a:close/>
                  <a:moveTo>
                    <a:pt x="4143" y="1093"/>
                  </a:moveTo>
                  <a:cubicBezTo>
                    <a:pt x="4127" y="1093"/>
                    <a:pt x="4111" y="1097"/>
                    <a:pt x="4097" y="1105"/>
                  </a:cubicBezTo>
                  <a:cubicBezTo>
                    <a:pt x="3827" y="1251"/>
                    <a:pt x="3568" y="1418"/>
                    <a:pt x="3330" y="1588"/>
                  </a:cubicBezTo>
                  <a:cubicBezTo>
                    <a:pt x="3298" y="1610"/>
                    <a:pt x="3287" y="1666"/>
                    <a:pt x="3309" y="1712"/>
                  </a:cubicBezTo>
                  <a:cubicBezTo>
                    <a:pt x="3328" y="1738"/>
                    <a:pt x="3355" y="1748"/>
                    <a:pt x="3381" y="1748"/>
                  </a:cubicBezTo>
                  <a:cubicBezTo>
                    <a:pt x="3400" y="1748"/>
                    <a:pt x="3418" y="1743"/>
                    <a:pt x="3433" y="1734"/>
                  </a:cubicBezTo>
                  <a:cubicBezTo>
                    <a:pt x="3668" y="1566"/>
                    <a:pt x="3916" y="1407"/>
                    <a:pt x="4186" y="1261"/>
                  </a:cubicBezTo>
                  <a:cubicBezTo>
                    <a:pt x="4232" y="1240"/>
                    <a:pt x="4243" y="1183"/>
                    <a:pt x="4219" y="1137"/>
                  </a:cubicBezTo>
                  <a:cubicBezTo>
                    <a:pt x="4204" y="1108"/>
                    <a:pt x="4174" y="1093"/>
                    <a:pt x="4143" y="1093"/>
                  </a:cubicBezTo>
                  <a:close/>
                  <a:moveTo>
                    <a:pt x="13905" y="1722"/>
                  </a:moveTo>
                  <a:cubicBezTo>
                    <a:pt x="13881" y="1722"/>
                    <a:pt x="13856" y="1732"/>
                    <a:pt x="13839" y="1755"/>
                  </a:cubicBezTo>
                  <a:cubicBezTo>
                    <a:pt x="13804" y="1791"/>
                    <a:pt x="13817" y="1847"/>
                    <a:pt x="13850" y="1880"/>
                  </a:cubicBezTo>
                  <a:cubicBezTo>
                    <a:pt x="14087" y="2071"/>
                    <a:pt x="14301" y="2274"/>
                    <a:pt x="14503" y="2487"/>
                  </a:cubicBezTo>
                  <a:cubicBezTo>
                    <a:pt x="14519" y="2505"/>
                    <a:pt x="14542" y="2514"/>
                    <a:pt x="14566" y="2514"/>
                  </a:cubicBezTo>
                  <a:cubicBezTo>
                    <a:pt x="14590" y="2514"/>
                    <a:pt x="14615" y="2505"/>
                    <a:pt x="14638" y="2487"/>
                  </a:cubicBezTo>
                  <a:cubicBezTo>
                    <a:pt x="14671" y="2455"/>
                    <a:pt x="14671" y="2398"/>
                    <a:pt x="14638" y="2363"/>
                  </a:cubicBezTo>
                  <a:cubicBezTo>
                    <a:pt x="14425" y="2139"/>
                    <a:pt x="14209" y="1936"/>
                    <a:pt x="13963" y="1745"/>
                  </a:cubicBezTo>
                  <a:cubicBezTo>
                    <a:pt x="13947" y="1730"/>
                    <a:pt x="13926" y="1722"/>
                    <a:pt x="13905" y="1722"/>
                  </a:cubicBezTo>
                  <a:close/>
                  <a:moveTo>
                    <a:pt x="2359" y="2452"/>
                  </a:moveTo>
                  <a:cubicBezTo>
                    <a:pt x="2335" y="2452"/>
                    <a:pt x="2312" y="2460"/>
                    <a:pt x="2296" y="2476"/>
                  </a:cubicBezTo>
                  <a:cubicBezTo>
                    <a:pt x="2083" y="2701"/>
                    <a:pt x="1880" y="2927"/>
                    <a:pt x="1699" y="3162"/>
                  </a:cubicBezTo>
                  <a:cubicBezTo>
                    <a:pt x="1678" y="3208"/>
                    <a:pt x="1678" y="3265"/>
                    <a:pt x="1721" y="3286"/>
                  </a:cubicBezTo>
                  <a:cubicBezTo>
                    <a:pt x="1735" y="3301"/>
                    <a:pt x="1754" y="3307"/>
                    <a:pt x="1772" y="3307"/>
                  </a:cubicBezTo>
                  <a:cubicBezTo>
                    <a:pt x="1799" y="3307"/>
                    <a:pt x="1826" y="3295"/>
                    <a:pt x="1845" y="3276"/>
                  </a:cubicBezTo>
                  <a:cubicBezTo>
                    <a:pt x="2026" y="3052"/>
                    <a:pt x="2218" y="2825"/>
                    <a:pt x="2431" y="2601"/>
                  </a:cubicBezTo>
                  <a:cubicBezTo>
                    <a:pt x="2463" y="2566"/>
                    <a:pt x="2463" y="2512"/>
                    <a:pt x="2431" y="2476"/>
                  </a:cubicBezTo>
                  <a:cubicBezTo>
                    <a:pt x="2408" y="2460"/>
                    <a:pt x="2382" y="2452"/>
                    <a:pt x="2359" y="2452"/>
                  </a:cubicBezTo>
                  <a:close/>
                  <a:moveTo>
                    <a:pt x="15431" y="3373"/>
                  </a:moveTo>
                  <a:cubicBezTo>
                    <a:pt x="15412" y="3373"/>
                    <a:pt x="15394" y="3379"/>
                    <a:pt x="15381" y="3389"/>
                  </a:cubicBezTo>
                  <a:cubicBezTo>
                    <a:pt x="15335" y="3421"/>
                    <a:pt x="15324" y="3478"/>
                    <a:pt x="15357" y="3511"/>
                  </a:cubicBezTo>
                  <a:cubicBezTo>
                    <a:pt x="15527" y="3759"/>
                    <a:pt x="15683" y="4018"/>
                    <a:pt x="15829" y="4267"/>
                  </a:cubicBezTo>
                  <a:cubicBezTo>
                    <a:pt x="15845" y="4295"/>
                    <a:pt x="15876" y="4310"/>
                    <a:pt x="15907" y="4310"/>
                  </a:cubicBezTo>
                  <a:cubicBezTo>
                    <a:pt x="15923" y="4310"/>
                    <a:pt x="15939" y="4306"/>
                    <a:pt x="15953" y="4299"/>
                  </a:cubicBezTo>
                  <a:cubicBezTo>
                    <a:pt x="15999" y="4277"/>
                    <a:pt x="16010" y="4221"/>
                    <a:pt x="15988" y="4175"/>
                  </a:cubicBezTo>
                  <a:cubicBezTo>
                    <a:pt x="15843" y="3929"/>
                    <a:pt x="15683" y="3670"/>
                    <a:pt x="15505" y="3411"/>
                  </a:cubicBezTo>
                  <a:cubicBezTo>
                    <a:pt x="15485" y="3384"/>
                    <a:pt x="15457" y="3373"/>
                    <a:pt x="15431" y="3373"/>
                  </a:cubicBezTo>
                  <a:close/>
                  <a:moveTo>
                    <a:pt x="1037" y="4265"/>
                  </a:moveTo>
                  <a:cubicBezTo>
                    <a:pt x="1008" y="4265"/>
                    <a:pt x="984" y="4281"/>
                    <a:pt x="968" y="4310"/>
                  </a:cubicBezTo>
                  <a:cubicBezTo>
                    <a:pt x="811" y="4591"/>
                    <a:pt x="687" y="4861"/>
                    <a:pt x="573" y="5131"/>
                  </a:cubicBezTo>
                  <a:cubicBezTo>
                    <a:pt x="552" y="5177"/>
                    <a:pt x="573" y="5233"/>
                    <a:pt x="619" y="5244"/>
                  </a:cubicBezTo>
                  <a:cubicBezTo>
                    <a:pt x="631" y="5250"/>
                    <a:pt x="644" y="5252"/>
                    <a:pt x="657" y="5252"/>
                  </a:cubicBezTo>
                  <a:cubicBezTo>
                    <a:pt x="693" y="5252"/>
                    <a:pt x="728" y="5232"/>
                    <a:pt x="744" y="5198"/>
                  </a:cubicBezTo>
                  <a:cubicBezTo>
                    <a:pt x="843" y="4942"/>
                    <a:pt x="968" y="4672"/>
                    <a:pt x="1127" y="4388"/>
                  </a:cubicBezTo>
                  <a:cubicBezTo>
                    <a:pt x="1149" y="4356"/>
                    <a:pt x="1127" y="4299"/>
                    <a:pt x="1081" y="4277"/>
                  </a:cubicBezTo>
                  <a:cubicBezTo>
                    <a:pt x="1066" y="4269"/>
                    <a:pt x="1051" y="4265"/>
                    <a:pt x="1037" y="4265"/>
                  </a:cubicBezTo>
                  <a:close/>
                  <a:moveTo>
                    <a:pt x="16508" y="5348"/>
                  </a:moveTo>
                  <a:cubicBezTo>
                    <a:pt x="16496" y="5348"/>
                    <a:pt x="16484" y="5351"/>
                    <a:pt x="16472" y="5357"/>
                  </a:cubicBezTo>
                  <a:cubicBezTo>
                    <a:pt x="16426" y="5379"/>
                    <a:pt x="16404" y="5425"/>
                    <a:pt x="16415" y="5468"/>
                  </a:cubicBezTo>
                  <a:cubicBezTo>
                    <a:pt x="16539" y="5762"/>
                    <a:pt x="16639" y="6054"/>
                    <a:pt x="16731" y="6313"/>
                  </a:cubicBezTo>
                  <a:cubicBezTo>
                    <a:pt x="16740" y="6351"/>
                    <a:pt x="16780" y="6373"/>
                    <a:pt x="16819" y="6373"/>
                  </a:cubicBezTo>
                  <a:cubicBezTo>
                    <a:pt x="16826" y="6373"/>
                    <a:pt x="16834" y="6372"/>
                    <a:pt x="16842" y="6370"/>
                  </a:cubicBezTo>
                  <a:cubicBezTo>
                    <a:pt x="16887" y="6359"/>
                    <a:pt x="16923" y="6302"/>
                    <a:pt x="16898" y="6257"/>
                  </a:cubicBezTo>
                  <a:cubicBezTo>
                    <a:pt x="16820" y="5987"/>
                    <a:pt x="16707" y="5706"/>
                    <a:pt x="16585" y="5401"/>
                  </a:cubicBezTo>
                  <a:cubicBezTo>
                    <a:pt x="16567" y="5369"/>
                    <a:pt x="16540" y="5348"/>
                    <a:pt x="16508" y="5348"/>
                  </a:cubicBezTo>
                  <a:close/>
                  <a:moveTo>
                    <a:pt x="236" y="6356"/>
                  </a:moveTo>
                  <a:cubicBezTo>
                    <a:pt x="191" y="6356"/>
                    <a:pt x="156" y="6388"/>
                    <a:pt x="147" y="6427"/>
                  </a:cubicBezTo>
                  <a:cubicBezTo>
                    <a:pt x="47" y="6832"/>
                    <a:pt x="12" y="7145"/>
                    <a:pt x="1" y="7337"/>
                  </a:cubicBezTo>
                  <a:cubicBezTo>
                    <a:pt x="1" y="7383"/>
                    <a:pt x="33" y="7426"/>
                    <a:pt x="90" y="7426"/>
                  </a:cubicBezTo>
                  <a:cubicBezTo>
                    <a:pt x="136" y="7426"/>
                    <a:pt x="182" y="7393"/>
                    <a:pt x="182" y="7337"/>
                  </a:cubicBezTo>
                  <a:cubicBezTo>
                    <a:pt x="193" y="7169"/>
                    <a:pt x="225" y="6864"/>
                    <a:pt x="317" y="6470"/>
                  </a:cubicBezTo>
                  <a:cubicBezTo>
                    <a:pt x="338" y="6427"/>
                    <a:pt x="303" y="6370"/>
                    <a:pt x="260" y="6359"/>
                  </a:cubicBezTo>
                  <a:cubicBezTo>
                    <a:pt x="252" y="6357"/>
                    <a:pt x="244" y="6356"/>
                    <a:pt x="236" y="6356"/>
                  </a:cubicBezTo>
                  <a:close/>
                  <a:moveTo>
                    <a:pt x="17171" y="7504"/>
                  </a:moveTo>
                  <a:cubicBezTo>
                    <a:pt x="17163" y="7504"/>
                    <a:pt x="17155" y="7505"/>
                    <a:pt x="17147" y="7507"/>
                  </a:cubicBezTo>
                  <a:cubicBezTo>
                    <a:pt x="17101" y="7518"/>
                    <a:pt x="17068" y="7561"/>
                    <a:pt x="17079" y="7607"/>
                  </a:cubicBezTo>
                  <a:cubicBezTo>
                    <a:pt x="17101" y="7731"/>
                    <a:pt x="17125" y="7820"/>
                    <a:pt x="17125" y="7887"/>
                  </a:cubicBezTo>
                  <a:cubicBezTo>
                    <a:pt x="17136" y="7923"/>
                    <a:pt x="17136" y="7944"/>
                    <a:pt x="17136" y="7955"/>
                  </a:cubicBezTo>
                  <a:cubicBezTo>
                    <a:pt x="17147" y="7966"/>
                    <a:pt x="17147" y="7966"/>
                    <a:pt x="17147" y="7979"/>
                  </a:cubicBezTo>
                  <a:lnTo>
                    <a:pt x="17147" y="8484"/>
                  </a:lnTo>
                  <a:cubicBezTo>
                    <a:pt x="17147" y="8541"/>
                    <a:pt x="17179" y="8573"/>
                    <a:pt x="17236" y="8573"/>
                  </a:cubicBezTo>
                  <a:cubicBezTo>
                    <a:pt x="17282" y="8573"/>
                    <a:pt x="17328" y="8541"/>
                    <a:pt x="17328" y="8484"/>
                  </a:cubicBezTo>
                  <a:lnTo>
                    <a:pt x="17328" y="7966"/>
                  </a:lnTo>
                  <a:lnTo>
                    <a:pt x="17328" y="7955"/>
                  </a:lnTo>
                  <a:cubicBezTo>
                    <a:pt x="17328" y="7955"/>
                    <a:pt x="17303" y="7820"/>
                    <a:pt x="17260" y="7574"/>
                  </a:cubicBezTo>
                  <a:cubicBezTo>
                    <a:pt x="17249" y="7535"/>
                    <a:pt x="17215" y="7504"/>
                    <a:pt x="17171" y="7504"/>
                  </a:cubicBezTo>
                  <a:close/>
                  <a:moveTo>
                    <a:pt x="90" y="8608"/>
                  </a:moveTo>
                  <a:cubicBezTo>
                    <a:pt x="33" y="8608"/>
                    <a:pt x="1" y="8641"/>
                    <a:pt x="1" y="8697"/>
                  </a:cubicBezTo>
                  <a:lnTo>
                    <a:pt x="1" y="9599"/>
                  </a:lnTo>
                  <a:cubicBezTo>
                    <a:pt x="1" y="9653"/>
                    <a:pt x="33" y="9688"/>
                    <a:pt x="90" y="9688"/>
                  </a:cubicBezTo>
                  <a:cubicBezTo>
                    <a:pt x="136" y="9688"/>
                    <a:pt x="182" y="9653"/>
                    <a:pt x="182" y="9599"/>
                  </a:cubicBezTo>
                  <a:lnTo>
                    <a:pt x="182" y="8697"/>
                  </a:lnTo>
                  <a:cubicBezTo>
                    <a:pt x="182" y="8641"/>
                    <a:pt x="136" y="8608"/>
                    <a:pt x="90" y="8608"/>
                  </a:cubicBezTo>
                  <a:close/>
                  <a:moveTo>
                    <a:pt x="17236" y="9745"/>
                  </a:moveTo>
                  <a:cubicBezTo>
                    <a:pt x="17179" y="9745"/>
                    <a:pt x="17147" y="9788"/>
                    <a:pt x="17147" y="9834"/>
                  </a:cubicBezTo>
                  <a:lnTo>
                    <a:pt x="17147" y="10733"/>
                  </a:lnTo>
                  <a:cubicBezTo>
                    <a:pt x="17147" y="10790"/>
                    <a:pt x="17179" y="10825"/>
                    <a:pt x="17236" y="10825"/>
                  </a:cubicBezTo>
                  <a:cubicBezTo>
                    <a:pt x="17282" y="10825"/>
                    <a:pt x="17328" y="10790"/>
                    <a:pt x="17328" y="10733"/>
                  </a:cubicBezTo>
                  <a:lnTo>
                    <a:pt x="17328" y="9834"/>
                  </a:lnTo>
                  <a:cubicBezTo>
                    <a:pt x="17328" y="9788"/>
                    <a:pt x="17282" y="9745"/>
                    <a:pt x="17236" y="9745"/>
                  </a:cubicBezTo>
                  <a:close/>
                  <a:moveTo>
                    <a:pt x="90" y="10868"/>
                  </a:moveTo>
                  <a:cubicBezTo>
                    <a:pt x="33" y="10868"/>
                    <a:pt x="1" y="10903"/>
                    <a:pt x="1" y="10960"/>
                  </a:cubicBezTo>
                  <a:lnTo>
                    <a:pt x="1" y="11859"/>
                  </a:lnTo>
                  <a:cubicBezTo>
                    <a:pt x="1" y="11905"/>
                    <a:pt x="33" y="11948"/>
                    <a:pt x="90" y="11948"/>
                  </a:cubicBezTo>
                  <a:cubicBezTo>
                    <a:pt x="136" y="11948"/>
                    <a:pt x="182" y="11905"/>
                    <a:pt x="182" y="11859"/>
                  </a:cubicBezTo>
                  <a:lnTo>
                    <a:pt x="182" y="10960"/>
                  </a:lnTo>
                  <a:cubicBezTo>
                    <a:pt x="182" y="10903"/>
                    <a:pt x="136" y="10868"/>
                    <a:pt x="90" y="10868"/>
                  </a:cubicBezTo>
                  <a:close/>
                  <a:moveTo>
                    <a:pt x="17236" y="11994"/>
                  </a:moveTo>
                  <a:cubicBezTo>
                    <a:pt x="17179" y="11994"/>
                    <a:pt x="17147" y="12040"/>
                    <a:pt x="17147" y="12083"/>
                  </a:cubicBezTo>
                  <a:lnTo>
                    <a:pt x="17147" y="12985"/>
                  </a:lnTo>
                  <a:cubicBezTo>
                    <a:pt x="17147" y="13042"/>
                    <a:pt x="17179" y="13074"/>
                    <a:pt x="17236" y="13074"/>
                  </a:cubicBezTo>
                  <a:cubicBezTo>
                    <a:pt x="17282" y="13074"/>
                    <a:pt x="17328" y="13042"/>
                    <a:pt x="17328" y="12985"/>
                  </a:cubicBezTo>
                  <a:lnTo>
                    <a:pt x="17328" y="12083"/>
                  </a:lnTo>
                  <a:cubicBezTo>
                    <a:pt x="17328" y="12040"/>
                    <a:pt x="17282" y="11994"/>
                    <a:pt x="17236" y="11994"/>
                  </a:cubicBezTo>
                  <a:close/>
                  <a:moveTo>
                    <a:pt x="90" y="13120"/>
                  </a:moveTo>
                  <a:cubicBezTo>
                    <a:pt x="33" y="13120"/>
                    <a:pt x="1" y="13163"/>
                    <a:pt x="1" y="13209"/>
                  </a:cubicBezTo>
                  <a:lnTo>
                    <a:pt x="1" y="14108"/>
                  </a:lnTo>
                  <a:cubicBezTo>
                    <a:pt x="1" y="14165"/>
                    <a:pt x="33" y="14200"/>
                    <a:pt x="90" y="14200"/>
                  </a:cubicBezTo>
                  <a:cubicBezTo>
                    <a:pt x="136" y="14200"/>
                    <a:pt x="182" y="14165"/>
                    <a:pt x="182" y="14108"/>
                  </a:cubicBezTo>
                  <a:lnTo>
                    <a:pt x="182" y="13209"/>
                  </a:lnTo>
                  <a:cubicBezTo>
                    <a:pt x="182" y="13163"/>
                    <a:pt x="136" y="13120"/>
                    <a:pt x="90" y="13120"/>
                  </a:cubicBezTo>
                  <a:close/>
                  <a:moveTo>
                    <a:pt x="17236" y="14243"/>
                  </a:moveTo>
                  <a:cubicBezTo>
                    <a:pt x="17179" y="14243"/>
                    <a:pt x="17147" y="14289"/>
                    <a:pt x="17147" y="14335"/>
                  </a:cubicBezTo>
                  <a:lnTo>
                    <a:pt x="17147" y="15234"/>
                  </a:lnTo>
                  <a:cubicBezTo>
                    <a:pt x="17147" y="15291"/>
                    <a:pt x="17179" y="15324"/>
                    <a:pt x="17236" y="15324"/>
                  </a:cubicBezTo>
                  <a:cubicBezTo>
                    <a:pt x="17282" y="15324"/>
                    <a:pt x="17328" y="15291"/>
                    <a:pt x="17328" y="15234"/>
                  </a:cubicBezTo>
                  <a:lnTo>
                    <a:pt x="17328" y="14335"/>
                  </a:lnTo>
                  <a:cubicBezTo>
                    <a:pt x="17328" y="14289"/>
                    <a:pt x="17282" y="14243"/>
                    <a:pt x="17236" y="14243"/>
                  </a:cubicBezTo>
                  <a:close/>
                  <a:moveTo>
                    <a:pt x="90" y="15380"/>
                  </a:moveTo>
                  <a:cubicBezTo>
                    <a:pt x="33" y="15380"/>
                    <a:pt x="1" y="15415"/>
                    <a:pt x="1" y="15472"/>
                  </a:cubicBezTo>
                  <a:lnTo>
                    <a:pt x="1" y="16371"/>
                  </a:lnTo>
                  <a:cubicBezTo>
                    <a:pt x="1" y="16417"/>
                    <a:pt x="33" y="16460"/>
                    <a:pt x="90" y="16460"/>
                  </a:cubicBezTo>
                  <a:cubicBezTo>
                    <a:pt x="136" y="16460"/>
                    <a:pt x="182" y="16417"/>
                    <a:pt x="182" y="16371"/>
                  </a:cubicBezTo>
                  <a:lnTo>
                    <a:pt x="182" y="15472"/>
                  </a:lnTo>
                  <a:cubicBezTo>
                    <a:pt x="182" y="15415"/>
                    <a:pt x="136" y="15380"/>
                    <a:pt x="90" y="15380"/>
                  </a:cubicBezTo>
                  <a:close/>
                  <a:moveTo>
                    <a:pt x="17236" y="16495"/>
                  </a:moveTo>
                  <a:cubicBezTo>
                    <a:pt x="17179" y="16495"/>
                    <a:pt x="17147" y="16539"/>
                    <a:pt x="17147" y="16584"/>
                  </a:cubicBezTo>
                  <a:lnTo>
                    <a:pt x="17147" y="17484"/>
                  </a:lnTo>
                  <a:cubicBezTo>
                    <a:pt x="17147" y="17540"/>
                    <a:pt x="17179" y="17575"/>
                    <a:pt x="17236" y="17575"/>
                  </a:cubicBezTo>
                  <a:cubicBezTo>
                    <a:pt x="17282" y="17575"/>
                    <a:pt x="17328" y="17540"/>
                    <a:pt x="17328" y="17484"/>
                  </a:cubicBezTo>
                  <a:lnTo>
                    <a:pt x="17328" y="16584"/>
                  </a:lnTo>
                  <a:cubicBezTo>
                    <a:pt x="17328" y="16539"/>
                    <a:pt x="17282" y="16495"/>
                    <a:pt x="17236" y="16495"/>
                  </a:cubicBezTo>
                  <a:close/>
                  <a:moveTo>
                    <a:pt x="90" y="17632"/>
                  </a:moveTo>
                  <a:cubicBezTo>
                    <a:pt x="33" y="17632"/>
                    <a:pt x="1" y="17675"/>
                    <a:pt x="1" y="17721"/>
                  </a:cubicBezTo>
                  <a:lnTo>
                    <a:pt x="1" y="18620"/>
                  </a:lnTo>
                  <a:cubicBezTo>
                    <a:pt x="1" y="18677"/>
                    <a:pt x="33" y="18712"/>
                    <a:pt x="90" y="18712"/>
                  </a:cubicBezTo>
                  <a:cubicBezTo>
                    <a:pt x="136" y="18712"/>
                    <a:pt x="182" y="18677"/>
                    <a:pt x="182" y="18620"/>
                  </a:cubicBezTo>
                  <a:lnTo>
                    <a:pt x="182" y="17721"/>
                  </a:lnTo>
                  <a:cubicBezTo>
                    <a:pt x="182" y="17675"/>
                    <a:pt x="136" y="17632"/>
                    <a:pt x="90" y="17632"/>
                  </a:cubicBezTo>
                  <a:close/>
                  <a:moveTo>
                    <a:pt x="17236" y="18745"/>
                  </a:moveTo>
                  <a:cubicBezTo>
                    <a:pt x="17179" y="18745"/>
                    <a:pt x="17147" y="18790"/>
                    <a:pt x="17147" y="18834"/>
                  </a:cubicBezTo>
                  <a:lnTo>
                    <a:pt x="17147" y="19736"/>
                  </a:lnTo>
                  <a:cubicBezTo>
                    <a:pt x="17147" y="19792"/>
                    <a:pt x="17179" y="19825"/>
                    <a:pt x="17236" y="19825"/>
                  </a:cubicBezTo>
                  <a:cubicBezTo>
                    <a:pt x="17282" y="19825"/>
                    <a:pt x="17328" y="19792"/>
                    <a:pt x="17328" y="19736"/>
                  </a:cubicBezTo>
                  <a:lnTo>
                    <a:pt x="17328" y="18834"/>
                  </a:lnTo>
                  <a:cubicBezTo>
                    <a:pt x="17328" y="18790"/>
                    <a:pt x="17282" y="18745"/>
                    <a:pt x="17236" y="18745"/>
                  </a:cubicBezTo>
                  <a:close/>
                  <a:moveTo>
                    <a:pt x="90" y="19892"/>
                  </a:moveTo>
                  <a:cubicBezTo>
                    <a:pt x="33" y="19892"/>
                    <a:pt x="1" y="19927"/>
                    <a:pt x="1" y="19981"/>
                  </a:cubicBezTo>
                  <a:lnTo>
                    <a:pt x="1" y="20883"/>
                  </a:lnTo>
                  <a:cubicBezTo>
                    <a:pt x="1" y="20926"/>
                    <a:pt x="33" y="20972"/>
                    <a:pt x="90" y="20972"/>
                  </a:cubicBezTo>
                  <a:cubicBezTo>
                    <a:pt x="136" y="20972"/>
                    <a:pt x="182" y="20926"/>
                    <a:pt x="182" y="20883"/>
                  </a:cubicBezTo>
                  <a:lnTo>
                    <a:pt x="182" y="19981"/>
                  </a:lnTo>
                  <a:cubicBezTo>
                    <a:pt x="182" y="19927"/>
                    <a:pt x="136" y="19892"/>
                    <a:pt x="90" y="19892"/>
                  </a:cubicBezTo>
                  <a:close/>
                  <a:moveTo>
                    <a:pt x="17236" y="20994"/>
                  </a:moveTo>
                  <a:cubicBezTo>
                    <a:pt x="17179" y="20994"/>
                    <a:pt x="17147" y="21040"/>
                    <a:pt x="17147" y="21086"/>
                  </a:cubicBezTo>
                  <a:lnTo>
                    <a:pt x="17147" y="21985"/>
                  </a:lnTo>
                  <a:cubicBezTo>
                    <a:pt x="17147" y="22041"/>
                    <a:pt x="17179" y="22074"/>
                    <a:pt x="17236" y="22074"/>
                  </a:cubicBezTo>
                  <a:cubicBezTo>
                    <a:pt x="17282" y="22074"/>
                    <a:pt x="17328" y="22041"/>
                    <a:pt x="17328" y="21985"/>
                  </a:cubicBezTo>
                  <a:lnTo>
                    <a:pt x="17328" y="21086"/>
                  </a:lnTo>
                  <a:cubicBezTo>
                    <a:pt x="17328" y="21040"/>
                    <a:pt x="17282" y="20994"/>
                    <a:pt x="17236" y="20994"/>
                  </a:cubicBezTo>
                  <a:close/>
                  <a:moveTo>
                    <a:pt x="90" y="22141"/>
                  </a:moveTo>
                  <a:cubicBezTo>
                    <a:pt x="33" y="22141"/>
                    <a:pt x="1" y="22187"/>
                    <a:pt x="1" y="22233"/>
                  </a:cubicBezTo>
                  <a:lnTo>
                    <a:pt x="1" y="23143"/>
                  </a:lnTo>
                  <a:cubicBezTo>
                    <a:pt x="1" y="23189"/>
                    <a:pt x="33" y="23235"/>
                    <a:pt x="90" y="23235"/>
                  </a:cubicBezTo>
                  <a:cubicBezTo>
                    <a:pt x="136" y="23235"/>
                    <a:pt x="182" y="23189"/>
                    <a:pt x="182" y="23143"/>
                  </a:cubicBezTo>
                  <a:lnTo>
                    <a:pt x="182" y="22233"/>
                  </a:lnTo>
                  <a:cubicBezTo>
                    <a:pt x="182" y="22187"/>
                    <a:pt x="136" y="22141"/>
                    <a:pt x="90" y="22141"/>
                  </a:cubicBezTo>
                  <a:close/>
                  <a:moveTo>
                    <a:pt x="17236" y="23246"/>
                  </a:moveTo>
                  <a:cubicBezTo>
                    <a:pt x="17179" y="23246"/>
                    <a:pt x="17147" y="23289"/>
                    <a:pt x="17147" y="23335"/>
                  </a:cubicBezTo>
                  <a:lnTo>
                    <a:pt x="17147" y="24234"/>
                  </a:lnTo>
                  <a:cubicBezTo>
                    <a:pt x="17147" y="24291"/>
                    <a:pt x="17179" y="24326"/>
                    <a:pt x="17236" y="24326"/>
                  </a:cubicBezTo>
                  <a:cubicBezTo>
                    <a:pt x="17282" y="24326"/>
                    <a:pt x="17328" y="24291"/>
                    <a:pt x="17328" y="24234"/>
                  </a:cubicBezTo>
                  <a:lnTo>
                    <a:pt x="17328" y="23335"/>
                  </a:lnTo>
                  <a:cubicBezTo>
                    <a:pt x="17328" y="23289"/>
                    <a:pt x="17282" y="23246"/>
                    <a:pt x="17236" y="23246"/>
                  </a:cubicBezTo>
                  <a:close/>
                  <a:moveTo>
                    <a:pt x="17236" y="25495"/>
                  </a:moveTo>
                  <a:cubicBezTo>
                    <a:pt x="17179" y="25495"/>
                    <a:pt x="17147" y="25541"/>
                    <a:pt x="17147" y="25584"/>
                  </a:cubicBezTo>
                  <a:lnTo>
                    <a:pt x="17147" y="26486"/>
                  </a:lnTo>
                  <a:cubicBezTo>
                    <a:pt x="17147" y="26542"/>
                    <a:pt x="17179" y="26575"/>
                    <a:pt x="17236" y="26575"/>
                  </a:cubicBezTo>
                  <a:cubicBezTo>
                    <a:pt x="17282" y="26575"/>
                    <a:pt x="17328" y="26542"/>
                    <a:pt x="17328" y="26486"/>
                  </a:cubicBezTo>
                  <a:lnTo>
                    <a:pt x="17328" y="25584"/>
                  </a:lnTo>
                  <a:cubicBezTo>
                    <a:pt x="17328" y="25541"/>
                    <a:pt x="17282" y="25495"/>
                    <a:pt x="17236" y="25495"/>
                  </a:cubicBezTo>
                  <a:close/>
                  <a:moveTo>
                    <a:pt x="17236" y="27744"/>
                  </a:moveTo>
                  <a:cubicBezTo>
                    <a:pt x="17179" y="27744"/>
                    <a:pt x="17147" y="27790"/>
                    <a:pt x="17147" y="27836"/>
                  </a:cubicBezTo>
                  <a:lnTo>
                    <a:pt x="17147" y="28735"/>
                  </a:lnTo>
                  <a:cubicBezTo>
                    <a:pt x="17147" y="28792"/>
                    <a:pt x="17179" y="28824"/>
                    <a:pt x="17236" y="28824"/>
                  </a:cubicBezTo>
                  <a:cubicBezTo>
                    <a:pt x="17282" y="28824"/>
                    <a:pt x="17328" y="28792"/>
                    <a:pt x="17328" y="28735"/>
                  </a:cubicBezTo>
                  <a:lnTo>
                    <a:pt x="17328" y="27836"/>
                  </a:lnTo>
                  <a:cubicBezTo>
                    <a:pt x="17328" y="27790"/>
                    <a:pt x="17282" y="27744"/>
                    <a:pt x="17236" y="27744"/>
                  </a:cubicBezTo>
                  <a:close/>
                  <a:moveTo>
                    <a:pt x="17236" y="29996"/>
                  </a:moveTo>
                  <a:cubicBezTo>
                    <a:pt x="17179" y="29996"/>
                    <a:pt x="17147" y="30039"/>
                    <a:pt x="17147" y="30085"/>
                  </a:cubicBezTo>
                  <a:lnTo>
                    <a:pt x="17147" y="30984"/>
                  </a:lnTo>
                  <a:cubicBezTo>
                    <a:pt x="17147" y="31041"/>
                    <a:pt x="17179" y="31076"/>
                    <a:pt x="17236" y="31076"/>
                  </a:cubicBezTo>
                  <a:cubicBezTo>
                    <a:pt x="17282" y="31076"/>
                    <a:pt x="17328" y="31041"/>
                    <a:pt x="17328" y="30984"/>
                  </a:cubicBezTo>
                  <a:lnTo>
                    <a:pt x="17328" y="30085"/>
                  </a:lnTo>
                  <a:cubicBezTo>
                    <a:pt x="17328" y="30039"/>
                    <a:pt x="17282" y="29996"/>
                    <a:pt x="17236" y="29996"/>
                  </a:cubicBezTo>
                  <a:close/>
                  <a:moveTo>
                    <a:pt x="17236" y="32245"/>
                  </a:moveTo>
                  <a:cubicBezTo>
                    <a:pt x="17179" y="32245"/>
                    <a:pt x="17147" y="32291"/>
                    <a:pt x="17147" y="32334"/>
                  </a:cubicBezTo>
                  <a:lnTo>
                    <a:pt x="17147" y="33236"/>
                  </a:lnTo>
                  <a:cubicBezTo>
                    <a:pt x="17147" y="33293"/>
                    <a:pt x="17179" y="33325"/>
                    <a:pt x="17236" y="33325"/>
                  </a:cubicBezTo>
                  <a:cubicBezTo>
                    <a:pt x="17282" y="33325"/>
                    <a:pt x="17328" y="33293"/>
                    <a:pt x="17328" y="33236"/>
                  </a:cubicBezTo>
                  <a:lnTo>
                    <a:pt x="17328" y="32334"/>
                  </a:lnTo>
                  <a:cubicBezTo>
                    <a:pt x="17328" y="32291"/>
                    <a:pt x="17282" y="32245"/>
                    <a:pt x="17236" y="32245"/>
                  </a:cubicBezTo>
                  <a:close/>
                  <a:moveTo>
                    <a:pt x="17236" y="34494"/>
                  </a:moveTo>
                  <a:cubicBezTo>
                    <a:pt x="17179" y="34494"/>
                    <a:pt x="17147" y="34540"/>
                    <a:pt x="17147" y="34586"/>
                  </a:cubicBezTo>
                  <a:lnTo>
                    <a:pt x="17147" y="35485"/>
                  </a:lnTo>
                  <a:cubicBezTo>
                    <a:pt x="17147" y="35542"/>
                    <a:pt x="17179" y="35574"/>
                    <a:pt x="17236" y="35574"/>
                  </a:cubicBezTo>
                  <a:cubicBezTo>
                    <a:pt x="17282" y="35574"/>
                    <a:pt x="17328" y="35542"/>
                    <a:pt x="17328" y="35485"/>
                  </a:cubicBezTo>
                  <a:lnTo>
                    <a:pt x="17328" y="34586"/>
                  </a:lnTo>
                  <a:cubicBezTo>
                    <a:pt x="17328" y="34540"/>
                    <a:pt x="17282" y="34494"/>
                    <a:pt x="17236" y="34494"/>
                  </a:cubicBezTo>
                  <a:close/>
                  <a:moveTo>
                    <a:pt x="17236" y="36746"/>
                  </a:moveTo>
                  <a:cubicBezTo>
                    <a:pt x="17179" y="36746"/>
                    <a:pt x="17147" y="36789"/>
                    <a:pt x="17147" y="36835"/>
                  </a:cubicBezTo>
                  <a:lnTo>
                    <a:pt x="17147" y="37734"/>
                  </a:lnTo>
                  <a:cubicBezTo>
                    <a:pt x="17147" y="37791"/>
                    <a:pt x="17179" y="37826"/>
                    <a:pt x="17236" y="37826"/>
                  </a:cubicBezTo>
                  <a:cubicBezTo>
                    <a:pt x="17282" y="37826"/>
                    <a:pt x="17328" y="37791"/>
                    <a:pt x="17328" y="37734"/>
                  </a:cubicBezTo>
                  <a:lnTo>
                    <a:pt x="17328" y="36835"/>
                  </a:lnTo>
                  <a:cubicBezTo>
                    <a:pt x="17328" y="36789"/>
                    <a:pt x="17282" y="36746"/>
                    <a:pt x="17236" y="36746"/>
                  </a:cubicBezTo>
                  <a:close/>
                  <a:moveTo>
                    <a:pt x="17236" y="38995"/>
                  </a:moveTo>
                  <a:cubicBezTo>
                    <a:pt x="17179" y="38995"/>
                    <a:pt x="17147" y="39041"/>
                    <a:pt x="17147" y="39085"/>
                  </a:cubicBezTo>
                  <a:lnTo>
                    <a:pt x="17147" y="39986"/>
                  </a:lnTo>
                  <a:cubicBezTo>
                    <a:pt x="17147" y="40043"/>
                    <a:pt x="17179" y="40075"/>
                    <a:pt x="17236" y="40075"/>
                  </a:cubicBezTo>
                  <a:cubicBezTo>
                    <a:pt x="17282" y="40075"/>
                    <a:pt x="17328" y="40043"/>
                    <a:pt x="17328" y="39986"/>
                  </a:cubicBezTo>
                  <a:lnTo>
                    <a:pt x="17328" y="39085"/>
                  </a:lnTo>
                  <a:cubicBezTo>
                    <a:pt x="17328" y="39041"/>
                    <a:pt x="17282" y="38995"/>
                    <a:pt x="17236" y="3899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7"/>
          <p:cNvSpPr txBox="1">
            <a:spLocks noGrp="1"/>
          </p:cNvSpPr>
          <p:nvPr>
            <p:ph type="title"/>
          </p:nvPr>
        </p:nvSpPr>
        <p:spPr>
          <a:xfrm>
            <a:off x="820100" y="962125"/>
            <a:ext cx="4280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Font typeface="Lexend"/>
              <a:buNone/>
              <a:defRPr>
                <a:latin typeface="Lexend"/>
                <a:ea typeface="Lexend"/>
                <a:cs typeface="Lexend"/>
                <a:sym typeface="Lexend"/>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61" name="Google Shape;61;p7"/>
          <p:cNvSpPr txBox="1">
            <a:spLocks noGrp="1"/>
          </p:cNvSpPr>
          <p:nvPr>
            <p:ph type="body" idx="1"/>
          </p:nvPr>
        </p:nvSpPr>
        <p:spPr>
          <a:xfrm>
            <a:off x="820113" y="1618575"/>
            <a:ext cx="4280400" cy="2403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1"/>
              </a:buClr>
              <a:buSzPts val="1200"/>
              <a:buChar char="●"/>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sp>
        <p:nvSpPr>
          <p:cNvPr id="62" name="Google Shape;62;p7"/>
          <p:cNvSpPr>
            <a:spLocks noGrp="1"/>
          </p:cNvSpPr>
          <p:nvPr>
            <p:ph type="pic" idx="2"/>
          </p:nvPr>
        </p:nvSpPr>
        <p:spPr>
          <a:xfrm>
            <a:off x="5631000" y="0"/>
            <a:ext cx="3513000" cy="5143500"/>
          </a:xfrm>
          <a:prstGeom prst="rect">
            <a:avLst/>
          </a:prstGeom>
          <a:noFill/>
          <a:ln>
            <a:noFill/>
          </a:ln>
        </p:spPr>
      </p:sp>
      <p:grpSp>
        <p:nvGrpSpPr>
          <p:cNvPr id="63" name="Google Shape;63;p7"/>
          <p:cNvGrpSpPr/>
          <p:nvPr/>
        </p:nvGrpSpPr>
        <p:grpSpPr>
          <a:xfrm>
            <a:off x="470413" y="202326"/>
            <a:ext cx="4810213" cy="4629798"/>
            <a:chOff x="470413" y="202326"/>
            <a:chExt cx="4810213" cy="4629798"/>
          </a:xfrm>
        </p:grpSpPr>
        <p:pic>
          <p:nvPicPr>
            <p:cNvPr id="64" name="Google Shape;64;p7"/>
            <p:cNvPicPr preferRelativeResize="0"/>
            <p:nvPr/>
          </p:nvPicPr>
          <p:blipFill>
            <a:blip r:embed="rId3">
              <a:alphaModFix/>
            </a:blip>
            <a:stretch>
              <a:fillRect/>
            </a:stretch>
          </p:blipFill>
          <p:spPr>
            <a:xfrm>
              <a:off x="4841075" y="202326"/>
              <a:ext cx="439551" cy="439551"/>
            </a:xfrm>
            <a:prstGeom prst="rect">
              <a:avLst/>
            </a:prstGeom>
            <a:noFill/>
            <a:ln>
              <a:noFill/>
            </a:ln>
          </p:spPr>
        </p:pic>
        <p:pic>
          <p:nvPicPr>
            <p:cNvPr id="65" name="Google Shape;65;p7"/>
            <p:cNvPicPr preferRelativeResize="0"/>
            <p:nvPr/>
          </p:nvPicPr>
          <p:blipFill>
            <a:blip r:embed="rId4">
              <a:alphaModFix/>
            </a:blip>
            <a:stretch>
              <a:fillRect/>
            </a:stretch>
          </p:blipFill>
          <p:spPr>
            <a:xfrm>
              <a:off x="470413" y="4342724"/>
              <a:ext cx="489376" cy="489401"/>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6"/>
        <p:cNvGrpSpPr/>
        <p:nvPr/>
      </p:nvGrpSpPr>
      <p:grpSpPr>
        <a:xfrm>
          <a:off x="0" y="0"/>
          <a:ext cx="0" cy="0"/>
          <a:chOff x="0" y="0"/>
          <a:chExt cx="0" cy="0"/>
        </a:xfrm>
      </p:grpSpPr>
      <p:pic>
        <p:nvPicPr>
          <p:cNvPr id="67" name="Google Shape;67;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68" name="Google Shape;68;p8"/>
          <p:cNvSpPr txBox="1">
            <a:spLocks noGrp="1"/>
          </p:cNvSpPr>
          <p:nvPr>
            <p:ph type="title"/>
          </p:nvPr>
        </p:nvSpPr>
        <p:spPr>
          <a:xfrm>
            <a:off x="715100" y="1307100"/>
            <a:ext cx="4667700" cy="2529300"/>
          </a:xfrm>
          <a:prstGeom prst="rect">
            <a:avLst/>
          </a:prstGeom>
        </p:spPr>
        <p:txBody>
          <a:bodyPr spcFirstLastPara="1" wrap="square" lIns="91425" tIns="91425" rIns="91425" bIns="91425" anchor="ctr" anchorCtr="0">
            <a:noAutofit/>
          </a:bodyPr>
          <a:lstStyle>
            <a:lvl1pPr lvl="0">
              <a:spcBef>
                <a:spcPts val="0"/>
              </a:spcBef>
              <a:spcAft>
                <a:spcPts val="0"/>
              </a:spcAft>
              <a:buSzPts val="6000"/>
              <a:buFont typeface="Lexend"/>
              <a:buNone/>
              <a:defRPr sz="6000">
                <a:latin typeface="Lexend"/>
                <a:ea typeface="Lexend"/>
                <a:cs typeface="Lexend"/>
                <a:sym typeface="Lexend"/>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69" name="Google Shape;69;p8"/>
          <p:cNvGrpSpPr/>
          <p:nvPr/>
        </p:nvGrpSpPr>
        <p:grpSpPr>
          <a:xfrm>
            <a:off x="5248232" y="1935097"/>
            <a:ext cx="4020505" cy="2515103"/>
            <a:chOff x="5248232" y="1935097"/>
            <a:chExt cx="4020505" cy="2515103"/>
          </a:xfrm>
        </p:grpSpPr>
        <p:grpSp>
          <p:nvGrpSpPr>
            <p:cNvPr id="70" name="Google Shape;70;p8"/>
            <p:cNvGrpSpPr/>
            <p:nvPr/>
          </p:nvGrpSpPr>
          <p:grpSpPr>
            <a:xfrm>
              <a:off x="5946147" y="1935097"/>
              <a:ext cx="3197845" cy="1533723"/>
              <a:chOff x="4407722" y="3395897"/>
              <a:chExt cx="3197845" cy="1533723"/>
            </a:xfrm>
          </p:grpSpPr>
          <p:sp>
            <p:nvSpPr>
              <p:cNvPr id="71" name="Google Shape;71;p8"/>
              <p:cNvSpPr/>
              <p:nvPr/>
            </p:nvSpPr>
            <p:spPr>
              <a:xfrm>
                <a:off x="4407722" y="3395897"/>
                <a:ext cx="1073173" cy="1533723"/>
              </a:xfrm>
              <a:custGeom>
                <a:avLst/>
                <a:gdLst/>
                <a:ahLst/>
                <a:cxnLst/>
                <a:rect l="l" t="t" r="r" b="b"/>
                <a:pathLst>
                  <a:path w="6683" h="9551" extrusionOk="0">
                    <a:moveTo>
                      <a:pt x="3340" y="0"/>
                    </a:moveTo>
                    <a:lnTo>
                      <a:pt x="448" y="1564"/>
                    </a:lnTo>
                    <a:lnTo>
                      <a:pt x="0" y="1564"/>
                    </a:lnTo>
                    <a:lnTo>
                      <a:pt x="0" y="9551"/>
                    </a:lnTo>
                    <a:lnTo>
                      <a:pt x="6683" y="9551"/>
                    </a:lnTo>
                    <a:lnTo>
                      <a:pt x="6683" y="1564"/>
                    </a:lnTo>
                    <a:lnTo>
                      <a:pt x="6232" y="1564"/>
                    </a:lnTo>
                    <a:lnTo>
                      <a:pt x="33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a:off x="6454191" y="3681251"/>
                <a:ext cx="1151377" cy="1248368"/>
              </a:xfrm>
              <a:custGeom>
                <a:avLst/>
                <a:gdLst/>
                <a:ahLst/>
                <a:cxnLst/>
                <a:rect l="l" t="t" r="r" b="b"/>
                <a:pathLst>
                  <a:path w="7170" h="7774" extrusionOk="0">
                    <a:moveTo>
                      <a:pt x="1013" y="0"/>
                    </a:moveTo>
                    <a:cubicBezTo>
                      <a:pt x="935" y="0"/>
                      <a:pt x="878" y="57"/>
                      <a:pt x="878" y="135"/>
                    </a:cubicBezTo>
                    <a:cubicBezTo>
                      <a:pt x="878" y="192"/>
                      <a:pt x="902" y="227"/>
                      <a:pt x="946" y="259"/>
                    </a:cubicBezTo>
                    <a:lnTo>
                      <a:pt x="946" y="1048"/>
                    </a:lnTo>
                    <a:cubicBezTo>
                      <a:pt x="597" y="1283"/>
                      <a:pt x="284" y="1563"/>
                      <a:pt x="1" y="1879"/>
                    </a:cubicBezTo>
                    <a:lnTo>
                      <a:pt x="1" y="7774"/>
                    </a:lnTo>
                    <a:lnTo>
                      <a:pt x="7169" y="7774"/>
                    </a:lnTo>
                    <a:lnTo>
                      <a:pt x="7169" y="1879"/>
                    </a:lnTo>
                    <a:cubicBezTo>
                      <a:pt x="6303" y="878"/>
                      <a:pt x="5020" y="238"/>
                      <a:pt x="3592" y="238"/>
                    </a:cubicBezTo>
                    <a:cubicBezTo>
                      <a:pt x="2668" y="238"/>
                      <a:pt x="1812" y="508"/>
                      <a:pt x="1081" y="956"/>
                    </a:cubicBezTo>
                    <a:lnTo>
                      <a:pt x="1081" y="259"/>
                    </a:lnTo>
                    <a:cubicBezTo>
                      <a:pt x="1127" y="227"/>
                      <a:pt x="1162" y="192"/>
                      <a:pt x="1162" y="135"/>
                    </a:cubicBezTo>
                    <a:cubicBezTo>
                      <a:pt x="1162" y="57"/>
                      <a:pt x="1094" y="0"/>
                      <a:pt x="1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a:off x="5551073" y="3646887"/>
                <a:ext cx="854781" cy="1282733"/>
              </a:xfrm>
              <a:custGeom>
                <a:avLst/>
                <a:gdLst/>
                <a:ahLst/>
                <a:cxnLst/>
                <a:rect l="l" t="t" r="r" b="b"/>
                <a:pathLst>
                  <a:path w="5323" h="7988" extrusionOk="0">
                    <a:moveTo>
                      <a:pt x="2655" y="1"/>
                    </a:moveTo>
                    <a:lnTo>
                      <a:pt x="249" y="1891"/>
                    </a:lnTo>
                    <a:lnTo>
                      <a:pt x="249" y="1926"/>
                    </a:lnTo>
                    <a:lnTo>
                      <a:pt x="0" y="1926"/>
                    </a:lnTo>
                    <a:lnTo>
                      <a:pt x="0" y="2331"/>
                    </a:lnTo>
                    <a:lnTo>
                      <a:pt x="249" y="2331"/>
                    </a:lnTo>
                    <a:lnTo>
                      <a:pt x="249" y="7988"/>
                    </a:lnTo>
                    <a:lnTo>
                      <a:pt x="5074" y="7988"/>
                    </a:lnTo>
                    <a:lnTo>
                      <a:pt x="5074" y="2331"/>
                    </a:lnTo>
                    <a:lnTo>
                      <a:pt x="5322" y="2331"/>
                    </a:lnTo>
                    <a:lnTo>
                      <a:pt x="5322" y="1926"/>
                    </a:lnTo>
                    <a:lnTo>
                      <a:pt x="5074" y="1926"/>
                    </a:lnTo>
                    <a:lnTo>
                      <a:pt x="5074" y="1891"/>
                    </a:lnTo>
                    <a:lnTo>
                      <a:pt x="2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8"/>
            <p:cNvGrpSpPr/>
            <p:nvPr/>
          </p:nvGrpSpPr>
          <p:grpSpPr>
            <a:xfrm flipH="1">
              <a:off x="7108078" y="3366128"/>
              <a:ext cx="2160660" cy="1084072"/>
              <a:chOff x="1605575" y="2552825"/>
              <a:chExt cx="339225" cy="170200"/>
            </a:xfrm>
          </p:grpSpPr>
          <p:sp>
            <p:nvSpPr>
              <p:cNvPr id="75" name="Google Shape;75;p8"/>
              <p:cNvSpPr/>
              <p:nvPr/>
            </p:nvSpPr>
            <p:spPr>
              <a:xfrm>
                <a:off x="1659325" y="2674650"/>
                <a:ext cx="33225" cy="33175"/>
              </a:xfrm>
              <a:custGeom>
                <a:avLst/>
                <a:gdLst/>
                <a:ahLst/>
                <a:cxnLst/>
                <a:rect l="l" t="t" r="r" b="b"/>
                <a:pathLst>
                  <a:path w="1329" h="1327" extrusionOk="0">
                    <a:moveTo>
                      <a:pt x="664" y="1"/>
                    </a:moveTo>
                    <a:cubicBezTo>
                      <a:pt x="294" y="1"/>
                      <a:pt x="0" y="303"/>
                      <a:pt x="0" y="662"/>
                    </a:cubicBezTo>
                    <a:cubicBezTo>
                      <a:pt x="0" y="1035"/>
                      <a:pt x="294" y="1327"/>
                      <a:pt x="664" y="1327"/>
                    </a:cubicBezTo>
                    <a:cubicBezTo>
                      <a:pt x="1023" y="1327"/>
                      <a:pt x="1329" y="1035"/>
                      <a:pt x="1329" y="662"/>
                    </a:cubicBezTo>
                    <a:cubicBezTo>
                      <a:pt x="1329" y="303"/>
                      <a:pt x="1023" y="1"/>
                      <a:pt x="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1644125" y="2659475"/>
                <a:ext cx="63625" cy="63550"/>
              </a:xfrm>
              <a:custGeom>
                <a:avLst/>
                <a:gdLst/>
                <a:ahLst/>
                <a:cxnLst/>
                <a:rect l="l" t="t" r="r" b="b"/>
                <a:pathLst>
                  <a:path w="2545" h="2542" extrusionOk="0">
                    <a:moveTo>
                      <a:pt x="1272" y="324"/>
                    </a:moveTo>
                    <a:cubicBezTo>
                      <a:pt x="1791" y="324"/>
                      <a:pt x="2217" y="754"/>
                      <a:pt x="2217" y="1269"/>
                    </a:cubicBezTo>
                    <a:cubicBezTo>
                      <a:pt x="2217" y="1799"/>
                      <a:pt x="1791" y="2214"/>
                      <a:pt x="1272" y="2214"/>
                    </a:cubicBezTo>
                    <a:cubicBezTo>
                      <a:pt x="754" y="2214"/>
                      <a:pt x="327" y="1799"/>
                      <a:pt x="327" y="1269"/>
                    </a:cubicBezTo>
                    <a:cubicBezTo>
                      <a:pt x="327" y="754"/>
                      <a:pt x="754" y="324"/>
                      <a:pt x="1272" y="324"/>
                    </a:cubicBezTo>
                    <a:close/>
                    <a:moveTo>
                      <a:pt x="1272" y="0"/>
                    </a:moveTo>
                    <a:cubicBezTo>
                      <a:pt x="565" y="0"/>
                      <a:pt x="1" y="573"/>
                      <a:pt x="1" y="1269"/>
                    </a:cubicBezTo>
                    <a:cubicBezTo>
                      <a:pt x="1" y="1979"/>
                      <a:pt x="565" y="2541"/>
                      <a:pt x="1272" y="2541"/>
                    </a:cubicBezTo>
                    <a:cubicBezTo>
                      <a:pt x="1969" y="2541"/>
                      <a:pt x="2544" y="1979"/>
                      <a:pt x="2544" y="1269"/>
                    </a:cubicBezTo>
                    <a:cubicBezTo>
                      <a:pt x="2544" y="573"/>
                      <a:pt x="1969" y="0"/>
                      <a:pt x="12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1863500" y="2674650"/>
                <a:ext cx="32975" cy="33175"/>
              </a:xfrm>
              <a:custGeom>
                <a:avLst/>
                <a:gdLst/>
                <a:ahLst/>
                <a:cxnLst/>
                <a:rect l="l" t="t" r="r" b="b"/>
                <a:pathLst>
                  <a:path w="1319" h="1327" extrusionOk="0">
                    <a:moveTo>
                      <a:pt x="665" y="1"/>
                    </a:moveTo>
                    <a:cubicBezTo>
                      <a:pt x="295" y="1"/>
                      <a:pt x="1" y="303"/>
                      <a:pt x="1" y="662"/>
                    </a:cubicBezTo>
                    <a:cubicBezTo>
                      <a:pt x="1" y="1035"/>
                      <a:pt x="295" y="1327"/>
                      <a:pt x="665" y="1327"/>
                    </a:cubicBezTo>
                    <a:cubicBezTo>
                      <a:pt x="1024" y="1327"/>
                      <a:pt x="1319" y="1035"/>
                      <a:pt x="1319" y="662"/>
                    </a:cubicBezTo>
                    <a:cubicBezTo>
                      <a:pt x="1319" y="303"/>
                      <a:pt x="1024" y="1"/>
                      <a:pt x="6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a:off x="1848050" y="2659475"/>
                <a:ext cx="63875" cy="63550"/>
              </a:xfrm>
              <a:custGeom>
                <a:avLst/>
                <a:gdLst/>
                <a:ahLst/>
                <a:cxnLst/>
                <a:rect l="l" t="t" r="r" b="b"/>
                <a:pathLst>
                  <a:path w="2555" h="2542" extrusionOk="0">
                    <a:moveTo>
                      <a:pt x="1283" y="324"/>
                    </a:moveTo>
                    <a:cubicBezTo>
                      <a:pt x="1802" y="324"/>
                      <a:pt x="2217" y="754"/>
                      <a:pt x="2217" y="1269"/>
                    </a:cubicBezTo>
                    <a:cubicBezTo>
                      <a:pt x="2217" y="1799"/>
                      <a:pt x="1802" y="2214"/>
                      <a:pt x="1283" y="2214"/>
                    </a:cubicBezTo>
                    <a:cubicBezTo>
                      <a:pt x="754" y="2214"/>
                      <a:pt x="338" y="1799"/>
                      <a:pt x="338" y="1269"/>
                    </a:cubicBezTo>
                    <a:cubicBezTo>
                      <a:pt x="338" y="754"/>
                      <a:pt x="754" y="324"/>
                      <a:pt x="1283" y="324"/>
                    </a:cubicBezTo>
                    <a:close/>
                    <a:moveTo>
                      <a:pt x="1283" y="0"/>
                    </a:moveTo>
                    <a:cubicBezTo>
                      <a:pt x="576" y="0"/>
                      <a:pt x="1" y="573"/>
                      <a:pt x="1" y="1269"/>
                    </a:cubicBezTo>
                    <a:cubicBezTo>
                      <a:pt x="1" y="1979"/>
                      <a:pt x="576" y="2541"/>
                      <a:pt x="1283" y="2541"/>
                    </a:cubicBezTo>
                    <a:cubicBezTo>
                      <a:pt x="1980" y="2541"/>
                      <a:pt x="2555" y="1979"/>
                      <a:pt x="2555" y="1269"/>
                    </a:cubicBezTo>
                    <a:cubicBezTo>
                      <a:pt x="2555" y="573"/>
                      <a:pt x="1980" y="0"/>
                      <a:pt x="12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a:off x="1605575" y="2552825"/>
                <a:ext cx="339225" cy="138400"/>
              </a:xfrm>
              <a:custGeom>
                <a:avLst/>
                <a:gdLst/>
                <a:ahLst/>
                <a:cxnLst/>
                <a:rect l="l" t="t" r="r" b="b"/>
                <a:pathLst>
                  <a:path w="13569" h="5536" extrusionOk="0">
                    <a:moveTo>
                      <a:pt x="6684" y="270"/>
                    </a:moveTo>
                    <a:lnTo>
                      <a:pt x="6684" y="564"/>
                    </a:lnTo>
                    <a:lnTo>
                      <a:pt x="1589" y="564"/>
                    </a:lnTo>
                    <a:lnTo>
                      <a:pt x="1589" y="270"/>
                    </a:lnTo>
                    <a:close/>
                    <a:moveTo>
                      <a:pt x="4537" y="834"/>
                    </a:moveTo>
                    <a:lnTo>
                      <a:pt x="4537" y="2579"/>
                    </a:lnTo>
                    <a:lnTo>
                      <a:pt x="1351" y="2579"/>
                    </a:lnTo>
                    <a:lnTo>
                      <a:pt x="1351" y="834"/>
                    </a:lnTo>
                    <a:close/>
                    <a:moveTo>
                      <a:pt x="7315" y="834"/>
                    </a:moveTo>
                    <a:lnTo>
                      <a:pt x="8857" y="2579"/>
                    </a:lnTo>
                    <a:lnTo>
                      <a:pt x="5053" y="2579"/>
                    </a:lnTo>
                    <a:lnTo>
                      <a:pt x="5053" y="834"/>
                    </a:lnTo>
                    <a:close/>
                    <a:moveTo>
                      <a:pt x="12400" y="2938"/>
                    </a:moveTo>
                    <a:lnTo>
                      <a:pt x="12400" y="2938"/>
                    </a:lnTo>
                    <a:cubicBezTo>
                      <a:pt x="12400" y="2938"/>
                      <a:pt x="13221" y="3073"/>
                      <a:pt x="13153" y="3805"/>
                    </a:cubicBezTo>
                    <a:cubicBezTo>
                      <a:pt x="13153" y="3805"/>
                      <a:pt x="13108" y="3812"/>
                      <a:pt x="13039" y="3812"/>
                    </a:cubicBezTo>
                    <a:cubicBezTo>
                      <a:pt x="12799" y="3812"/>
                      <a:pt x="12278" y="3724"/>
                      <a:pt x="12400" y="2938"/>
                    </a:cubicBezTo>
                    <a:close/>
                    <a:moveTo>
                      <a:pt x="508" y="0"/>
                    </a:moveTo>
                    <a:lnTo>
                      <a:pt x="508" y="270"/>
                    </a:lnTo>
                    <a:lnTo>
                      <a:pt x="1351" y="270"/>
                    </a:lnTo>
                    <a:lnTo>
                      <a:pt x="1351" y="564"/>
                    </a:lnTo>
                    <a:lnTo>
                      <a:pt x="778" y="564"/>
                    </a:lnTo>
                    <a:lnTo>
                      <a:pt x="508" y="878"/>
                    </a:lnTo>
                    <a:lnTo>
                      <a:pt x="508" y="1644"/>
                    </a:lnTo>
                    <a:lnTo>
                      <a:pt x="160" y="1644"/>
                    </a:lnTo>
                    <a:cubicBezTo>
                      <a:pt x="68" y="1644"/>
                      <a:pt x="1" y="1712"/>
                      <a:pt x="1" y="1790"/>
                    </a:cubicBezTo>
                    <a:lnTo>
                      <a:pt x="1" y="3737"/>
                    </a:lnTo>
                    <a:cubicBezTo>
                      <a:pt x="1" y="3826"/>
                      <a:pt x="68" y="3894"/>
                      <a:pt x="160" y="3894"/>
                    </a:cubicBezTo>
                    <a:lnTo>
                      <a:pt x="508" y="3894"/>
                    </a:lnTo>
                    <a:lnTo>
                      <a:pt x="508" y="4039"/>
                    </a:lnTo>
                    <a:lnTo>
                      <a:pt x="271" y="4039"/>
                    </a:lnTo>
                    <a:lnTo>
                      <a:pt x="271" y="5535"/>
                    </a:lnTo>
                    <a:lnTo>
                      <a:pt x="1364" y="5535"/>
                    </a:lnTo>
                    <a:cubicBezTo>
                      <a:pt x="1364" y="5535"/>
                      <a:pt x="1351" y="4064"/>
                      <a:pt x="2814" y="4064"/>
                    </a:cubicBezTo>
                    <a:cubicBezTo>
                      <a:pt x="4278" y="4064"/>
                      <a:pt x="4299" y="5535"/>
                      <a:pt x="4299" y="5535"/>
                    </a:cubicBezTo>
                    <a:lnTo>
                      <a:pt x="9497" y="5535"/>
                    </a:lnTo>
                    <a:cubicBezTo>
                      <a:pt x="9497" y="5535"/>
                      <a:pt x="9586" y="4064"/>
                      <a:pt x="10982" y="4064"/>
                    </a:cubicBezTo>
                    <a:cubicBezTo>
                      <a:pt x="12367" y="4064"/>
                      <a:pt x="12489" y="5535"/>
                      <a:pt x="12489" y="5535"/>
                    </a:cubicBezTo>
                    <a:lnTo>
                      <a:pt x="13569" y="5535"/>
                    </a:lnTo>
                    <a:lnTo>
                      <a:pt x="13569" y="4007"/>
                    </a:lnTo>
                    <a:lnTo>
                      <a:pt x="13288" y="4007"/>
                    </a:lnTo>
                    <a:lnTo>
                      <a:pt x="13288" y="3624"/>
                    </a:lnTo>
                    <a:cubicBezTo>
                      <a:pt x="13288" y="3624"/>
                      <a:pt x="13469" y="2824"/>
                      <a:pt x="12321" y="2814"/>
                    </a:cubicBezTo>
                    <a:cubicBezTo>
                      <a:pt x="11185" y="2792"/>
                      <a:pt x="9632" y="2533"/>
                      <a:pt x="9632" y="2533"/>
                    </a:cubicBezTo>
                    <a:lnTo>
                      <a:pt x="7561" y="564"/>
                    </a:lnTo>
                    <a:lnTo>
                      <a:pt x="6921" y="564"/>
                    </a:lnTo>
                    <a:lnTo>
                      <a:pt x="6921" y="270"/>
                    </a:lnTo>
                    <a:lnTo>
                      <a:pt x="7561" y="270"/>
                    </a:lnTo>
                    <a:lnTo>
                      <a:pt x="75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8"/>
            <p:cNvGrpSpPr/>
            <p:nvPr/>
          </p:nvGrpSpPr>
          <p:grpSpPr>
            <a:xfrm>
              <a:off x="5248232" y="3080516"/>
              <a:ext cx="480794" cy="1084049"/>
              <a:chOff x="8269928" y="582825"/>
              <a:chExt cx="654855" cy="1476504"/>
            </a:xfrm>
          </p:grpSpPr>
          <p:sp>
            <p:nvSpPr>
              <p:cNvPr id="81" name="Google Shape;81;p8"/>
              <p:cNvSpPr/>
              <p:nvPr/>
            </p:nvSpPr>
            <p:spPr>
              <a:xfrm>
                <a:off x="8529367" y="1590445"/>
                <a:ext cx="136249" cy="468884"/>
              </a:xfrm>
              <a:custGeom>
                <a:avLst/>
                <a:gdLst/>
                <a:ahLst/>
                <a:cxnLst/>
                <a:rect l="l" t="t" r="r" b="b"/>
                <a:pathLst>
                  <a:path w="981" h="3376" extrusionOk="0">
                    <a:moveTo>
                      <a:pt x="1" y="1"/>
                    </a:moveTo>
                    <a:lnTo>
                      <a:pt x="1" y="3376"/>
                    </a:lnTo>
                    <a:lnTo>
                      <a:pt x="981" y="3376"/>
                    </a:lnTo>
                    <a:lnTo>
                      <a:pt x="9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8269928" y="582825"/>
                <a:ext cx="654855" cy="1129711"/>
              </a:xfrm>
              <a:custGeom>
                <a:avLst/>
                <a:gdLst/>
                <a:ahLst/>
                <a:cxnLst/>
                <a:rect l="l" t="t" r="r" b="b"/>
                <a:pathLst>
                  <a:path w="4715" h="8134" extrusionOk="0">
                    <a:moveTo>
                      <a:pt x="2363" y="1"/>
                    </a:moveTo>
                    <a:cubicBezTo>
                      <a:pt x="1059" y="1"/>
                      <a:pt x="0" y="4477"/>
                      <a:pt x="0" y="5771"/>
                    </a:cubicBezTo>
                    <a:cubicBezTo>
                      <a:pt x="0" y="7075"/>
                      <a:pt x="1059" y="8133"/>
                      <a:pt x="2363" y="8133"/>
                    </a:cubicBezTo>
                    <a:cubicBezTo>
                      <a:pt x="3659" y="8133"/>
                      <a:pt x="4715" y="7075"/>
                      <a:pt x="4715" y="5771"/>
                    </a:cubicBezTo>
                    <a:cubicBezTo>
                      <a:pt x="4715" y="4477"/>
                      <a:pt x="3659" y="1"/>
                      <a:pt x="23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8"/>
            <p:cNvGrpSpPr/>
            <p:nvPr/>
          </p:nvGrpSpPr>
          <p:grpSpPr>
            <a:xfrm>
              <a:off x="5782207" y="3080516"/>
              <a:ext cx="480794" cy="1084049"/>
              <a:chOff x="8269928" y="582825"/>
              <a:chExt cx="654855" cy="1476504"/>
            </a:xfrm>
          </p:grpSpPr>
          <p:sp>
            <p:nvSpPr>
              <p:cNvPr id="84" name="Google Shape;84;p8"/>
              <p:cNvSpPr/>
              <p:nvPr/>
            </p:nvSpPr>
            <p:spPr>
              <a:xfrm>
                <a:off x="8529367" y="1590445"/>
                <a:ext cx="136249" cy="468884"/>
              </a:xfrm>
              <a:custGeom>
                <a:avLst/>
                <a:gdLst/>
                <a:ahLst/>
                <a:cxnLst/>
                <a:rect l="l" t="t" r="r" b="b"/>
                <a:pathLst>
                  <a:path w="981" h="3376" extrusionOk="0">
                    <a:moveTo>
                      <a:pt x="1" y="1"/>
                    </a:moveTo>
                    <a:lnTo>
                      <a:pt x="1" y="3376"/>
                    </a:lnTo>
                    <a:lnTo>
                      <a:pt x="981" y="3376"/>
                    </a:lnTo>
                    <a:lnTo>
                      <a:pt x="9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8269928" y="582825"/>
                <a:ext cx="654855" cy="1129711"/>
              </a:xfrm>
              <a:custGeom>
                <a:avLst/>
                <a:gdLst/>
                <a:ahLst/>
                <a:cxnLst/>
                <a:rect l="l" t="t" r="r" b="b"/>
                <a:pathLst>
                  <a:path w="4715" h="8134" extrusionOk="0">
                    <a:moveTo>
                      <a:pt x="2363" y="1"/>
                    </a:moveTo>
                    <a:cubicBezTo>
                      <a:pt x="1059" y="1"/>
                      <a:pt x="0" y="4477"/>
                      <a:pt x="0" y="5771"/>
                    </a:cubicBezTo>
                    <a:cubicBezTo>
                      <a:pt x="0" y="7075"/>
                      <a:pt x="1059" y="8133"/>
                      <a:pt x="2363" y="8133"/>
                    </a:cubicBezTo>
                    <a:cubicBezTo>
                      <a:pt x="3659" y="8133"/>
                      <a:pt x="4715" y="7075"/>
                      <a:pt x="4715" y="5771"/>
                    </a:cubicBezTo>
                    <a:cubicBezTo>
                      <a:pt x="4715" y="4477"/>
                      <a:pt x="3659" y="1"/>
                      <a:pt x="23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6" name="Google Shape;86;p8"/>
          <p:cNvGrpSpPr/>
          <p:nvPr/>
        </p:nvGrpSpPr>
        <p:grpSpPr>
          <a:xfrm>
            <a:off x="5039028" y="-1373570"/>
            <a:ext cx="3170518" cy="7731396"/>
            <a:chOff x="5039028" y="-1373570"/>
            <a:chExt cx="3170518" cy="7731396"/>
          </a:xfrm>
        </p:grpSpPr>
        <p:grpSp>
          <p:nvGrpSpPr>
            <p:cNvPr id="87" name="Google Shape;87;p8"/>
            <p:cNvGrpSpPr/>
            <p:nvPr/>
          </p:nvGrpSpPr>
          <p:grpSpPr>
            <a:xfrm>
              <a:off x="5039028" y="1935100"/>
              <a:ext cx="2094174" cy="4422725"/>
              <a:chOff x="5039028" y="1935100"/>
              <a:chExt cx="2094174" cy="4422725"/>
            </a:xfrm>
          </p:grpSpPr>
          <p:pic>
            <p:nvPicPr>
              <p:cNvPr id="88" name="Google Shape;88;p8"/>
              <p:cNvPicPr preferRelativeResize="0"/>
              <p:nvPr/>
            </p:nvPicPr>
            <p:blipFill>
              <a:blip r:embed="rId3">
                <a:alphaModFix/>
              </a:blip>
              <a:stretch>
                <a:fillRect/>
              </a:stretch>
            </p:blipFill>
            <p:spPr>
              <a:xfrm>
                <a:off x="6189352" y="1935100"/>
                <a:ext cx="943850" cy="2684703"/>
              </a:xfrm>
              <a:prstGeom prst="rect">
                <a:avLst/>
              </a:prstGeom>
              <a:noFill/>
              <a:ln>
                <a:noFill/>
              </a:ln>
            </p:spPr>
          </p:pic>
          <p:pic>
            <p:nvPicPr>
              <p:cNvPr id="89" name="Google Shape;89;p8"/>
              <p:cNvPicPr preferRelativeResize="0"/>
              <p:nvPr/>
            </p:nvPicPr>
            <p:blipFill>
              <a:blip r:embed="rId4">
                <a:alphaModFix/>
              </a:blip>
              <a:stretch>
                <a:fillRect/>
              </a:stretch>
            </p:blipFill>
            <p:spPr>
              <a:xfrm>
                <a:off x="5039028" y="3669400"/>
                <a:ext cx="899208" cy="2688425"/>
              </a:xfrm>
              <a:prstGeom prst="rect">
                <a:avLst/>
              </a:prstGeom>
              <a:noFill/>
              <a:ln>
                <a:noFill/>
              </a:ln>
            </p:spPr>
          </p:pic>
        </p:grpSp>
        <p:pic>
          <p:nvPicPr>
            <p:cNvPr id="90" name="Google Shape;90;p8"/>
            <p:cNvPicPr preferRelativeResize="0"/>
            <p:nvPr/>
          </p:nvPicPr>
          <p:blipFill>
            <a:blip r:embed="rId5">
              <a:alphaModFix/>
            </a:blip>
            <a:stretch>
              <a:fillRect/>
            </a:stretch>
          </p:blipFill>
          <p:spPr>
            <a:xfrm>
              <a:off x="7875914" y="-1373570"/>
              <a:ext cx="333632" cy="3050363"/>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pic>
        <p:nvPicPr>
          <p:cNvPr id="92" name="Google Shape;92;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93" name="Google Shape;93;p9"/>
          <p:cNvSpPr txBox="1">
            <a:spLocks noGrp="1"/>
          </p:cNvSpPr>
          <p:nvPr>
            <p:ph type="title"/>
          </p:nvPr>
        </p:nvSpPr>
        <p:spPr>
          <a:xfrm>
            <a:off x="4333275" y="1293100"/>
            <a:ext cx="40956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Font typeface="Lexend"/>
              <a:buNone/>
              <a:defRPr sz="4500">
                <a:latin typeface="Lexend"/>
                <a:ea typeface="Lexend"/>
                <a:cs typeface="Lexend"/>
                <a:sym typeface="Lexend"/>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4" name="Google Shape;94;p9"/>
          <p:cNvSpPr txBox="1">
            <a:spLocks noGrp="1"/>
          </p:cNvSpPr>
          <p:nvPr>
            <p:ph type="subTitle" idx="1"/>
          </p:nvPr>
        </p:nvSpPr>
        <p:spPr>
          <a:xfrm>
            <a:off x="4333319" y="2168600"/>
            <a:ext cx="4095600" cy="16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grpSp>
        <p:nvGrpSpPr>
          <p:cNvPr id="95" name="Google Shape;95;p9"/>
          <p:cNvGrpSpPr/>
          <p:nvPr/>
        </p:nvGrpSpPr>
        <p:grpSpPr>
          <a:xfrm>
            <a:off x="-988181" y="1096624"/>
            <a:ext cx="5109339" cy="3451119"/>
            <a:chOff x="-988181" y="1096624"/>
            <a:chExt cx="5109339" cy="3451119"/>
          </a:xfrm>
        </p:grpSpPr>
        <p:grpSp>
          <p:nvGrpSpPr>
            <p:cNvPr id="96" name="Google Shape;96;p9"/>
            <p:cNvGrpSpPr/>
            <p:nvPr/>
          </p:nvGrpSpPr>
          <p:grpSpPr>
            <a:xfrm>
              <a:off x="-988181" y="1096624"/>
              <a:ext cx="5109339" cy="1621530"/>
              <a:chOff x="2561019" y="3324674"/>
              <a:chExt cx="5109339" cy="1621530"/>
            </a:xfrm>
          </p:grpSpPr>
          <p:sp>
            <p:nvSpPr>
              <p:cNvPr id="97" name="Google Shape;97;p9"/>
              <p:cNvSpPr/>
              <p:nvPr/>
            </p:nvSpPr>
            <p:spPr>
              <a:xfrm>
                <a:off x="4407722" y="3395897"/>
                <a:ext cx="1073173" cy="1533723"/>
              </a:xfrm>
              <a:custGeom>
                <a:avLst/>
                <a:gdLst/>
                <a:ahLst/>
                <a:cxnLst/>
                <a:rect l="l" t="t" r="r" b="b"/>
                <a:pathLst>
                  <a:path w="6683" h="9551" extrusionOk="0">
                    <a:moveTo>
                      <a:pt x="3340" y="0"/>
                    </a:moveTo>
                    <a:lnTo>
                      <a:pt x="448" y="1564"/>
                    </a:lnTo>
                    <a:lnTo>
                      <a:pt x="0" y="1564"/>
                    </a:lnTo>
                    <a:lnTo>
                      <a:pt x="0" y="9551"/>
                    </a:lnTo>
                    <a:lnTo>
                      <a:pt x="6683" y="9551"/>
                    </a:lnTo>
                    <a:lnTo>
                      <a:pt x="6683" y="1564"/>
                    </a:lnTo>
                    <a:lnTo>
                      <a:pt x="6232" y="1564"/>
                    </a:lnTo>
                    <a:lnTo>
                      <a:pt x="33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561019" y="3522436"/>
                <a:ext cx="1756130" cy="1407184"/>
              </a:xfrm>
              <a:custGeom>
                <a:avLst/>
                <a:gdLst/>
                <a:ahLst/>
                <a:cxnLst/>
                <a:rect l="l" t="t" r="r" b="b"/>
                <a:pathLst>
                  <a:path w="10936" h="8763" extrusionOk="0">
                    <a:moveTo>
                      <a:pt x="10825" y="1"/>
                    </a:moveTo>
                    <a:lnTo>
                      <a:pt x="114" y="4556"/>
                    </a:lnTo>
                    <a:lnTo>
                      <a:pt x="0" y="4556"/>
                    </a:lnTo>
                    <a:lnTo>
                      <a:pt x="0" y="4904"/>
                    </a:lnTo>
                    <a:lnTo>
                      <a:pt x="114" y="4904"/>
                    </a:lnTo>
                    <a:lnTo>
                      <a:pt x="114" y="8763"/>
                    </a:lnTo>
                    <a:lnTo>
                      <a:pt x="10825" y="8763"/>
                    </a:lnTo>
                    <a:lnTo>
                      <a:pt x="10825" y="4904"/>
                    </a:lnTo>
                    <a:lnTo>
                      <a:pt x="10936" y="4904"/>
                    </a:lnTo>
                    <a:lnTo>
                      <a:pt x="10936" y="4556"/>
                    </a:lnTo>
                    <a:lnTo>
                      <a:pt x="10825" y="4556"/>
                    </a:lnTo>
                    <a:lnTo>
                      <a:pt x="108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a:off x="5571465" y="3324674"/>
                <a:ext cx="2098893" cy="1621530"/>
              </a:xfrm>
              <a:custGeom>
                <a:avLst/>
                <a:gdLst/>
                <a:ahLst/>
                <a:cxnLst/>
                <a:rect l="l" t="t" r="r" b="b"/>
                <a:pathLst>
                  <a:path w="8315" h="6424" extrusionOk="0">
                    <a:moveTo>
                      <a:pt x="2115" y="0"/>
                    </a:moveTo>
                    <a:lnTo>
                      <a:pt x="676" y="778"/>
                    </a:lnTo>
                    <a:lnTo>
                      <a:pt x="676" y="2644"/>
                    </a:lnTo>
                    <a:lnTo>
                      <a:pt x="282" y="2644"/>
                    </a:lnTo>
                    <a:lnTo>
                      <a:pt x="282" y="3916"/>
                    </a:lnTo>
                    <a:lnTo>
                      <a:pt x="1" y="3916"/>
                    </a:lnTo>
                    <a:lnTo>
                      <a:pt x="1" y="6424"/>
                    </a:lnTo>
                    <a:lnTo>
                      <a:pt x="676" y="6424"/>
                    </a:lnTo>
                    <a:lnTo>
                      <a:pt x="676" y="5176"/>
                    </a:lnTo>
                    <a:lnTo>
                      <a:pt x="1394" y="5176"/>
                    </a:lnTo>
                    <a:lnTo>
                      <a:pt x="1394" y="6424"/>
                    </a:lnTo>
                    <a:lnTo>
                      <a:pt x="8314" y="6424"/>
                    </a:lnTo>
                    <a:lnTo>
                      <a:pt x="8314" y="3916"/>
                    </a:lnTo>
                    <a:lnTo>
                      <a:pt x="7888" y="3916"/>
                    </a:lnTo>
                    <a:lnTo>
                      <a:pt x="7888" y="2644"/>
                    </a:lnTo>
                    <a:lnTo>
                      <a:pt x="7494" y="2644"/>
                    </a:lnTo>
                    <a:lnTo>
                      <a:pt x="7494" y="0"/>
                    </a:lnTo>
                    <a:lnTo>
                      <a:pt x="6052" y="778"/>
                    </a:lnTo>
                    <a:lnTo>
                      <a:pt x="6052" y="2644"/>
                    </a:lnTo>
                    <a:lnTo>
                      <a:pt x="5660" y="2644"/>
                    </a:lnTo>
                    <a:lnTo>
                      <a:pt x="5660" y="3916"/>
                    </a:lnTo>
                    <a:lnTo>
                      <a:pt x="5188" y="3916"/>
                    </a:lnTo>
                    <a:lnTo>
                      <a:pt x="5188" y="2644"/>
                    </a:lnTo>
                    <a:lnTo>
                      <a:pt x="4793" y="2644"/>
                    </a:lnTo>
                    <a:lnTo>
                      <a:pt x="4793" y="0"/>
                    </a:lnTo>
                    <a:lnTo>
                      <a:pt x="3352" y="778"/>
                    </a:lnTo>
                    <a:lnTo>
                      <a:pt x="3352" y="2644"/>
                    </a:lnTo>
                    <a:lnTo>
                      <a:pt x="2960" y="2644"/>
                    </a:lnTo>
                    <a:lnTo>
                      <a:pt x="2960" y="3916"/>
                    </a:lnTo>
                    <a:lnTo>
                      <a:pt x="2509" y="3916"/>
                    </a:lnTo>
                    <a:lnTo>
                      <a:pt x="2509" y="2644"/>
                    </a:lnTo>
                    <a:lnTo>
                      <a:pt x="2115" y="2644"/>
                    </a:lnTo>
                    <a:lnTo>
                      <a:pt x="2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9"/>
            <p:cNvGrpSpPr/>
            <p:nvPr/>
          </p:nvGrpSpPr>
          <p:grpSpPr>
            <a:xfrm>
              <a:off x="1051151" y="2369903"/>
              <a:ext cx="1505530" cy="1621637"/>
              <a:chOff x="1243901" y="2257778"/>
              <a:chExt cx="1505530" cy="1621637"/>
            </a:xfrm>
          </p:grpSpPr>
          <p:grpSp>
            <p:nvGrpSpPr>
              <p:cNvPr id="101" name="Google Shape;101;p9"/>
              <p:cNvGrpSpPr/>
              <p:nvPr/>
            </p:nvGrpSpPr>
            <p:grpSpPr>
              <a:xfrm>
                <a:off x="1243901" y="2820323"/>
                <a:ext cx="626486" cy="1059091"/>
                <a:chOff x="2242975" y="1605226"/>
                <a:chExt cx="827700" cy="1399249"/>
              </a:xfrm>
            </p:grpSpPr>
            <p:sp>
              <p:nvSpPr>
                <p:cNvPr id="102" name="Google Shape;102;p9"/>
                <p:cNvSpPr/>
                <p:nvPr/>
              </p:nvSpPr>
              <p:spPr>
                <a:xfrm>
                  <a:off x="2333283" y="1605226"/>
                  <a:ext cx="294995" cy="261706"/>
                </a:xfrm>
                <a:custGeom>
                  <a:avLst/>
                  <a:gdLst/>
                  <a:ahLst/>
                  <a:cxnLst/>
                  <a:rect l="l" t="t" r="r" b="b"/>
                  <a:pathLst>
                    <a:path w="13700" h="12154" extrusionOk="0">
                      <a:moveTo>
                        <a:pt x="6841" y="1"/>
                      </a:moveTo>
                      <a:cubicBezTo>
                        <a:pt x="6177" y="1"/>
                        <a:pt x="5503" y="110"/>
                        <a:pt x="4841" y="342"/>
                      </a:cubicBezTo>
                      <a:cubicBezTo>
                        <a:pt x="1674" y="1460"/>
                        <a:pt x="0" y="4931"/>
                        <a:pt x="1123" y="8094"/>
                      </a:cubicBezTo>
                      <a:cubicBezTo>
                        <a:pt x="1993" y="10597"/>
                        <a:pt x="4342" y="12154"/>
                        <a:pt x="6851" y="12154"/>
                      </a:cubicBezTo>
                      <a:cubicBezTo>
                        <a:pt x="7517" y="12154"/>
                        <a:pt x="8194" y="12044"/>
                        <a:pt x="8859" y="11813"/>
                      </a:cubicBezTo>
                      <a:cubicBezTo>
                        <a:pt x="12026" y="10711"/>
                        <a:pt x="13700" y="7240"/>
                        <a:pt x="12577" y="4077"/>
                      </a:cubicBezTo>
                      <a:cubicBezTo>
                        <a:pt x="11706" y="1572"/>
                        <a:pt x="9352" y="1"/>
                        <a:pt x="68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a:off x="2242975" y="1880650"/>
                  <a:ext cx="827700" cy="1123825"/>
                </a:xfrm>
                <a:custGeom>
                  <a:avLst/>
                  <a:gdLst/>
                  <a:ahLst/>
                  <a:cxnLst/>
                  <a:rect l="l" t="t" r="r" b="b"/>
                  <a:pathLst>
                    <a:path w="33108" h="44953" extrusionOk="0">
                      <a:moveTo>
                        <a:pt x="15131" y="1"/>
                      </a:moveTo>
                      <a:cubicBezTo>
                        <a:pt x="15027" y="1"/>
                        <a:pt x="14923" y="7"/>
                        <a:pt x="14819" y="20"/>
                      </a:cubicBezTo>
                      <a:lnTo>
                        <a:pt x="6976" y="1066"/>
                      </a:lnTo>
                      <a:cubicBezTo>
                        <a:pt x="6246" y="1156"/>
                        <a:pt x="5606" y="1565"/>
                        <a:pt x="5213" y="2189"/>
                      </a:cubicBezTo>
                      <a:lnTo>
                        <a:pt x="483" y="9626"/>
                      </a:lnTo>
                      <a:cubicBezTo>
                        <a:pt x="129" y="10176"/>
                        <a:pt x="0" y="10851"/>
                        <a:pt x="146" y="11491"/>
                      </a:cubicBezTo>
                      <a:lnTo>
                        <a:pt x="1870" y="19248"/>
                      </a:lnTo>
                      <a:cubicBezTo>
                        <a:pt x="2135" y="20405"/>
                        <a:pt x="3151" y="21186"/>
                        <a:pt x="4291" y="21186"/>
                      </a:cubicBezTo>
                      <a:cubicBezTo>
                        <a:pt x="4466" y="21186"/>
                        <a:pt x="4645" y="21169"/>
                        <a:pt x="4842" y="21131"/>
                      </a:cubicBezTo>
                      <a:cubicBezTo>
                        <a:pt x="6174" y="20832"/>
                        <a:pt x="7010" y="19513"/>
                        <a:pt x="6707" y="18164"/>
                      </a:cubicBezTo>
                      <a:lnTo>
                        <a:pt x="5213" y="11419"/>
                      </a:lnTo>
                      <a:lnTo>
                        <a:pt x="6746" y="9002"/>
                      </a:lnTo>
                      <a:lnTo>
                        <a:pt x="7757" y="17698"/>
                      </a:lnTo>
                      <a:lnTo>
                        <a:pt x="8594" y="29742"/>
                      </a:lnTo>
                      <a:lnTo>
                        <a:pt x="3685" y="41516"/>
                      </a:lnTo>
                      <a:cubicBezTo>
                        <a:pt x="3168" y="42780"/>
                        <a:pt x="3757" y="44240"/>
                        <a:pt x="5017" y="44756"/>
                      </a:cubicBezTo>
                      <a:cubicBezTo>
                        <a:pt x="5337" y="44897"/>
                        <a:pt x="5657" y="44953"/>
                        <a:pt x="5977" y="44953"/>
                      </a:cubicBezTo>
                      <a:cubicBezTo>
                        <a:pt x="6959" y="44953"/>
                        <a:pt x="7864" y="44381"/>
                        <a:pt x="8274" y="43420"/>
                      </a:cubicBezTo>
                      <a:lnTo>
                        <a:pt x="13397" y="31112"/>
                      </a:lnTo>
                      <a:cubicBezTo>
                        <a:pt x="13538" y="30758"/>
                        <a:pt x="13593" y="30382"/>
                        <a:pt x="13576" y="29989"/>
                      </a:cubicBezTo>
                      <a:lnTo>
                        <a:pt x="13183" y="24388"/>
                      </a:lnTo>
                      <a:lnTo>
                        <a:pt x="16261" y="24388"/>
                      </a:lnTo>
                      <a:lnTo>
                        <a:pt x="19694" y="31253"/>
                      </a:lnTo>
                      <a:lnTo>
                        <a:pt x="22221" y="42993"/>
                      </a:lnTo>
                      <a:cubicBezTo>
                        <a:pt x="22469" y="44150"/>
                        <a:pt x="23481" y="44953"/>
                        <a:pt x="24637" y="44953"/>
                      </a:cubicBezTo>
                      <a:cubicBezTo>
                        <a:pt x="24800" y="44953"/>
                        <a:pt x="24975" y="44931"/>
                        <a:pt x="25154" y="44897"/>
                      </a:cubicBezTo>
                      <a:cubicBezTo>
                        <a:pt x="26490" y="44611"/>
                        <a:pt x="27344" y="43296"/>
                        <a:pt x="27058" y="41964"/>
                      </a:cubicBezTo>
                      <a:lnTo>
                        <a:pt x="24480" y="29904"/>
                      </a:lnTo>
                      <a:cubicBezTo>
                        <a:pt x="24424" y="29690"/>
                        <a:pt x="24356" y="29494"/>
                        <a:pt x="24266" y="29315"/>
                      </a:cubicBezTo>
                      <a:lnTo>
                        <a:pt x="18341" y="17485"/>
                      </a:lnTo>
                      <a:lnTo>
                        <a:pt x="17380" y="9267"/>
                      </a:lnTo>
                      <a:lnTo>
                        <a:pt x="21436" y="14373"/>
                      </a:lnTo>
                      <a:cubicBezTo>
                        <a:pt x="21828" y="14872"/>
                        <a:pt x="22396" y="15193"/>
                        <a:pt x="23037" y="15282"/>
                      </a:cubicBezTo>
                      <a:lnTo>
                        <a:pt x="30136" y="16260"/>
                      </a:lnTo>
                      <a:cubicBezTo>
                        <a:pt x="30254" y="16277"/>
                        <a:pt x="30371" y="16285"/>
                        <a:pt x="30487" y="16285"/>
                      </a:cubicBezTo>
                      <a:cubicBezTo>
                        <a:pt x="31695" y="16285"/>
                        <a:pt x="32749" y="15377"/>
                        <a:pt x="32928" y="14142"/>
                      </a:cubicBezTo>
                      <a:cubicBezTo>
                        <a:pt x="33107" y="12789"/>
                        <a:pt x="32164" y="11547"/>
                        <a:pt x="30811" y="11350"/>
                      </a:cubicBezTo>
                      <a:lnTo>
                        <a:pt x="24693" y="10514"/>
                      </a:lnTo>
                      <a:lnTo>
                        <a:pt x="17077" y="925"/>
                      </a:lnTo>
                      <a:cubicBezTo>
                        <a:pt x="16608" y="333"/>
                        <a:pt x="15880" y="1"/>
                        <a:pt x="15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9"/>
              <p:cNvGrpSpPr/>
              <p:nvPr/>
            </p:nvGrpSpPr>
            <p:grpSpPr>
              <a:xfrm>
                <a:off x="1740896" y="2257778"/>
                <a:ext cx="1008536" cy="1621515"/>
                <a:chOff x="1450050" y="2975575"/>
                <a:chExt cx="285850" cy="459600"/>
              </a:xfrm>
            </p:grpSpPr>
            <p:sp>
              <p:nvSpPr>
                <p:cNvPr id="105" name="Google Shape;105;p9"/>
                <p:cNvSpPr/>
                <p:nvPr/>
              </p:nvSpPr>
              <p:spPr>
                <a:xfrm>
                  <a:off x="1540925" y="2975575"/>
                  <a:ext cx="79600" cy="79625"/>
                </a:xfrm>
                <a:custGeom>
                  <a:avLst/>
                  <a:gdLst/>
                  <a:ahLst/>
                  <a:cxnLst/>
                  <a:rect l="l" t="t" r="r" b="b"/>
                  <a:pathLst>
                    <a:path w="3184" h="3185" extrusionOk="0">
                      <a:moveTo>
                        <a:pt x="1588" y="1"/>
                      </a:moveTo>
                      <a:cubicBezTo>
                        <a:pt x="710" y="1"/>
                        <a:pt x="0" y="722"/>
                        <a:pt x="0" y="1599"/>
                      </a:cubicBezTo>
                      <a:cubicBezTo>
                        <a:pt x="0" y="2477"/>
                        <a:pt x="710" y="3184"/>
                        <a:pt x="1588" y="3184"/>
                      </a:cubicBezTo>
                      <a:cubicBezTo>
                        <a:pt x="2476" y="3184"/>
                        <a:pt x="3184" y="2477"/>
                        <a:pt x="3184" y="1599"/>
                      </a:cubicBezTo>
                      <a:cubicBezTo>
                        <a:pt x="3184" y="722"/>
                        <a:pt x="2476" y="1"/>
                        <a:pt x="15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p:nvPr/>
              </p:nvSpPr>
              <p:spPr>
                <a:xfrm>
                  <a:off x="1450050" y="3059600"/>
                  <a:ext cx="285850" cy="375575"/>
                </a:xfrm>
                <a:custGeom>
                  <a:avLst/>
                  <a:gdLst/>
                  <a:ahLst/>
                  <a:cxnLst/>
                  <a:rect l="l" t="t" r="r" b="b"/>
                  <a:pathLst>
                    <a:path w="11434" h="15023" extrusionOk="0">
                      <a:moveTo>
                        <a:pt x="6150" y="1"/>
                      </a:moveTo>
                      <a:cubicBezTo>
                        <a:pt x="6129" y="1"/>
                        <a:pt x="6113" y="2"/>
                        <a:pt x="6100" y="4"/>
                      </a:cubicBezTo>
                      <a:cubicBezTo>
                        <a:pt x="6087" y="4"/>
                        <a:pt x="6076" y="4"/>
                        <a:pt x="6065" y="15"/>
                      </a:cubicBezTo>
                      <a:cubicBezTo>
                        <a:pt x="5898" y="82"/>
                        <a:pt x="4086" y="768"/>
                        <a:pt x="3983" y="1184"/>
                      </a:cubicBezTo>
                      <a:cubicBezTo>
                        <a:pt x="3873" y="1635"/>
                        <a:pt x="2982" y="3774"/>
                        <a:pt x="2555" y="4133"/>
                      </a:cubicBezTo>
                      <a:cubicBezTo>
                        <a:pt x="2218" y="4424"/>
                        <a:pt x="1183" y="4999"/>
                        <a:pt x="565" y="5259"/>
                      </a:cubicBezTo>
                      <a:cubicBezTo>
                        <a:pt x="249" y="5326"/>
                        <a:pt x="1" y="5596"/>
                        <a:pt x="1" y="5934"/>
                      </a:cubicBezTo>
                      <a:cubicBezTo>
                        <a:pt x="1" y="6314"/>
                        <a:pt x="317" y="6630"/>
                        <a:pt x="700" y="6630"/>
                      </a:cubicBezTo>
                      <a:cubicBezTo>
                        <a:pt x="835" y="6630"/>
                        <a:pt x="957" y="6584"/>
                        <a:pt x="1059" y="6528"/>
                      </a:cubicBezTo>
                      <a:cubicBezTo>
                        <a:pt x="1621" y="6417"/>
                        <a:pt x="2758" y="5799"/>
                        <a:pt x="3084" y="5550"/>
                      </a:cubicBezTo>
                      <a:cubicBezTo>
                        <a:pt x="3319" y="5380"/>
                        <a:pt x="4513" y="4683"/>
                        <a:pt x="4726" y="4257"/>
                      </a:cubicBezTo>
                      <a:cubicBezTo>
                        <a:pt x="4756" y="4201"/>
                        <a:pt x="4811" y="4175"/>
                        <a:pt x="4866" y="4175"/>
                      </a:cubicBezTo>
                      <a:cubicBezTo>
                        <a:pt x="4934" y="4175"/>
                        <a:pt x="5001" y="4215"/>
                        <a:pt x="5020" y="4289"/>
                      </a:cubicBezTo>
                      <a:cubicBezTo>
                        <a:pt x="5155" y="4964"/>
                        <a:pt x="5031" y="6595"/>
                        <a:pt x="5031" y="6787"/>
                      </a:cubicBezTo>
                      <a:cubicBezTo>
                        <a:pt x="5031" y="7057"/>
                        <a:pt x="3670" y="9093"/>
                        <a:pt x="3198" y="9970"/>
                      </a:cubicBezTo>
                      <a:cubicBezTo>
                        <a:pt x="2871" y="10591"/>
                        <a:pt x="2679" y="13594"/>
                        <a:pt x="2679" y="14290"/>
                      </a:cubicBezTo>
                      <a:cubicBezTo>
                        <a:pt x="2679" y="14315"/>
                        <a:pt x="2690" y="14336"/>
                        <a:pt x="2701" y="14358"/>
                      </a:cubicBezTo>
                      <a:cubicBezTo>
                        <a:pt x="2768" y="14741"/>
                        <a:pt x="3106" y="15022"/>
                        <a:pt x="3500" y="15022"/>
                      </a:cubicBezTo>
                      <a:cubicBezTo>
                        <a:pt x="3951" y="15022"/>
                        <a:pt x="4321" y="14663"/>
                        <a:pt x="4321" y="14201"/>
                      </a:cubicBezTo>
                      <a:lnTo>
                        <a:pt x="4321" y="14169"/>
                      </a:lnTo>
                      <a:cubicBezTo>
                        <a:pt x="4445" y="13345"/>
                        <a:pt x="4704" y="10950"/>
                        <a:pt x="4839" y="10680"/>
                      </a:cubicBezTo>
                      <a:cubicBezTo>
                        <a:pt x="4964" y="10443"/>
                        <a:pt x="6100" y="8620"/>
                        <a:pt x="6481" y="7959"/>
                      </a:cubicBezTo>
                      <a:cubicBezTo>
                        <a:pt x="6511" y="7903"/>
                        <a:pt x="6562" y="7877"/>
                        <a:pt x="6612" y="7877"/>
                      </a:cubicBezTo>
                      <a:cubicBezTo>
                        <a:pt x="6673" y="7877"/>
                        <a:pt x="6733" y="7917"/>
                        <a:pt x="6751" y="7991"/>
                      </a:cubicBezTo>
                      <a:cubicBezTo>
                        <a:pt x="6943" y="8712"/>
                        <a:pt x="7348" y="10286"/>
                        <a:pt x="7394" y="10489"/>
                      </a:cubicBezTo>
                      <a:cubicBezTo>
                        <a:pt x="7450" y="10702"/>
                        <a:pt x="8833" y="13178"/>
                        <a:pt x="9295" y="14034"/>
                      </a:cubicBezTo>
                      <a:cubicBezTo>
                        <a:pt x="9394" y="14371"/>
                        <a:pt x="9710" y="14617"/>
                        <a:pt x="10083" y="14617"/>
                      </a:cubicBezTo>
                      <a:cubicBezTo>
                        <a:pt x="10531" y="14617"/>
                        <a:pt x="10904" y="14247"/>
                        <a:pt x="10904" y="13796"/>
                      </a:cubicBezTo>
                      <a:cubicBezTo>
                        <a:pt x="10904" y="13583"/>
                        <a:pt x="10826" y="13391"/>
                        <a:pt x="10691" y="13246"/>
                      </a:cubicBezTo>
                      <a:cubicBezTo>
                        <a:pt x="10261" y="12311"/>
                        <a:pt x="9014" y="9611"/>
                        <a:pt x="8979" y="9465"/>
                      </a:cubicBezTo>
                      <a:cubicBezTo>
                        <a:pt x="8935" y="9284"/>
                        <a:pt x="8800" y="6382"/>
                        <a:pt x="8800" y="6136"/>
                      </a:cubicBezTo>
                      <a:lnTo>
                        <a:pt x="8800" y="6101"/>
                      </a:lnTo>
                      <a:lnTo>
                        <a:pt x="8147" y="3198"/>
                      </a:lnTo>
                      <a:cubicBezTo>
                        <a:pt x="8131" y="3096"/>
                        <a:pt x="8210" y="3014"/>
                        <a:pt x="8298" y="3014"/>
                      </a:cubicBezTo>
                      <a:cubicBezTo>
                        <a:pt x="8326" y="3014"/>
                        <a:pt x="8355" y="3023"/>
                        <a:pt x="8382" y="3042"/>
                      </a:cubicBezTo>
                      <a:cubicBezTo>
                        <a:pt x="8946" y="3436"/>
                        <a:pt x="9621" y="4044"/>
                        <a:pt x="9621" y="4122"/>
                      </a:cubicBezTo>
                      <a:cubicBezTo>
                        <a:pt x="9621" y="4222"/>
                        <a:pt x="10137" y="5607"/>
                        <a:pt x="10161" y="6123"/>
                      </a:cubicBezTo>
                      <a:cubicBezTo>
                        <a:pt x="10161" y="6158"/>
                        <a:pt x="10172" y="6190"/>
                        <a:pt x="10194" y="6225"/>
                      </a:cubicBezTo>
                      <a:cubicBezTo>
                        <a:pt x="10286" y="6474"/>
                        <a:pt x="10520" y="6641"/>
                        <a:pt x="10790" y="6641"/>
                      </a:cubicBezTo>
                      <a:cubicBezTo>
                        <a:pt x="11117" y="6641"/>
                        <a:pt x="11376" y="6417"/>
                        <a:pt x="11420" y="6101"/>
                      </a:cubicBezTo>
                      <a:cubicBezTo>
                        <a:pt x="11433" y="6090"/>
                        <a:pt x="11433" y="6079"/>
                        <a:pt x="11433" y="6055"/>
                      </a:cubicBezTo>
                      <a:lnTo>
                        <a:pt x="11433" y="6023"/>
                      </a:lnTo>
                      <a:lnTo>
                        <a:pt x="11433" y="6012"/>
                      </a:lnTo>
                      <a:cubicBezTo>
                        <a:pt x="11433" y="5966"/>
                        <a:pt x="11433" y="5934"/>
                        <a:pt x="11420" y="5899"/>
                      </a:cubicBezTo>
                      <a:cubicBezTo>
                        <a:pt x="11320" y="4989"/>
                        <a:pt x="10475" y="2726"/>
                        <a:pt x="10453" y="2648"/>
                      </a:cubicBezTo>
                      <a:cubicBezTo>
                        <a:pt x="10431" y="2569"/>
                        <a:pt x="8001" y="488"/>
                        <a:pt x="7685" y="263"/>
                      </a:cubicBezTo>
                      <a:cubicBezTo>
                        <a:pt x="7675" y="250"/>
                        <a:pt x="7653" y="250"/>
                        <a:pt x="7639" y="250"/>
                      </a:cubicBezTo>
                      <a:cubicBezTo>
                        <a:pt x="7451" y="210"/>
                        <a:pt x="6432" y="1"/>
                        <a:pt x="61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7" name="Google Shape;107;p9"/>
            <p:cNvSpPr/>
            <p:nvPr/>
          </p:nvSpPr>
          <p:spPr>
            <a:xfrm>
              <a:off x="2818575" y="2331107"/>
              <a:ext cx="1111684" cy="2216636"/>
            </a:xfrm>
            <a:custGeom>
              <a:avLst/>
              <a:gdLst/>
              <a:ahLst/>
              <a:cxnLst/>
              <a:rect l="l" t="t" r="r" b="b"/>
              <a:pathLst>
                <a:path w="32037" h="63880" extrusionOk="0">
                  <a:moveTo>
                    <a:pt x="8057" y="1"/>
                  </a:moveTo>
                  <a:lnTo>
                    <a:pt x="1939" y="39"/>
                  </a:lnTo>
                  <a:cubicBezTo>
                    <a:pt x="1619" y="39"/>
                    <a:pt x="1316" y="107"/>
                    <a:pt x="1051" y="253"/>
                  </a:cubicBezTo>
                  <a:cubicBezTo>
                    <a:pt x="1051" y="253"/>
                    <a:pt x="1034" y="253"/>
                    <a:pt x="1034" y="270"/>
                  </a:cubicBezTo>
                  <a:lnTo>
                    <a:pt x="1013" y="270"/>
                  </a:lnTo>
                  <a:cubicBezTo>
                    <a:pt x="944" y="304"/>
                    <a:pt x="872" y="359"/>
                    <a:pt x="799" y="411"/>
                  </a:cubicBezTo>
                  <a:cubicBezTo>
                    <a:pt x="321" y="748"/>
                    <a:pt x="18" y="1303"/>
                    <a:pt x="1" y="1922"/>
                  </a:cubicBezTo>
                  <a:lnTo>
                    <a:pt x="1" y="1994"/>
                  </a:lnTo>
                  <a:lnTo>
                    <a:pt x="1" y="2208"/>
                  </a:lnTo>
                  <a:lnTo>
                    <a:pt x="1" y="3275"/>
                  </a:lnTo>
                  <a:cubicBezTo>
                    <a:pt x="1" y="3685"/>
                    <a:pt x="500" y="3950"/>
                    <a:pt x="748" y="4022"/>
                  </a:cubicBezTo>
                  <a:cubicBezTo>
                    <a:pt x="1760" y="4270"/>
                    <a:pt x="3237" y="4415"/>
                    <a:pt x="4770" y="4415"/>
                  </a:cubicBezTo>
                  <a:cubicBezTo>
                    <a:pt x="6422" y="4415"/>
                    <a:pt x="8112" y="4253"/>
                    <a:pt x="9286" y="3971"/>
                  </a:cubicBezTo>
                  <a:cubicBezTo>
                    <a:pt x="9551" y="3898"/>
                    <a:pt x="10033" y="3630"/>
                    <a:pt x="10033" y="3224"/>
                  </a:cubicBezTo>
                  <a:lnTo>
                    <a:pt x="10033" y="3117"/>
                  </a:lnTo>
                  <a:lnTo>
                    <a:pt x="20582" y="3117"/>
                  </a:lnTo>
                  <a:cubicBezTo>
                    <a:pt x="24369" y="3117"/>
                    <a:pt x="27447" y="6191"/>
                    <a:pt x="27447" y="9982"/>
                  </a:cubicBezTo>
                  <a:lnTo>
                    <a:pt x="27447" y="42444"/>
                  </a:lnTo>
                  <a:cubicBezTo>
                    <a:pt x="26756" y="42730"/>
                    <a:pt x="26222" y="43354"/>
                    <a:pt x="26077" y="44101"/>
                  </a:cubicBezTo>
                  <a:cubicBezTo>
                    <a:pt x="26060" y="44242"/>
                    <a:pt x="26043" y="44383"/>
                    <a:pt x="26043" y="44528"/>
                  </a:cubicBezTo>
                  <a:lnTo>
                    <a:pt x="26043" y="60998"/>
                  </a:lnTo>
                  <a:lnTo>
                    <a:pt x="25543" y="60998"/>
                  </a:lnTo>
                  <a:cubicBezTo>
                    <a:pt x="25402" y="60998"/>
                    <a:pt x="25278" y="61105"/>
                    <a:pt x="25278" y="61246"/>
                  </a:cubicBezTo>
                  <a:lnTo>
                    <a:pt x="25278" y="61263"/>
                  </a:lnTo>
                  <a:lnTo>
                    <a:pt x="25278" y="62437"/>
                  </a:lnTo>
                  <a:lnTo>
                    <a:pt x="24834" y="62437"/>
                  </a:lnTo>
                  <a:cubicBezTo>
                    <a:pt x="24689" y="62437"/>
                    <a:pt x="24565" y="62565"/>
                    <a:pt x="24565" y="62723"/>
                  </a:cubicBezTo>
                  <a:lnTo>
                    <a:pt x="24565" y="63880"/>
                  </a:lnTo>
                  <a:lnTo>
                    <a:pt x="32036" y="63880"/>
                  </a:lnTo>
                  <a:lnTo>
                    <a:pt x="32036" y="62723"/>
                  </a:lnTo>
                  <a:cubicBezTo>
                    <a:pt x="32036" y="62565"/>
                    <a:pt x="31913" y="62437"/>
                    <a:pt x="31750" y="62437"/>
                  </a:cubicBezTo>
                  <a:lnTo>
                    <a:pt x="31323" y="62437"/>
                  </a:lnTo>
                  <a:lnTo>
                    <a:pt x="31323" y="61263"/>
                  </a:lnTo>
                  <a:lnTo>
                    <a:pt x="31323" y="61246"/>
                  </a:lnTo>
                  <a:cubicBezTo>
                    <a:pt x="31323" y="61105"/>
                    <a:pt x="31200" y="60998"/>
                    <a:pt x="31059" y="60998"/>
                  </a:cubicBezTo>
                  <a:lnTo>
                    <a:pt x="30559" y="60998"/>
                  </a:lnTo>
                  <a:lnTo>
                    <a:pt x="30559" y="44528"/>
                  </a:lnTo>
                  <a:cubicBezTo>
                    <a:pt x="30559" y="44383"/>
                    <a:pt x="30542" y="44242"/>
                    <a:pt x="30525" y="44101"/>
                  </a:cubicBezTo>
                  <a:cubicBezTo>
                    <a:pt x="30384" y="43332"/>
                    <a:pt x="29851" y="42713"/>
                    <a:pt x="29138" y="42427"/>
                  </a:cubicBezTo>
                  <a:lnTo>
                    <a:pt x="29138" y="9465"/>
                  </a:lnTo>
                  <a:cubicBezTo>
                    <a:pt x="29138" y="5038"/>
                    <a:pt x="25543" y="1427"/>
                    <a:pt x="21099" y="1427"/>
                  </a:cubicBezTo>
                  <a:lnTo>
                    <a:pt x="9961" y="1427"/>
                  </a:lnTo>
                  <a:cubicBezTo>
                    <a:pt x="9910" y="1281"/>
                    <a:pt x="9854" y="1141"/>
                    <a:pt x="9786" y="1000"/>
                  </a:cubicBezTo>
                  <a:cubicBezTo>
                    <a:pt x="9679" y="803"/>
                    <a:pt x="9517" y="624"/>
                    <a:pt x="9338" y="466"/>
                  </a:cubicBezTo>
                  <a:cubicBezTo>
                    <a:pt x="9000" y="180"/>
                    <a:pt x="8556" y="1"/>
                    <a:pt x="80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08;p9"/>
          <p:cNvGrpSpPr/>
          <p:nvPr/>
        </p:nvGrpSpPr>
        <p:grpSpPr>
          <a:xfrm>
            <a:off x="243178" y="1619400"/>
            <a:ext cx="3228522" cy="4634100"/>
            <a:chOff x="243178" y="1619400"/>
            <a:chExt cx="3228522" cy="4634100"/>
          </a:xfrm>
        </p:grpSpPr>
        <p:pic>
          <p:nvPicPr>
            <p:cNvPr id="109" name="Google Shape;109;p9"/>
            <p:cNvPicPr preferRelativeResize="0"/>
            <p:nvPr/>
          </p:nvPicPr>
          <p:blipFill>
            <a:blip r:embed="rId3">
              <a:alphaModFix/>
            </a:blip>
            <a:stretch>
              <a:fillRect/>
            </a:stretch>
          </p:blipFill>
          <p:spPr>
            <a:xfrm>
              <a:off x="2685385" y="3565075"/>
              <a:ext cx="786315" cy="2688425"/>
            </a:xfrm>
            <a:prstGeom prst="rect">
              <a:avLst/>
            </a:prstGeom>
            <a:noFill/>
            <a:ln>
              <a:noFill/>
            </a:ln>
          </p:spPr>
        </p:pic>
        <p:pic>
          <p:nvPicPr>
            <p:cNvPr id="110" name="Google Shape;110;p9"/>
            <p:cNvPicPr preferRelativeResize="0"/>
            <p:nvPr/>
          </p:nvPicPr>
          <p:blipFill>
            <a:blip r:embed="rId4">
              <a:alphaModFix/>
            </a:blip>
            <a:stretch>
              <a:fillRect/>
            </a:stretch>
          </p:blipFill>
          <p:spPr>
            <a:xfrm>
              <a:off x="243178" y="1619400"/>
              <a:ext cx="943840" cy="2688425"/>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1"/>
        <p:cNvGrpSpPr/>
        <p:nvPr/>
      </p:nvGrpSpPr>
      <p:grpSpPr>
        <a:xfrm>
          <a:off x="0" y="0"/>
          <a:ext cx="0" cy="0"/>
          <a:chOff x="0" y="0"/>
          <a:chExt cx="0" cy="0"/>
        </a:xfrm>
      </p:grpSpPr>
      <p:sp>
        <p:nvSpPr>
          <p:cNvPr id="112" name="Google Shape;112;p10"/>
          <p:cNvSpPr>
            <a:spLocks noGrp="1"/>
          </p:cNvSpPr>
          <p:nvPr>
            <p:ph type="pic" idx="2"/>
          </p:nvPr>
        </p:nvSpPr>
        <p:spPr>
          <a:xfrm>
            <a:off x="6925" y="-10275"/>
            <a:ext cx="9144000" cy="5189100"/>
          </a:xfrm>
          <a:prstGeom prst="rect">
            <a:avLst/>
          </a:prstGeom>
          <a:noFill/>
          <a:ln>
            <a:noFill/>
          </a:ln>
        </p:spPr>
      </p:sp>
      <p:sp>
        <p:nvSpPr>
          <p:cNvPr id="113" name="Google Shape;113;p10"/>
          <p:cNvSpPr txBox="1">
            <a:spLocks noGrp="1"/>
          </p:cNvSpPr>
          <p:nvPr>
            <p:ph type="title"/>
          </p:nvPr>
        </p:nvSpPr>
        <p:spPr>
          <a:xfrm>
            <a:off x="720000" y="3859100"/>
            <a:ext cx="5485200" cy="749400"/>
          </a:xfrm>
          <a:prstGeom prst="rect">
            <a:avLst/>
          </a:prstGeom>
          <a:solidFill>
            <a:schemeClr val="accent6"/>
          </a:solidFill>
        </p:spPr>
        <p:txBody>
          <a:bodyPr spcFirstLastPara="1" wrap="square" lIns="91425" tIns="91425" rIns="91425" bIns="91425" anchor="t" anchorCtr="0">
            <a:noAutofit/>
          </a:bodyPr>
          <a:lstStyle>
            <a:lvl1pPr lvl="0" rtl="0">
              <a:spcBef>
                <a:spcPts val="0"/>
              </a:spcBef>
              <a:spcAft>
                <a:spcPts val="0"/>
              </a:spcAft>
              <a:buSzPts val="3000"/>
              <a:buFont typeface="Lexend"/>
              <a:buNone/>
              <a:defRPr>
                <a:latin typeface="Lexend"/>
                <a:ea typeface="Lexend"/>
                <a:cs typeface="Lexend"/>
                <a:sym typeface="Lexend"/>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114" name="Google Shape;114;p10"/>
          <p:cNvGrpSpPr/>
          <p:nvPr/>
        </p:nvGrpSpPr>
        <p:grpSpPr>
          <a:xfrm>
            <a:off x="7089498" y="2646437"/>
            <a:ext cx="2054495" cy="2121646"/>
            <a:chOff x="7089498" y="2646437"/>
            <a:chExt cx="2054495" cy="2121646"/>
          </a:xfrm>
        </p:grpSpPr>
        <p:grpSp>
          <p:nvGrpSpPr>
            <p:cNvPr id="115" name="Google Shape;115;p10"/>
            <p:cNvGrpSpPr/>
            <p:nvPr/>
          </p:nvGrpSpPr>
          <p:grpSpPr>
            <a:xfrm>
              <a:off x="7089498" y="2646437"/>
              <a:ext cx="2054495" cy="1282733"/>
              <a:chOff x="5551073" y="3646887"/>
              <a:chExt cx="2054495" cy="1282733"/>
            </a:xfrm>
          </p:grpSpPr>
          <p:sp>
            <p:nvSpPr>
              <p:cNvPr id="116" name="Google Shape;116;p10"/>
              <p:cNvSpPr/>
              <p:nvPr/>
            </p:nvSpPr>
            <p:spPr>
              <a:xfrm>
                <a:off x="6454191" y="3681251"/>
                <a:ext cx="1151377" cy="1248368"/>
              </a:xfrm>
              <a:custGeom>
                <a:avLst/>
                <a:gdLst/>
                <a:ahLst/>
                <a:cxnLst/>
                <a:rect l="l" t="t" r="r" b="b"/>
                <a:pathLst>
                  <a:path w="7170" h="7774" extrusionOk="0">
                    <a:moveTo>
                      <a:pt x="1013" y="0"/>
                    </a:moveTo>
                    <a:cubicBezTo>
                      <a:pt x="935" y="0"/>
                      <a:pt x="878" y="57"/>
                      <a:pt x="878" y="135"/>
                    </a:cubicBezTo>
                    <a:cubicBezTo>
                      <a:pt x="878" y="192"/>
                      <a:pt x="902" y="227"/>
                      <a:pt x="946" y="259"/>
                    </a:cubicBezTo>
                    <a:lnTo>
                      <a:pt x="946" y="1048"/>
                    </a:lnTo>
                    <a:cubicBezTo>
                      <a:pt x="597" y="1283"/>
                      <a:pt x="284" y="1563"/>
                      <a:pt x="1" y="1879"/>
                    </a:cubicBezTo>
                    <a:lnTo>
                      <a:pt x="1" y="7774"/>
                    </a:lnTo>
                    <a:lnTo>
                      <a:pt x="7169" y="7774"/>
                    </a:lnTo>
                    <a:lnTo>
                      <a:pt x="7169" y="1879"/>
                    </a:lnTo>
                    <a:cubicBezTo>
                      <a:pt x="6303" y="878"/>
                      <a:pt x="5020" y="238"/>
                      <a:pt x="3592" y="238"/>
                    </a:cubicBezTo>
                    <a:cubicBezTo>
                      <a:pt x="2668" y="238"/>
                      <a:pt x="1812" y="508"/>
                      <a:pt x="1081" y="956"/>
                    </a:cubicBezTo>
                    <a:lnTo>
                      <a:pt x="1081" y="259"/>
                    </a:lnTo>
                    <a:cubicBezTo>
                      <a:pt x="1127" y="227"/>
                      <a:pt x="1162" y="192"/>
                      <a:pt x="1162" y="135"/>
                    </a:cubicBezTo>
                    <a:cubicBezTo>
                      <a:pt x="1162" y="57"/>
                      <a:pt x="1094" y="0"/>
                      <a:pt x="1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0"/>
              <p:cNvSpPr/>
              <p:nvPr/>
            </p:nvSpPr>
            <p:spPr>
              <a:xfrm>
                <a:off x="5551073" y="3646887"/>
                <a:ext cx="854781" cy="1282733"/>
              </a:xfrm>
              <a:custGeom>
                <a:avLst/>
                <a:gdLst/>
                <a:ahLst/>
                <a:cxnLst/>
                <a:rect l="l" t="t" r="r" b="b"/>
                <a:pathLst>
                  <a:path w="5323" h="7988" extrusionOk="0">
                    <a:moveTo>
                      <a:pt x="2655" y="1"/>
                    </a:moveTo>
                    <a:lnTo>
                      <a:pt x="249" y="1891"/>
                    </a:lnTo>
                    <a:lnTo>
                      <a:pt x="249" y="1926"/>
                    </a:lnTo>
                    <a:lnTo>
                      <a:pt x="0" y="1926"/>
                    </a:lnTo>
                    <a:lnTo>
                      <a:pt x="0" y="2331"/>
                    </a:lnTo>
                    <a:lnTo>
                      <a:pt x="249" y="2331"/>
                    </a:lnTo>
                    <a:lnTo>
                      <a:pt x="249" y="7988"/>
                    </a:lnTo>
                    <a:lnTo>
                      <a:pt x="5074" y="7988"/>
                    </a:lnTo>
                    <a:lnTo>
                      <a:pt x="5074" y="2331"/>
                    </a:lnTo>
                    <a:lnTo>
                      <a:pt x="5322" y="2331"/>
                    </a:lnTo>
                    <a:lnTo>
                      <a:pt x="5322" y="1926"/>
                    </a:lnTo>
                    <a:lnTo>
                      <a:pt x="5074" y="1926"/>
                    </a:lnTo>
                    <a:lnTo>
                      <a:pt x="5074" y="1891"/>
                    </a:lnTo>
                    <a:lnTo>
                      <a:pt x="2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10"/>
            <p:cNvGrpSpPr/>
            <p:nvPr/>
          </p:nvGrpSpPr>
          <p:grpSpPr>
            <a:xfrm>
              <a:off x="7341850" y="3211851"/>
              <a:ext cx="1111698" cy="1556231"/>
              <a:chOff x="3344000" y="1575983"/>
              <a:chExt cx="1009625" cy="1413342"/>
            </a:xfrm>
          </p:grpSpPr>
          <p:sp>
            <p:nvSpPr>
              <p:cNvPr id="119" name="Google Shape;119;p10"/>
              <p:cNvSpPr/>
              <p:nvPr/>
            </p:nvSpPr>
            <p:spPr>
              <a:xfrm>
                <a:off x="3801725" y="1575983"/>
                <a:ext cx="258792" cy="254096"/>
              </a:xfrm>
              <a:custGeom>
                <a:avLst/>
                <a:gdLst/>
                <a:ahLst/>
                <a:cxnLst/>
                <a:rect l="l" t="t" r="r" b="b"/>
                <a:pathLst>
                  <a:path w="12147" h="11928" extrusionOk="0">
                    <a:moveTo>
                      <a:pt x="6074" y="0"/>
                    </a:moveTo>
                    <a:cubicBezTo>
                      <a:pt x="3046" y="0"/>
                      <a:pt x="18" y="1989"/>
                      <a:pt x="1" y="5965"/>
                    </a:cubicBezTo>
                    <a:cubicBezTo>
                      <a:pt x="18" y="9940"/>
                      <a:pt x="3046" y="11927"/>
                      <a:pt x="6074" y="11927"/>
                    </a:cubicBezTo>
                    <a:cubicBezTo>
                      <a:pt x="9102" y="11927"/>
                      <a:pt x="12129" y="9940"/>
                      <a:pt x="12147" y="5965"/>
                    </a:cubicBezTo>
                    <a:cubicBezTo>
                      <a:pt x="12129" y="1989"/>
                      <a:pt x="9102" y="0"/>
                      <a:pt x="60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0"/>
              <p:cNvSpPr/>
              <p:nvPr/>
            </p:nvSpPr>
            <p:spPr>
              <a:xfrm>
                <a:off x="3344000" y="1834375"/>
                <a:ext cx="1009625" cy="1154950"/>
              </a:xfrm>
              <a:custGeom>
                <a:avLst/>
                <a:gdLst/>
                <a:ahLst/>
                <a:cxnLst/>
                <a:rect l="l" t="t" r="r" b="b"/>
                <a:pathLst>
                  <a:path w="40385" h="46198" extrusionOk="0">
                    <a:moveTo>
                      <a:pt x="17988" y="1"/>
                    </a:moveTo>
                    <a:cubicBezTo>
                      <a:pt x="17378" y="1"/>
                      <a:pt x="16908" y="97"/>
                      <a:pt x="16671" y="338"/>
                    </a:cubicBezTo>
                    <a:cubicBezTo>
                      <a:pt x="15979" y="979"/>
                      <a:pt x="7885" y="5764"/>
                      <a:pt x="7868" y="6742"/>
                    </a:cubicBezTo>
                    <a:lnTo>
                      <a:pt x="4649" y="14499"/>
                    </a:lnTo>
                    <a:cubicBezTo>
                      <a:pt x="3959" y="16086"/>
                      <a:pt x="5194" y="17932"/>
                      <a:pt x="6895" y="17932"/>
                    </a:cubicBezTo>
                    <a:cubicBezTo>
                      <a:pt x="6910" y="17932"/>
                      <a:pt x="6926" y="17932"/>
                      <a:pt x="6941" y="17932"/>
                    </a:cubicBezTo>
                    <a:cubicBezTo>
                      <a:pt x="7006" y="17940"/>
                      <a:pt x="7069" y="17944"/>
                      <a:pt x="7132" y="17944"/>
                    </a:cubicBezTo>
                    <a:cubicBezTo>
                      <a:pt x="9749" y="17944"/>
                      <a:pt x="11129" y="10905"/>
                      <a:pt x="12171" y="9342"/>
                    </a:cubicBezTo>
                    <a:lnTo>
                      <a:pt x="15855" y="6849"/>
                    </a:lnTo>
                    <a:lnTo>
                      <a:pt x="15855" y="6849"/>
                    </a:lnTo>
                    <a:cubicBezTo>
                      <a:pt x="15321" y="9466"/>
                      <a:pt x="14271" y="14499"/>
                      <a:pt x="13755" y="16920"/>
                    </a:cubicBezTo>
                    <a:lnTo>
                      <a:pt x="10963" y="28463"/>
                    </a:lnTo>
                    <a:lnTo>
                      <a:pt x="1268" y="41092"/>
                    </a:lnTo>
                    <a:cubicBezTo>
                      <a:pt x="1" y="42624"/>
                      <a:pt x="1223" y="45076"/>
                      <a:pt x="3158" y="45076"/>
                    </a:cubicBezTo>
                    <a:cubicBezTo>
                      <a:pt x="3180" y="45076"/>
                      <a:pt x="3201" y="45075"/>
                      <a:pt x="3223" y="45075"/>
                    </a:cubicBezTo>
                    <a:cubicBezTo>
                      <a:pt x="3970" y="45075"/>
                      <a:pt x="4717" y="44737"/>
                      <a:pt x="5199" y="44114"/>
                    </a:cubicBezTo>
                    <a:lnTo>
                      <a:pt x="15215" y="31059"/>
                    </a:lnTo>
                    <a:cubicBezTo>
                      <a:pt x="15428" y="30794"/>
                      <a:pt x="15569" y="30474"/>
                      <a:pt x="15659" y="30133"/>
                    </a:cubicBezTo>
                    <a:cubicBezTo>
                      <a:pt x="15659" y="30133"/>
                      <a:pt x="16299" y="27520"/>
                      <a:pt x="16974" y="24690"/>
                    </a:cubicBezTo>
                    <a:lnTo>
                      <a:pt x="20513" y="24690"/>
                    </a:lnTo>
                    <a:lnTo>
                      <a:pt x="22169" y="30474"/>
                    </a:lnTo>
                    <a:lnTo>
                      <a:pt x="20193" y="43350"/>
                    </a:lnTo>
                    <a:cubicBezTo>
                      <a:pt x="19946" y="44818"/>
                      <a:pt x="21122" y="46198"/>
                      <a:pt x="22620" y="46198"/>
                    </a:cubicBezTo>
                    <a:cubicBezTo>
                      <a:pt x="22629" y="46198"/>
                      <a:pt x="22638" y="46197"/>
                      <a:pt x="22647" y="46197"/>
                    </a:cubicBezTo>
                    <a:cubicBezTo>
                      <a:pt x="23838" y="46197"/>
                      <a:pt x="24889" y="45326"/>
                      <a:pt x="25085" y="44097"/>
                    </a:cubicBezTo>
                    <a:lnTo>
                      <a:pt x="27147" y="30688"/>
                    </a:lnTo>
                    <a:cubicBezTo>
                      <a:pt x="27467" y="30047"/>
                      <a:pt x="25012" y="22470"/>
                      <a:pt x="24052" y="19161"/>
                    </a:cubicBezTo>
                    <a:lnTo>
                      <a:pt x="25619" y="11600"/>
                    </a:lnTo>
                    <a:lnTo>
                      <a:pt x="26758" y="15139"/>
                    </a:lnTo>
                    <a:cubicBezTo>
                      <a:pt x="27079" y="16151"/>
                      <a:pt x="28039" y="16864"/>
                      <a:pt x="29106" y="16864"/>
                    </a:cubicBezTo>
                    <a:lnTo>
                      <a:pt x="37179" y="16864"/>
                    </a:lnTo>
                    <a:cubicBezTo>
                      <a:pt x="37190" y="16864"/>
                      <a:pt x="37201" y="16864"/>
                      <a:pt x="37212" y="16864"/>
                    </a:cubicBezTo>
                    <a:cubicBezTo>
                      <a:pt x="40385" y="16864"/>
                      <a:pt x="40371" y="11903"/>
                      <a:pt x="37232" y="11903"/>
                    </a:cubicBezTo>
                    <a:cubicBezTo>
                      <a:pt x="37214" y="11903"/>
                      <a:pt x="37197" y="11903"/>
                      <a:pt x="37179" y="11903"/>
                    </a:cubicBezTo>
                    <a:lnTo>
                      <a:pt x="30921" y="11903"/>
                    </a:lnTo>
                    <a:cubicBezTo>
                      <a:pt x="30029" y="10354"/>
                      <a:pt x="28769" y="1658"/>
                      <a:pt x="26293" y="1568"/>
                    </a:cubicBezTo>
                    <a:cubicBezTo>
                      <a:pt x="25155" y="1554"/>
                      <a:pt x="20437" y="1"/>
                      <a:pt x="179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1" name="Google Shape;121;p10"/>
          <p:cNvGrpSpPr/>
          <p:nvPr/>
        </p:nvGrpSpPr>
        <p:grpSpPr>
          <a:xfrm>
            <a:off x="6443165" y="1993800"/>
            <a:ext cx="2435346" cy="3957053"/>
            <a:chOff x="6443165" y="1993800"/>
            <a:chExt cx="2435346" cy="3957053"/>
          </a:xfrm>
        </p:grpSpPr>
        <p:pic>
          <p:nvPicPr>
            <p:cNvPr id="122" name="Google Shape;122;p10"/>
            <p:cNvPicPr preferRelativeResize="0"/>
            <p:nvPr/>
          </p:nvPicPr>
          <p:blipFill>
            <a:blip r:embed="rId2">
              <a:alphaModFix/>
            </a:blip>
            <a:stretch>
              <a:fillRect/>
            </a:stretch>
          </p:blipFill>
          <p:spPr>
            <a:xfrm>
              <a:off x="6443165" y="3266150"/>
              <a:ext cx="943850" cy="2684703"/>
            </a:xfrm>
            <a:prstGeom prst="rect">
              <a:avLst/>
            </a:prstGeom>
            <a:noFill/>
            <a:ln>
              <a:noFill/>
            </a:ln>
          </p:spPr>
        </p:pic>
        <p:pic>
          <p:nvPicPr>
            <p:cNvPr id="123" name="Google Shape;123;p10"/>
            <p:cNvPicPr preferRelativeResize="0"/>
            <p:nvPr/>
          </p:nvPicPr>
          <p:blipFill>
            <a:blip r:embed="rId3">
              <a:alphaModFix/>
            </a:blip>
            <a:stretch>
              <a:fillRect/>
            </a:stretch>
          </p:blipFill>
          <p:spPr>
            <a:xfrm>
              <a:off x="7979303" y="1993800"/>
              <a:ext cx="899208" cy="2688425"/>
            </a:xfrm>
            <a:prstGeom prst="rect">
              <a:avLst/>
            </a:pr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3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1pPr>
            <a:lvl2pPr lvl="1"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2pPr>
            <a:lvl3pPr lvl="2"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3pPr>
            <a:lvl4pPr lvl="3"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4pPr>
            <a:lvl5pPr lvl="4"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5pPr>
            <a:lvl6pPr lvl="5"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6pPr>
            <a:lvl7pPr lvl="6"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7pPr>
            <a:lvl8pPr lvl="7"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8pPr>
            <a:lvl9pPr lvl="8"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1"/>
              </a:buClr>
              <a:buSzPts val="1200"/>
              <a:buFont typeface="DM Sans"/>
              <a:buChar char="●"/>
              <a:defRPr sz="1200">
                <a:solidFill>
                  <a:schemeClr val="dk1"/>
                </a:solidFill>
                <a:latin typeface="DM Sans"/>
                <a:ea typeface="DM Sans"/>
                <a:cs typeface="DM Sans"/>
                <a:sym typeface="DM Sans"/>
              </a:defRPr>
            </a:lvl1pPr>
            <a:lvl2pPr marL="914400" lvl="1"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marL="1371600" lvl="2"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marL="1828800" lvl="3"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marL="2286000" lvl="4"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marL="2743200" lvl="5"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marL="3200400" lvl="6"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marL="3657600" lvl="7"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marL="4114800" lvl="8"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8" r:id="rId9"/>
    <p:sldLayoutId id="2147483659" r:id="rId10"/>
    <p:sldLayoutId id="2147483664" r:id="rId11"/>
    <p:sldLayoutId id="2147483665" r:id="rId12"/>
    <p:sldLayoutId id="2147483666" r:id="rId13"/>
    <p:sldLayoutId id="2147483670" r:id="rId14"/>
    <p:sldLayoutId id="2147483671"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grpSp>
        <p:nvGrpSpPr>
          <p:cNvPr id="301" name="Google Shape;301;p29"/>
          <p:cNvGrpSpPr/>
          <p:nvPr/>
        </p:nvGrpSpPr>
        <p:grpSpPr>
          <a:xfrm>
            <a:off x="4556485" y="1280565"/>
            <a:ext cx="4587320" cy="2805295"/>
            <a:chOff x="4556485" y="1280565"/>
            <a:chExt cx="4587320" cy="2805295"/>
          </a:xfrm>
        </p:grpSpPr>
        <p:grpSp>
          <p:nvGrpSpPr>
            <p:cNvPr id="302" name="Google Shape;302;p29"/>
            <p:cNvGrpSpPr/>
            <p:nvPr/>
          </p:nvGrpSpPr>
          <p:grpSpPr>
            <a:xfrm>
              <a:off x="5427861" y="1280565"/>
              <a:ext cx="3715944" cy="1533715"/>
              <a:chOff x="870150" y="1611275"/>
              <a:chExt cx="3479674" cy="1668895"/>
            </a:xfrm>
          </p:grpSpPr>
          <p:sp>
            <p:nvSpPr>
              <p:cNvPr id="303" name="Google Shape;303;p29"/>
              <p:cNvSpPr/>
              <p:nvPr/>
            </p:nvSpPr>
            <p:spPr>
              <a:xfrm>
                <a:off x="870150" y="1611275"/>
                <a:ext cx="1167754" cy="1668894"/>
              </a:xfrm>
              <a:custGeom>
                <a:avLst/>
                <a:gdLst/>
                <a:ahLst/>
                <a:cxnLst/>
                <a:rect l="l" t="t" r="r" b="b"/>
                <a:pathLst>
                  <a:path w="6683" h="9551" extrusionOk="0">
                    <a:moveTo>
                      <a:pt x="3340" y="0"/>
                    </a:moveTo>
                    <a:lnTo>
                      <a:pt x="448" y="1564"/>
                    </a:lnTo>
                    <a:lnTo>
                      <a:pt x="0" y="1564"/>
                    </a:lnTo>
                    <a:lnTo>
                      <a:pt x="0" y="9551"/>
                    </a:lnTo>
                    <a:lnTo>
                      <a:pt x="6683" y="9551"/>
                    </a:lnTo>
                    <a:lnTo>
                      <a:pt x="6683" y="1564"/>
                    </a:lnTo>
                    <a:lnTo>
                      <a:pt x="6232" y="1564"/>
                    </a:lnTo>
                    <a:lnTo>
                      <a:pt x="33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p:nvPr/>
            </p:nvSpPr>
            <p:spPr>
              <a:xfrm>
                <a:off x="3096974" y="1921780"/>
                <a:ext cx="1252850" cy="1358390"/>
              </a:xfrm>
              <a:custGeom>
                <a:avLst/>
                <a:gdLst/>
                <a:ahLst/>
                <a:cxnLst/>
                <a:rect l="l" t="t" r="r" b="b"/>
                <a:pathLst>
                  <a:path w="7170" h="7774" extrusionOk="0">
                    <a:moveTo>
                      <a:pt x="1013" y="0"/>
                    </a:moveTo>
                    <a:cubicBezTo>
                      <a:pt x="935" y="0"/>
                      <a:pt x="878" y="57"/>
                      <a:pt x="878" y="135"/>
                    </a:cubicBezTo>
                    <a:cubicBezTo>
                      <a:pt x="878" y="192"/>
                      <a:pt x="902" y="227"/>
                      <a:pt x="946" y="259"/>
                    </a:cubicBezTo>
                    <a:lnTo>
                      <a:pt x="946" y="1048"/>
                    </a:lnTo>
                    <a:cubicBezTo>
                      <a:pt x="597" y="1283"/>
                      <a:pt x="284" y="1563"/>
                      <a:pt x="1" y="1879"/>
                    </a:cubicBezTo>
                    <a:lnTo>
                      <a:pt x="1" y="7774"/>
                    </a:lnTo>
                    <a:lnTo>
                      <a:pt x="7169" y="7774"/>
                    </a:lnTo>
                    <a:lnTo>
                      <a:pt x="7169" y="1879"/>
                    </a:lnTo>
                    <a:cubicBezTo>
                      <a:pt x="6303" y="878"/>
                      <a:pt x="5020" y="238"/>
                      <a:pt x="3592" y="238"/>
                    </a:cubicBezTo>
                    <a:cubicBezTo>
                      <a:pt x="2668" y="238"/>
                      <a:pt x="1812" y="508"/>
                      <a:pt x="1081" y="956"/>
                    </a:cubicBezTo>
                    <a:lnTo>
                      <a:pt x="1081" y="259"/>
                    </a:lnTo>
                    <a:cubicBezTo>
                      <a:pt x="1127" y="227"/>
                      <a:pt x="1162" y="192"/>
                      <a:pt x="1162" y="135"/>
                    </a:cubicBezTo>
                    <a:cubicBezTo>
                      <a:pt x="1162" y="57"/>
                      <a:pt x="1094" y="0"/>
                      <a:pt x="1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9"/>
              <p:cNvSpPr/>
              <p:nvPr/>
            </p:nvSpPr>
            <p:spPr>
              <a:xfrm>
                <a:off x="2114264" y="1884387"/>
                <a:ext cx="930114" cy="1395783"/>
              </a:xfrm>
              <a:custGeom>
                <a:avLst/>
                <a:gdLst/>
                <a:ahLst/>
                <a:cxnLst/>
                <a:rect l="l" t="t" r="r" b="b"/>
                <a:pathLst>
                  <a:path w="5323" h="7988" extrusionOk="0">
                    <a:moveTo>
                      <a:pt x="2655" y="1"/>
                    </a:moveTo>
                    <a:lnTo>
                      <a:pt x="249" y="1891"/>
                    </a:lnTo>
                    <a:lnTo>
                      <a:pt x="249" y="1926"/>
                    </a:lnTo>
                    <a:lnTo>
                      <a:pt x="0" y="1926"/>
                    </a:lnTo>
                    <a:lnTo>
                      <a:pt x="0" y="2331"/>
                    </a:lnTo>
                    <a:lnTo>
                      <a:pt x="249" y="2331"/>
                    </a:lnTo>
                    <a:lnTo>
                      <a:pt x="249" y="7988"/>
                    </a:lnTo>
                    <a:lnTo>
                      <a:pt x="5074" y="7988"/>
                    </a:lnTo>
                    <a:lnTo>
                      <a:pt x="5074" y="2331"/>
                    </a:lnTo>
                    <a:lnTo>
                      <a:pt x="5322" y="2331"/>
                    </a:lnTo>
                    <a:lnTo>
                      <a:pt x="5322" y="1926"/>
                    </a:lnTo>
                    <a:lnTo>
                      <a:pt x="5074" y="1926"/>
                    </a:lnTo>
                    <a:lnTo>
                      <a:pt x="5074" y="1891"/>
                    </a:lnTo>
                    <a:lnTo>
                      <a:pt x="2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29"/>
            <p:cNvGrpSpPr/>
            <p:nvPr/>
          </p:nvGrpSpPr>
          <p:grpSpPr>
            <a:xfrm>
              <a:off x="7209246" y="2403278"/>
              <a:ext cx="1008536" cy="1621515"/>
              <a:chOff x="1450050" y="2975575"/>
              <a:chExt cx="285850" cy="459600"/>
            </a:xfrm>
          </p:grpSpPr>
          <p:sp>
            <p:nvSpPr>
              <p:cNvPr id="307" name="Google Shape;307;p29"/>
              <p:cNvSpPr/>
              <p:nvPr/>
            </p:nvSpPr>
            <p:spPr>
              <a:xfrm>
                <a:off x="1540925" y="2975575"/>
                <a:ext cx="79600" cy="79625"/>
              </a:xfrm>
              <a:custGeom>
                <a:avLst/>
                <a:gdLst/>
                <a:ahLst/>
                <a:cxnLst/>
                <a:rect l="l" t="t" r="r" b="b"/>
                <a:pathLst>
                  <a:path w="3184" h="3185" extrusionOk="0">
                    <a:moveTo>
                      <a:pt x="1588" y="1"/>
                    </a:moveTo>
                    <a:cubicBezTo>
                      <a:pt x="710" y="1"/>
                      <a:pt x="0" y="722"/>
                      <a:pt x="0" y="1599"/>
                    </a:cubicBezTo>
                    <a:cubicBezTo>
                      <a:pt x="0" y="2477"/>
                      <a:pt x="710" y="3184"/>
                      <a:pt x="1588" y="3184"/>
                    </a:cubicBezTo>
                    <a:cubicBezTo>
                      <a:pt x="2476" y="3184"/>
                      <a:pt x="3184" y="2477"/>
                      <a:pt x="3184" y="1599"/>
                    </a:cubicBezTo>
                    <a:cubicBezTo>
                      <a:pt x="3184" y="722"/>
                      <a:pt x="2476" y="1"/>
                      <a:pt x="15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9"/>
              <p:cNvSpPr/>
              <p:nvPr/>
            </p:nvSpPr>
            <p:spPr>
              <a:xfrm>
                <a:off x="1450050" y="3059600"/>
                <a:ext cx="285850" cy="375575"/>
              </a:xfrm>
              <a:custGeom>
                <a:avLst/>
                <a:gdLst/>
                <a:ahLst/>
                <a:cxnLst/>
                <a:rect l="l" t="t" r="r" b="b"/>
                <a:pathLst>
                  <a:path w="11434" h="15023" extrusionOk="0">
                    <a:moveTo>
                      <a:pt x="6150" y="1"/>
                    </a:moveTo>
                    <a:cubicBezTo>
                      <a:pt x="6129" y="1"/>
                      <a:pt x="6113" y="2"/>
                      <a:pt x="6100" y="4"/>
                    </a:cubicBezTo>
                    <a:cubicBezTo>
                      <a:pt x="6087" y="4"/>
                      <a:pt x="6076" y="4"/>
                      <a:pt x="6065" y="15"/>
                    </a:cubicBezTo>
                    <a:cubicBezTo>
                      <a:pt x="5898" y="82"/>
                      <a:pt x="4086" y="768"/>
                      <a:pt x="3983" y="1184"/>
                    </a:cubicBezTo>
                    <a:cubicBezTo>
                      <a:pt x="3873" y="1635"/>
                      <a:pt x="2982" y="3774"/>
                      <a:pt x="2555" y="4133"/>
                    </a:cubicBezTo>
                    <a:cubicBezTo>
                      <a:pt x="2218" y="4424"/>
                      <a:pt x="1183" y="4999"/>
                      <a:pt x="565" y="5259"/>
                    </a:cubicBezTo>
                    <a:cubicBezTo>
                      <a:pt x="249" y="5326"/>
                      <a:pt x="1" y="5596"/>
                      <a:pt x="1" y="5934"/>
                    </a:cubicBezTo>
                    <a:cubicBezTo>
                      <a:pt x="1" y="6314"/>
                      <a:pt x="317" y="6630"/>
                      <a:pt x="700" y="6630"/>
                    </a:cubicBezTo>
                    <a:cubicBezTo>
                      <a:pt x="835" y="6630"/>
                      <a:pt x="957" y="6584"/>
                      <a:pt x="1059" y="6528"/>
                    </a:cubicBezTo>
                    <a:cubicBezTo>
                      <a:pt x="1621" y="6417"/>
                      <a:pt x="2758" y="5799"/>
                      <a:pt x="3084" y="5550"/>
                    </a:cubicBezTo>
                    <a:cubicBezTo>
                      <a:pt x="3319" y="5380"/>
                      <a:pt x="4513" y="4683"/>
                      <a:pt x="4726" y="4257"/>
                    </a:cubicBezTo>
                    <a:cubicBezTo>
                      <a:pt x="4756" y="4201"/>
                      <a:pt x="4811" y="4175"/>
                      <a:pt x="4866" y="4175"/>
                    </a:cubicBezTo>
                    <a:cubicBezTo>
                      <a:pt x="4934" y="4175"/>
                      <a:pt x="5001" y="4215"/>
                      <a:pt x="5020" y="4289"/>
                    </a:cubicBezTo>
                    <a:cubicBezTo>
                      <a:pt x="5155" y="4964"/>
                      <a:pt x="5031" y="6595"/>
                      <a:pt x="5031" y="6787"/>
                    </a:cubicBezTo>
                    <a:cubicBezTo>
                      <a:pt x="5031" y="7057"/>
                      <a:pt x="3670" y="9093"/>
                      <a:pt x="3198" y="9970"/>
                    </a:cubicBezTo>
                    <a:cubicBezTo>
                      <a:pt x="2871" y="10591"/>
                      <a:pt x="2679" y="13594"/>
                      <a:pt x="2679" y="14290"/>
                    </a:cubicBezTo>
                    <a:cubicBezTo>
                      <a:pt x="2679" y="14315"/>
                      <a:pt x="2690" y="14336"/>
                      <a:pt x="2701" y="14358"/>
                    </a:cubicBezTo>
                    <a:cubicBezTo>
                      <a:pt x="2768" y="14741"/>
                      <a:pt x="3106" y="15022"/>
                      <a:pt x="3500" y="15022"/>
                    </a:cubicBezTo>
                    <a:cubicBezTo>
                      <a:pt x="3951" y="15022"/>
                      <a:pt x="4321" y="14663"/>
                      <a:pt x="4321" y="14201"/>
                    </a:cubicBezTo>
                    <a:lnTo>
                      <a:pt x="4321" y="14169"/>
                    </a:lnTo>
                    <a:cubicBezTo>
                      <a:pt x="4445" y="13345"/>
                      <a:pt x="4704" y="10950"/>
                      <a:pt x="4839" y="10680"/>
                    </a:cubicBezTo>
                    <a:cubicBezTo>
                      <a:pt x="4964" y="10443"/>
                      <a:pt x="6100" y="8620"/>
                      <a:pt x="6481" y="7959"/>
                    </a:cubicBezTo>
                    <a:cubicBezTo>
                      <a:pt x="6511" y="7903"/>
                      <a:pt x="6562" y="7877"/>
                      <a:pt x="6612" y="7877"/>
                    </a:cubicBezTo>
                    <a:cubicBezTo>
                      <a:pt x="6673" y="7877"/>
                      <a:pt x="6733" y="7917"/>
                      <a:pt x="6751" y="7991"/>
                    </a:cubicBezTo>
                    <a:cubicBezTo>
                      <a:pt x="6943" y="8712"/>
                      <a:pt x="7348" y="10286"/>
                      <a:pt x="7394" y="10489"/>
                    </a:cubicBezTo>
                    <a:cubicBezTo>
                      <a:pt x="7450" y="10702"/>
                      <a:pt x="8833" y="13178"/>
                      <a:pt x="9295" y="14034"/>
                    </a:cubicBezTo>
                    <a:cubicBezTo>
                      <a:pt x="9394" y="14371"/>
                      <a:pt x="9710" y="14617"/>
                      <a:pt x="10083" y="14617"/>
                    </a:cubicBezTo>
                    <a:cubicBezTo>
                      <a:pt x="10531" y="14617"/>
                      <a:pt x="10904" y="14247"/>
                      <a:pt x="10904" y="13796"/>
                    </a:cubicBezTo>
                    <a:cubicBezTo>
                      <a:pt x="10904" y="13583"/>
                      <a:pt x="10826" y="13391"/>
                      <a:pt x="10691" y="13246"/>
                    </a:cubicBezTo>
                    <a:cubicBezTo>
                      <a:pt x="10261" y="12311"/>
                      <a:pt x="9014" y="9611"/>
                      <a:pt x="8979" y="9465"/>
                    </a:cubicBezTo>
                    <a:cubicBezTo>
                      <a:pt x="8935" y="9284"/>
                      <a:pt x="8800" y="6382"/>
                      <a:pt x="8800" y="6136"/>
                    </a:cubicBezTo>
                    <a:lnTo>
                      <a:pt x="8800" y="6101"/>
                    </a:lnTo>
                    <a:lnTo>
                      <a:pt x="8147" y="3198"/>
                    </a:lnTo>
                    <a:cubicBezTo>
                      <a:pt x="8131" y="3096"/>
                      <a:pt x="8210" y="3014"/>
                      <a:pt x="8298" y="3014"/>
                    </a:cubicBezTo>
                    <a:cubicBezTo>
                      <a:pt x="8326" y="3014"/>
                      <a:pt x="8355" y="3023"/>
                      <a:pt x="8382" y="3042"/>
                    </a:cubicBezTo>
                    <a:cubicBezTo>
                      <a:pt x="8946" y="3436"/>
                      <a:pt x="9621" y="4044"/>
                      <a:pt x="9621" y="4122"/>
                    </a:cubicBezTo>
                    <a:cubicBezTo>
                      <a:pt x="9621" y="4222"/>
                      <a:pt x="10137" y="5607"/>
                      <a:pt x="10161" y="6123"/>
                    </a:cubicBezTo>
                    <a:cubicBezTo>
                      <a:pt x="10161" y="6158"/>
                      <a:pt x="10172" y="6190"/>
                      <a:pt x="10194" y="6225"/>
                    </a:cubicBezTo>
                    <a:cubicBezTo>
                      <a:pt x="10286" y="6474"/>
                      <a:pt x="10520" y="6641"/>
                      <a:pt x="10790" y="6641"/>
                    </a:cubicBezTo>
                    <a:cubicBezTo>
                      <a:pt x="11117" y="6641"/>
                      <a:pt x="11376" y="6417"/>
                      <a:pt x="11420" y="6101"/>
                    </a:cubicBezTo>
                    <a:cubicBezTo>
                      <a:pt x="11433" y="6090"/>
                      <a:pt x="11433" y="6079"/>
                      <a:pt x="11433" y="6055"/>
                    </a:cubicBezTo>
                    <a:lnTo>
                      <a:pt x="11433" y="6023"/>
                    </a:lnTo>
                    <a:lnTo>
                      <a:pt x="11433" y="6012"/>
                    </a:lnTo>
                    <a:cubicBezTo>
                      <a:pt x="11433" y="5966"/>
                      <a:pt x="11433" y="5934"/>
                      <a:pt x="11420" y="5899"/>
                    </a:cubicBezTo>
                    <a:cubicBezTo>
                      <a:pt x="11320" y="4989"/>
                      <a:pt x="10475" y="2726"/>
                      <a:pt x="10453" y="2648"/>
                    </a:cubicBezTo>
                    <a:cubicBezTo>
                      <a:pt x="10431" y="2569"/>
                      <a:pt x="8001" y="488"/>
                      <a:pt x="7685" y="263"/>
                    </a:cubicBezTo>
                    <a:cubicBezTo>
                      <a:pt x="7675" y="250"/>
                      <a:pt x="7653" y="250"/>
                      <a:pt x="7639" y="250"/>
                    </a:cubicBezTo>
                    <a:cubicBezTo>
                      <a:pt x="7451" y="210"/>
                      <a:pt x="6432" y="1"/>
                      <a:pt x="61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29"/>
            <p:cNvGrpSpPr/>
            <p:nvPr/>
          </p:nvGrpSpPr>
          <p:grpSpPr>
            <a:xfrm>
              <a:off x="4556485" y="2980002"/>
              <a:ext cx="2387878" cy="1105859"/>
              <a:chOff x="920150" y="2576575"/>
              <a:chExt cx="316225" cy="146450"/>
            </a:xfrm>
          </p:grpSpPr>
          <p:sp>
            <p:nvSpPr>
              <p:cNvPr id="310" name="Google Shape;310;p29"/>
              <p:cNvSpPr/>
              <p:nvPr/>
            </p:nvSpPr>
            <p:spPr>
              <a:xfrm>
                <a:off x="945475" y="2673500"/>
                <a:ext cx="34050" cy="34050"/>
              </a:xfrm>
              <a:custGeom>
                <a:avLst/>
                <a:gdLst/>
                <a:ahLst/>
                <a:cxnLst/>
                <a:rect l="l" t="t" r="r" b="b"/>
                <a:pathLst>
                  <a:path w="1362" h="1362" extrusionOk="0">
                    <a:moveTo>
                      <a:pt x="686" y="1"/>
                    </a:moveTo>
                    <a:cubicBezTo>
                      <a:pt x="306" y="1"/>
                      <a:pt x="0" y="303"/>
                      <a:pt x="0" y="676"/>
                    </a:cubicBezTo>
                    <a:cubicBezTo>
                      <a:pt x="0" y="1046"/>
                      <a:pt x="306" y="1362"/>
                      <a:pt x="686" y="1362"/>
                    </a:cubicBezTo>
                    <a:cubicBezTo>
                      <a:pt x="1059" y="1362"/>
                      <a:pt x="1361" y="1046"/>
                      <a:pt x="1361" y="676"/>
                    </a:cubicBezTo>
                    <a:cubicBezTo>
                      <a:pt x="1361" y="303"/>
                      <a:pt x="1059" y="1"/>
                      <a:pt x="6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9"/>
              <p:cNvSpPr/>
              <p:nvPr/>
            </p:nvSpPr>
            <p:spPr>
              <a:xfrm>
                <a:off x="929750" y="2657775"/>
                <a:ext cx="65575" cy="65250"/>
              </a:xfrm>
              <a:custGeom>
                <a:avLst/>
                <a:gdLst/>
                <a:ahLst/>
                <a:cxnLst/>
                <a:rect l="l" t="t" r="r" b="b"/>
                <a:pathLst>
                  <a:path w="2623" h="2610" extrusionOk="0">
                    <a:moveTo>
                      <a:pt x="1315" y="338"/>
                    </a:moveTo>
                    <a:cubicBezTo>
                      <a:pt x="1845" y="338"/>
                      <a:pt x="2285" y="765"/>
                      <a:pt x="2285" y="1305"/>
                    </a:cubicBezTo>
                    <a:cubicBezTo>
                      <a:pt x="2285" y="1845"/>
                      <a:pt x="1845" y="2272"/>
                      <a:pt x="1315" y="2272"/>
                    </a:cubicBezTo>
                    <a:cubicBezTo>
                      <a:pt x="775" y="2272"/>
                      <a:pt x="338" y="1845"/>
                      <a:pt x="338" y="1305"/>
                    </a:cubicBezTo>
                    <a:cubicBezTo>
                      <a:pt x="338" y="765"/>
                      <a:pt x="775" y="338"/>
                      <a:pt x="1315" y="338"/>
                    </a:cubicBezTo>
                    <a:close/>
                    <a:moveTo>
                      <a:pt x="1315" y="1"/>
                    </a:moveTo>
                    <a:cubicBezTo>
                      <a:pt x="597" y="1"/>
                      <a:pt x="0" y="584"/>
                      <a:pt x="0" y="1305"/>
                    </a:cubicBezTo>
                    <a:cubicBezTo>
                      <a:pt x="0" y="2026"/>
                      <a:pt x="597" y="2609"/>
                      <a:pt x="1315" y="2609"/>
                    </a:cubicBezTo>
                    <a:cubicBezTo>
                      <a:pt x="2036" y="2609"/>
                      <a:pt x="2622" y="2026"/>
                      <a:pt x="2622" y="1305"/>
                    </a:cubicBezTo>
                    <a:cubicBezTo>
                      <a:pt x="2622" y="584"/>
                      <a:pt x="2036" y="1"/>
                      <a:pt x="1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9"/>
              <p:cNvSpPr/>
              <p:nvPr/>
            </p:nvSpPr>
            <p:spPr>
              <a:xfrm>
                <a:off x="1153325" y="2673500"/>
                <a:ext cx="34100" cy="34050"/>
              </a:xfrm>
              <a:custGeom>
                <a:avLst/>
                <a:gdLst/>
                <a:ahLst/>
                <a:cxnLst/>
                <a:rect l="l" t="t" r="r" b="b"/>
                <a:pathLst>
                  <a:path w="1364" h="1362" extrusionOk="0">
                    <a:moveTo>
                      <a:pt x="689" y="1"/>
                    </a:moveTo>
                    <a:cubicBezTo>
                      <a:pt x="305" y="1"/>
                      <a:pt x="0" y="303"/>
                      <a:pt x="0" y="676"/>
                    </a:cubicBezTo>
                    <a:cubicBezTo>
                      <a:pt x="0" y="1046"/>
                      <a:pt x="305" y="1362"/>
                      <a:pt x="689" y="1362"/>
                    </a:cubicBezTo>
                    <a:cubicBezTo>
                      <a:pt x="1059" y="1362"/>
                      <a:pt x="1364" y="1046"/>
                      <a:pt x="1364" y="676"/>
                    </a:cubicBezTo>
                    <a:cubicBezTo>
                      <a:pt x="1364" y="303"/>
                      <a:pt x="1059" y="1"/>
                      <a:pt x="6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a:off x="1137575" y="2657775"/>
                <a:ext cx="65575" cy="65250"/>
              </a:xfrm>
              <a:custGeom>
                <a:avLst/>
                <a:gdLst/>
                <a:ahLst/>
                <a:cxnLst/>
                <a:rect l="l" t="t" r="r" b="b"/>
                <a:pathLst>
                  <a:path w="2623" h="2610" extrusionOk="0">
                    <a:moveTo>
                      <a:pt x="1319" y="338"/>
                    </a:moveTo>
                    <a:cubicBezTo>
                      <a:pt x="1845" y="338"/>
                      <a:pt x="2285" y="765"/>
                      <a:pt x="2285" y="1305"/>
                    </a:cubicBezTo>
                    <a:cubicBezTo>
                      <a:pt x="2285" y="1845"/>
                      <a:pt x="1845" y="2272"/>
                      <a:pt x="1319" y="2272"/>
                    </a:cubicBezTo>
                    <a:cubicBezTo>
                      <a:pt x="779" y="2272"/>
                      <a:pt x="338" y="1845"/>
                      <a:pt x="338" y="1305"/>
                    </a:cubicBezTo>
                    <a:cubicBezTo>
                      <a:pt x="338" y="765"/>
                      <a:pt x="779" y="338"/>
                      <a:pt x="1319" y="338"/>
                    </a:cubicBezTo>
                    <a:close/>
                    <a:moveTo>
                      <a:pt x="1319" y="1"/>
                    </a:moveTo>
                    <a:cubicBezTo>
                      <a:pt x="587" y="1"/>
                      <a:pt x="1" y="584"/>
                      <a:pt x="1" y="1305"/>
                    </a:cubicBezTo>
                    <a:cubicBezTo>
                      <a:pt x="1" y="2026"/>
                      <a:pt x="587" y="2609"/>
                      <a:pt x="1319" y="2609"/>
                    </a:cubicBezTo>
                    <a:cubicBezTo>
                      <a:pt x="2037" y="2609"/>
                      <a:pt x="2623" y="2026"/>
                      <a:pt x="2623" y="1305"/>
                    </a:cubicBezTo>
                    <a:cubicBezTo>
                      <a:pt x="2623" y="584"/>
                      <a:pt x="2037" y="1"/>
                      <a:pt x="13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9"/>
              <p:cNvSpPr/>
              <p:nvPr/>
            </p:nvSpPr>
            <p:spPr>
              <a:xfrm>
                <a:off x="920150" y="2576575"/>
                <a:ext cx="316225" cy="117750"/>
              </a:xfrm>
              <a:custGeom>
                <a:avLst/>
                <a:gdLst/>
                <a:ahLst/>
                <a:cxnLst/>
                <a:rect l="l" t="t" r="r" b="b"/>
                <a:pathLst>
                  <a:path w="12649" h="4710" extrusionOk="0">
                    <a:moveTo>
                      <a:pt x="2207" y="581"/>
                    </a:moveTo>
                    <a:lnTo>
                      <a:pt x="2207" y="2101"/>
                    </a:lnTo>
                    <a:lnTo>
                      <a:pt x="1070" y="2101"/>
                    </a:lnTo>
                    <a:cubicBezTo>
                      <a:pt x="1070" y="2101"/>
                      <a:pt x="1262" y="1313"/>
                      <a:pt x="1688" y="829"/>
                    </a:cubicBezTo>
                    <a:cubicBezTo>
                      <a:pt x="1780" y="716"/>
                      <a:pt x="1958" y="649"/>
                      <a:pt x="2207" y="581"/>
                    </a:cubicBezTo>
                    <a:close/>
                    <a:moveTo>
                      <a:pt x="3973" y="444"/>
                    </a:moveTo>
                    <a:cubicBezTo>
                      <a:pt x="4273" y="444"/>
                      <a:pt x="4575" y="452"/>
                      <a:pt x="4861" y="468"/>
                    </a:cubicBezTo>
                    <a:lnTo>
                      <a:pt x="4861" y="2101"/>
                    </a:lnTo>
                    <a:lnTo>
                      <a:pt x="2488" y="2101"/>
                    </a:lnTo>
                    <a:lnTo>
                      <a:pt x="2488" y="535"/>
                    </a:lnTo>
                    <a:cubicBezTo>
                      <a:pt x="2907" y="471"/>
                      <a:pt x="3436" y="444"/>
                      <a:pt x="3973" y="444"/>
                    </a:cubicBezTo>
                    <a:close/>
                    <a:moveTo>
                      <a:pt x="5199" y="492"/>
                    </a:moveTo>
                    <a:cubicBezTo>
                      <a:pt x="5479" y="503"/>
                      <a:pt x="5739" y="524"/>
                      <a:pt x="5952" y="549"/>
                    </a:cubicBezTo>
                    <a:cubicBezTo>
                      <a:pt x="7181" y="694"/>
                      <a:pt x="8801" y="2101"/>
                      <a:pt x="8801" y="2101"/>
                    </a:cubicBezTo>
                    <a:lnTo>
                      <a:pt x="5199" y="2101"/>
                    </a:lnTo>
                    <a:lnTo>
                      <a:pt x="5199" y="492"/>
                    </a:lnTo>
                    <a:close/>
                    <a:moveTo>
                      <a:pt x="10229" y="2279"/>
                    </a:moveTo>
                    <a:lnTo>
                      <a:pt x="10229" y="2279"/>
                    </a:lnTo>
                    <a:cubicBezTo>
                      <a:pt x="10229" y="2279"/>
                      <a:pt x="10869" y="2382"/>
                      <a:pt x="11320" y="2809"/>
                    </a:cubicBezTo>
                    <a:cubicBezTo>
                      <a:pt x="11320" y="2809"/>
                      <a:pt x="11104" y="2877"/>
                      <a:pt x="10864" y="2877"/>
                    </a:cubicBezTo>
                    <a:cubicBezTo>
                      <a:pt x="10563" y="2877"/>
                      <a:pt x="10223" y="2769"/>
                      <a:pt x="10229" y="2279"/>
                    </a:cubicBezTo>
                    <a:close/>
                    <a:moveTo>
                      <a:pt x="4174" y="0"/>
                    </a:moveTo>
                    <a:cubicBezTo>
                      <a:pt x="3265" y="0"/>
                      <a:pt x="2302" y="77"/>
                      <a:pt x="1699" y="289"/>
                    </a:cubicBezTo>
                    <a:cubicBezTo>
                      <a:pt x="552" y="684"/>
                      <a:pt x="484" y="2730"/>
                      <a:pt x="484" y="2730"/>
                    </a:cubicBezTo>
                    <a:lnTo>
                      <a:pt x="1" y="3079"/>
                    </a:lnTo>
                    <a:lnTo>
                      <a:pt x="1" y="4709"/>
                    </a:lnTo>
                    <a:lnTo>
                      <a:pt x="239" y="4709"/>
                    </a:lnTo>
                    <a:cubicBezTo>
                      <a:pt x="239" y="4709"/>
                      <a:pt x="1" y="3079"/>
                      <a:pt x="1699" y="3079"/>
                    </a:cubicBezTo>
                    <a:cubicBezTo>
                      <a:pt x="3400" y="3079"/>
                      <a:pt x="3230" y="4709"/>
                      <a:pt x="3230" y="4709"/>
                    </a:cubicBezTo>
                    <a:lnTo>
                      <a:pt x="8531" y="4709"/>
                    </a:lnTo>
                    <a:cubicBezTo>
                      <a:pt x="8531" y="4709"/>
                      <a:pt x="8350" y="3057"/>
                      <a:pt x="10016" y="3057"/>
                    </a:cubicBezTo>
                    <a:cubicBezTo>
                      <a:pt x="11679" y="3057"/>
                      <a:pt x="11476" y="4709"/>
                      <a:pt x="11476" y="4709"/>
                    </a:cubicBezTo>
                    <a:lnTo>
                      <a:pt x="11973" y="4709"/>
                    </a:lnTo>
                    <a:cubicBezTo>
                      <a:pt x="12648" y="2844"/>
                      <a:pt x="10577" y="2034"/>
                      <a:pt x="9959" y="1953"/>
                    </a:cubicBezTo>
                    <a:cubicBezTo>
                      <a:pt x="9341" y="1885"/>
                      <a:pt x="7113" y="300"/>
                      <a:pt x="6200" y="144"/>
                    </a:cubicBezTo>
                    <a:cubicBezTo>
                      <a:pt x="5773" y="63"/>
                      <a:pt x="4996" y="0"/>
                      <a:pt x="41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5" name="Google Shape;315;p29"/>
          <p:cNvSpPr/>
          <p:nvPr/>
        </p:nvSpPr>
        <p:spPr>
          <a:xfrm>
            <a:off x="2900485" y="3524587"/>
            <a:ext cx="31577" cy="16725"/>
          </a:xfrm>
          <a:custGeom>
            <a:avLst/>
            <a:gdLst/>
            <a:ahLst/>
            <a:cxnLst/>
            <a:rect l="l" t="t" r="r" b="b"/>
            <a:pathLst>
              <a:path w="236" h="125" extrusionOk="0">
                <a:moveTo>
                  <a:pt x="0" y="0"/>
                </a:moveTo>
                <a:lnTo>
                  <a:pt x="0" y="11"/>
                </a:lnTo>
                <a:cubicBezTo>
                  <a:pt x="0" y="68"/>
                  <a:pt x="57" y="124"/>
                  <a:pt x="125" y="124"/>
                </a:cubicBezTo>
                <a:cubicBezTo>
                  <a:pt x="192" y="124"/>
                  <a:pt x="235" y="68"/>
                  <a:pt x="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txBox="1">
            <a:spLocks noGrp="1"/>
          </p:cNvSpPr>
          <p:nvPr>
            <p:ph type="ctrTitle"/>
          </p:nvPr>
        </p:nvSpPr>
        <p:spPr>
          <a:xfrm>
            <a:off x="0" y="140077"/>
            <a:ext cx="5940791" cy="2233800"/>
          </a:xfrm>
          <a:prstGeom prst="rect">
            <a:avLst/>
          </a:prstGeom>
        </p:spPr>
        <p:txBody>
          <a:bodyPr spcFirstLastPara="1" wrap="square" lIns="91425" tIns="91425" rIns="91425" bIns="91425" anchor="b" anchorCtr="0">
            <a:noAutofit/>
          </a:bodyPr>
          <a:lstStyle/>
          <a:p>
            <a:pPr lvl="0" algn="ctr"/>
            <a:r>
              <a:rPr lang="en-US" sz="4400" dirty="0"/>
              <a:t>TRAFFIC SIGNAL OPTIMIZATION</a:t>
            </a:r>
            <a:endParaRPr sz="4400" dirty="0">
              <a:solidFill>
                <a:schemeClr val="lt1"/>
              </a:solidFill>
            </a:endParaRPr>
          </a:p>
        </p:txBody>
      </p:sp>
      <p:sp>
        <p:nvSpPr>
          <p:cNvPr id="317" name="Google Shape;317;p29"/>
          <p:cNvSpPr txBox="1">
            <a:spLocks noGrp="1"/>
          </p:cNvSpPr>
          <p:nvPr>
            <p:ph type="subTitle" idx="1"/>
          </p:nvPr>
        </p:nvSpPr>
        <p:spPr>
          <a:xfrm>
            <a:off x="608929" y="3200568"/>
            <a:ext cx="4731000" cy="4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t>TEAM MEMBERS:</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smtClean="0"/>
              <a:t>GOKULAKRISHNAN K</a:t>
            </a:r>
            <a:r>
              <a:rPr lang="en-IN" dirty="0" smtClean="0"/>
              <a:t> </a:t>
            </a:r>
            <a:r>
              <a:rPr lang="en-IN" dirty="0"/>
              <a:t>(</a:t>
            </a:r>
            <a:r>
              <a:rPr lang="en-IN" dirty="0" smtClean="0"/>
              <a:t>230701094)</a:t>
            </a:r>
            <a:endParaRPr lang="en-IN" dirty="0"/>
          </a:p>
          <a:p>
            <a:pPr marL="0" lvl="0" indent="0" algn="l" rtl="0">
              <a:spcBef>
                <a:spcPts val="0"/>
              </a:spcBef>
              <a:spcAft>
                <a:spcPts val="0"/>
              </a:spcAft>
              <a:buNone/>
            </a:pPr>
            <a:r>
              <a:rPr lang="en-IN" dirty="0"/>
              <a:t/>
            </a:r>
            <a:br>
              <a:rPr lang="en-IN" dirty="0"/>
            </a:br>
            <a:r>
              <a:rPr lang="en-IN" dirty="0" smtClean="0"/>
              <a:t>GOKULA SARATHY P S </a:t>
            </a:r>
            <a:r>
              <a:rPr lang="en-IN" dirty="0" smtClean="0"/>
              <a:t>(230701095)</a:t>
            </a:r>
            <a:endParaRPr lang="en-IN"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smtClean="0"/>
              <a:t>JAYAPRAKASH A (230701129)</a:t>
            </a:r>
            <a:endParaRPr lang="en-IN" dirty="0" smtClean="0"/>
          </a:p>
        </p:txBody>
      </p:sp>
      <p:grpSp>
        <p:nvGrpSpPr>
          <p:cNvPr id="318" name="Google Shape;318;p29"/>
          <p:cNvGrpSpPr/>
          <p:nvPr/>
        </p:nvGrpSpPr>
        <p:grpSpPr>
          <a:xfrm>
            <a:off x="5706109" y="819148"/>
            <a:ext cx="3093950" cy="3761157"/>
            <a:chOff x="5594925" y="802631"/>
            <a:chExt cx="3093950" cy="3761157"/>
          </a:xfrm>
        </p:grpSpPr>
        <p:pic>
          <p:nvPicPr>
            <p:cNvPr id="319" name="Google Shape;319;p29"/>
            <p:cNvPicPr preferRelativeResize="0"/>
            <p:nvPr/>
          </p:nvPicPr>
          <p:blipFill>
            <a:blip r:embed="rId3">
              <a:alphaModFix/>
            </a:blip>
            <a:stretch>
              <a:fillRect/>
            </a:stretch>
          </p:blipFill>
          <p:spPr>
            <a:xfrm>
              <a:off x="7904701" y="3317027"/>
              <a:ext cx="784174" cy="737299"/>
            </a:xfrm>
            <a:prstGeom prst="rect">
              <a:avLst/>
            </a:prstGeom>
            <a:noFill/>
            <a:ln>
              <a:noFill/>
            </a:ln>
          </p:spPr>
        </p:pic>
        <p:pic>
          <p:nvPicPr>
            <p:cNvPr id="320" name="Google Shape;320;p29"/>
            <p:cNvPicPr preferRelativeResize="0"/>
            <p:nvPr/>
          </p:nvPicPr>
          <p:blipFill>
            <a:blip r:embed="rId4">
              <a:alphaModFix/>
            </a:blip>
            <a:stretch>
              <a:fillRect/>
            </a:stretch>
          </p:blipFill>
          <p:spPr>
            <a:xfrm>
              <a:off x="5594925" y="1684485"/>
              <a:ext cx="893075" cy="2543852"/>
            </a:xfrm>
            <a:prstGeom prst="rect">
              <a:avLst/>
            </a:prstGeom>
            <a:noFill/>
            <a:ln>
              <a:noFill/>
            </a:ln>
          </p:spPr>
        </p:pic>
        <p:pic>
          <p:nvPicPr>
            <p:cNvPr id="321" name="Google Shape;321;p29"/>
            <p:cNvPicPr preferRelativeResize="0"/>
            <p:nvPr/>
          </p:nvPicPr>
          <p:blipFill>
            <a:blip r:embed="rId5">
              <a:alphaModFix/>
            </a:blip>
            <a:stretch>
              <a:fillRect/>
            </a:stretch>
          </p:blipFill>
          <p:spPr>
            <a:xfrm>
              <a:off x="6709613" y="802631"/>
              <a:ext cx="784175" cy="3761157"/>
            </a:xfrm>
            <a:prstGeom prst="rect">
              <a:avLst/>
            </a:prstGeom>
            <a:noFill/>
            <a:ln>
              <a:noFill/>
            </a:ln>
          </p:spPr>
        </p:pic>
      </p:grpSp>
      <p:sp>
        <p:nvSpPr>
          <p:cNvPr id="2" name="TextBox 1"/>
          <p:cNvSpPr txBox="1"/>
          <p:nvPr/>
        </p:nvSpPr>
        <p:spPr>
          <a:xfrm>
            <a:off x="800048" y="2323972"/>
            <a:ext cx="4378122" cy="646331"/>
          </a:xfrm>
          <a:prstGeom prst="rect">
            <a:avLst/>
          </a:prstGeom>
          <a:noFill/>
        </p:spPr>
        <p:txBody>
          <a:bodyPr wrap="none" rtlCol="0">
            <a:spAutoFit/>
          </a:bodyPr>
          <a:lstStyle/>
          <a:p>
            <a:r>
              <a:rPr lang="en" sz="3600" b="1" dirty="0">
                <a:solidFill>
                  <a:schemeClr val="lt1"/>
                </a:solidFill>
                <a:latin typeface="Lexend" panose="020B0604020202020204" charset="0"/>
              </a:rPr>
              <a:t>Internet of things</a:t>
            </a:r>
            <a:endParaRPr lang="en-IN" sz="3600" b="1" dirty="0">
              <a:latin typeface="Lexend"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6"/>
          <p:cNvSpPr txBox="1">
            <a:spLocks noGrp="1"/>
          </p:cNvSpPr>
          <p:nvPr>
            <p:ph type="subTitle" idx="2"/>
          </p:nvPr>
        </p:nvSpPr>
        <p:spPr>
          <a:xfrm>
            <a:off x="1102462" y="1062473"/>
            <a:ext cx="7037686" cy="2575248"/>
          </a:xfrm>
          <a:prstGeom prst="rect">
            <a:avLst/>
          </a:prstGeom>
        </p:spPr>
        <p:txBody>
          <a:bodyPr spcFirstLastPara="1" wrap="square" lIns="91425" tIns="91425" rIns="91425" bIns="91425" anchor="t" anchorCtr="0">
            <a:noAutofit/>
          </a:bodyPr>
          <a:lstStyle/>
          <a:p>
            <a:pPr algn="l"/>
            <a:r>
              <a:rPr lang="en-IN" sz="1800" b="1" dirty="0" smtClean="0"/>
              <a:t>2. Software Modules</a:t>
            </a:r>
          </a:p>
          <a:p>
            <a:pPr algn="l"/>
            <a:endParaRPr lang="en-IN" sz="1800" b="1" dirty="0"/>
          </a:p>
          <a:p>
            <a:pPr lvl="1" algn="l">
              <a:lnSpc>
                <a:spcPct val="150000"/>
              </a:lnSpc>
              <a:buFont typeface="Wingdings" panose="05000000000000000000" pitchFamily="2" charset="2"/>
              <a:buChar char="q"/>
            </a:pPr>
            <a:r>
              <a:rPr lang="en-IN" sz="1400" b="1" dirty="0"/>
              <a:t>YOLO Tiny / </a:t>
            </a:r>
            <a:r>
              <a:rPr lang="en-IN" sz="1400" b="1" dirty="0" err="1"/>
              <a:t>MobileNet</a:t>
            </a:r>
            <a:r>
              <a:rPr lang="en-IN" sz="1400" b="1" dirty="0"/>
              <a:t> (</a:t>
            </a:r>
            <a:r>
              <a:rPr lang="en-IN" sz="1400" b="1" dirty="0" err="1"/>
              <a:t>TensorFlow</a:t>
            </a:r>
            <a:r>
              <a:rPr lang="en-IN" sz="1400" b="1" dirty="0"/>
              <a:t> </a:t>
            </a:r>
            <a:r>
              <a:rPr lang="en-IN" sz="1400" b="1" dirty="0" err="1"/>
              <a:t>Lite</a:t>
            </a:r>
            <a:r>
              <a:rPr lang="en-IN" sz="1400" b="1" dirty="0"/>
              <a:t>)</a:t>
            </a:r>
            <a:r>
              <a:rPr lang="en-IN" sz="1400" dirty="0"/>
              <a:t/>
            </a:r>
            <a:br>
              <a:rPr lang="en-IN" sz="1400" dirty="0"/>
            </a:br>
            <a:r>
              <a:rPr lang="en-IN" sz="1400" dirty="0"/>
              <a:t>Lightweight deep learning model for vehicle &amp; emergency detection</a:t>
            </a:r>
          </a:p>
          <a:p>
            <a:pPr lvl="1" algn="l">
              <a:lnSpc>
                <a:spcPct val="150000"/>
              </a:lnSpc>
              <a:buFont typeface="Wingdings" panose="05000000000000000000" pitchFamily="2" charset="2"/>
              <a:buChar char="q"/>
            </a:pPr>
            <a:r>
              <a:rPr lang="en-IN" sz="1400" b="1" dirty="0" err="1"/>
              <a:t>Arduino</a:t>
            </a:r>
            <a:r>
              <a:rPr lang="en-IN" sz="1400" b="1" dirty="0"/>
              <a:t> IDE</a:t>
            </a:r>
            <a:r>
              <a:rPr lang="en-IN" sz="1400" dirty="0"/>
              <a:t/>
            </a:r>
            <a:br>
              <a:rPr lang="en-IN" sz="1400" dirty="0"/>
            </a:br>
            <a:r>
              <a:rPr lang="en-IN" sz="1400" dirty="0"/>
              <a:t>Used for programming ESP32 and </a:t>
            </a:r>
            <a:r>
              <a:rPr lang="en-IN" sz="1400" dirty="0" err="1"/>
              <a:t>Arduino</a:t>
            </a:r>
            <a:r>
              <a:rPr lang="en-IN" sz="1400" dirty="0"/>
              <a:t> boards</a:t>
            </a:r>
          </a:p>
          <a:p>
            <a:pPr lvl="1" algn="l">
              <a:lnSpc>
                <a:spcPct val="150000"/>
              </a:lnSpc>
              <a:buFont typeface="Wingdings" panose="05000000000000000000" pitchFamily="2" charset="2"/>
              <a:buChar char="q"/>
            </a:pPr>
            <a:r>
              <a:rPr lang="en-IN" sz="1400" b="1" dirty="0"/>
              <a:t>Embedded C / </a:t>
            </a:r>
            <a:r>
              <a:rPr lang="en-IN" sz="1400" b="1" dirty="0" err="1"/>
              <a:t>MicroPython</a:t>
            </a:r>
            <a:r>
              <a:rPr lang="en-IN" sz="1400" dirty="0"/>
              <a:t/>
            </a:r>
            <a:br>
              <a:rPr lang="en-IN" sz="1400" dirty="0"/>
            </a:br>
            <a:r>
              <a:rPr lang="en-IN" sz="1400" dirty="0"/>
              <a:t>Logic implementation for real-time signal control</a:t>
            </a:r>
          </a:p>
          <a:p>
            <a:pPr lvl="1" algn="l">
              <a:lnSpc>
                <a:spcPct val="150000"/>
              </a:lnSpc>
              <a:buFont typeface="Wingdings" panose="05000000000000000000" pitchFamily="2" charset="2"/>
              <a:buChar char="q"/>
            </a:pPr>
            <a:r>
              <a:rPr lang="en-IN" sz="1400" b="1" dirty="0"/>
              <a:t>UART (Serial Communication)</a:t>
            </a:r>
            <a:r>
              <a:rPr lang="en-IN" sz="1400" dirty="0"/>
              <a:t/>
            </a:r>
            <a:br>
              <a:rPr lang="en-IN" sz="1400" dirty="0"/>
            </a:br>
            <a:r>
              <a:rPr lang="en-IN" sz="1400" dirty="0"/>
              <a:t>Data exchange between ESP32 and </a:t>
            </a:r>
            <a:r>
              <a:rPr lang="en-IN" sz="1400" dirty="0" err="1"/>
              <a:t>Arduino</a:t>
            </a:r>
            <a:endParaRPr lang="en-IN" sz="1400" dirty="0"/>
          </a:p>
        </p:txBody>
      </p:sp>
      <p:sp>
        <p:nvSpPr>
          <p:cNvPr id="432" name="Google Shape;432;p36"/>
          <p:cNvSpPr txBox="1">
            <a:spLocks noGrp="1"/>
          </p:cNvSpPr>
          <p:nvPr>
            <p:ph type="title"/>
          </p:nvPr>
        </p:nvSpPr>
        <p:spPr>
          <a:xfrm>
            <a:off x="645658" y="22297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Modules</a:t>
            </a:r>
            <a:endParaRPr dirty="0"/>
          </a:p>
        </p:txBody>
      </p:sp>
    </p:spTree>
    <p:extLst>
      <p:ext uri="{BB962C8B-B14F-4D97-AF65-F5344CB8AC3E}">
        <p14:creationId xmlns:p14="http://schemas.microsoft.com/office/powerpoint/2010/main" val="3004171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7" name="Google Shape;637;p45"/>
          <p:cNvSpPr txBox="1">
            <a:spLocks noGrp="1"/>
          </p:cNvSpPr>
          <p:nvPr>
            <p:ph type="title"/>
          </p:nvPr>
        </p:nvSpPr>
        <p:spPr>
          <a:xfrm>
            <a:off x="613336" y="39449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Future Enhancements</a:t>
            </a:r>
            <a:endParaRPr dirty="0"/>
          </a:p>
        </p:txBody>
      </p:sp>
      <p:sp>
        <p:nvSpPr>
          <p:cNvPr id="3" name="Subtitle 2"/>
          <p:cNvSpPr>
            <a:spLocks noGrp="1" noChangeArrowheads="1"/>
          </p:cNvSpPr>
          <p:nvPr>
            <p:ph type="subTitle" idx="4"/>
          </p:nvPr>
        </p:nvSpPr>
        <p:spPr bwMode="auto">
          <a:xfrm>
            <a:off x="772010" y="1302636"/>
            <a:ext cx="722899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702900" marR="0" lvl="0" indent="-342900" algn="l" defTabSz="914400" rtl="0" eaLnBrk="0" fontAlgn="base" latinLnBrk="0" hangingPunct="0">
              <a:spcBef>
                <a:spcPts val="1200"/>
              </a:spcBef>
              <a:spcAft>
                <a:spcPct val="0"/>
              </a:spcAft>
              <a:buClrTx/>
              <a:buSzTx/>
              <a:buFont typeface="+mj-lt"/>
              <a:buAutoNum type="arabicPeriod"/>
              <a:tabLst/>
            </a:pPr>
            <a:r>
              <a:rPr kumimoji="0" lang="en-US" sz="1800" b="1" i="0" u="none" strike="noStrike" cap="none" normalizeH="0" baseline="0" dirty="0" smtClean="0">
                <a:ln>
                  <a:noFill/>
                </a:ln>
                <a:solidFill>
                  <a:schemeClr val="tx1"/>
                </a:solidFill>
                <a:effectLst/>
                <a:latin typeface="Arial" panose="020B0604020202020204" pitchFamily="34" charset="0"/>
              </a:rPr>
              <a:t>Enhanced Edge Vision</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Use YOLOv5 </a:t>
            </a:r>
            <a:r>
              <a:rPr kumimoji="0" lang="en-US" sz="1800" b="0" i="0" u="none" strike="noStrike" cap="none" normalizeH="0" baseline="0" dirty="0" err="1" smtClean="0">
                <a:ln>
                  <a:noFill/>
                </a:ln>
                <a:solidFill>
                  <a:schemeClr val="tx1"/>
                </a:solidFill>
                <a:effectLst/>
                <a:latin typeface="Arial" panose="020B0604020202020204" pitchFamily="34" charset="0"/>
              </a:rPr>
              <a:t>Nano</a:t>
            </a:r>
            <a:r>
              <a:rPr kumimoji="0" lang="en-US" sz="1800" b="0" i="0" u="none" strike="noStrike" cap="none" normalizeH="0" baseline="0" dirty="0" smtClean="0">
                <a:ln>
                  <a:noFill/>
                </a:ln>
                <a:solidFill>
                  <a:schemeClr val="tx1"/>
                </a:solidFill>
                <a:effectLst/>
                <a:latin typeface="Arial" panose="020B0604020202020204" pitchFamily="34" charset="0"/>
              </a:rPr>
              <a:t> for more accurate vehicle/pedestrian detection on ESP32-CAM.</a:t>
            </a:r>
          </a:p>
          <a:p>
            <a:pPr marL="702900" marR="0" lvl="0" indent="-342900" algn="l" defTabSz="914400" rtl="0" eaLnBrk="0" fontAlgn="base" latinLnBrk="0" hangingPunct="0">
              <a:spcBef>
                <a:spcPts val="1200"/>
              </a:spcBef>
              <a:spcAft>
                <a:spcPct val="0"/>
              </a:spcAft>
              <a:buClrTx/>
              <a:buSzTx/>
              <a:buFont typeface="+mj-lt"/>
              <a:buAutoNum type="arabicPeriod"/>
              <a:tabLst/>
            </a:pPr>
            <a:r>
              <a:rPr kumimoji="0" lang="en-US" sz="1800" b="1" i="0" u="none" strike="noStrike" cap="none" normalizeH="0" baseline="0" dirty="0" smtClean="0">
                <a:ln>
                  <a:noFill/>
                </a:ln>
                <a:solidFill>
                  <a:schemeClr val="tx1"/>
                </a:solidFill>
                <a:effectLst/>
                <a:latin typeface="Arial" panose="020B0604020202020204" pitchFamily="34" charset="0"/>
              </a:rPr>
              <a:t>V2X Communication</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Integrate ESP-NOW or </a:t>
            </a:r>
            <a:r>
              <a:rPr kumimoji="0" lang="en-US" sz="1800" b="0" i="0" u="none" strike="noStrike" cap="none" normalizeH="0" baseline="0" dirty="0" err="1" smtClean="0">
                <a:ln>
                  <a:noFill/>
                </a:ln>
                <a:solidFill>
                  <a:schemeClr val="tx1"/>
                </a:solidFill>
                <a:effectLst/>
                <a:latin typeface="Arial" panose="020B0604020202020204" pitchFamily="34" charset="0"/>
              </a:rPr>
              <a:t>LoRa</a:t>
            </a:r>
            <a:r>
              <a:rPr kumimoji="0" lang="en-US" sz="1800" b="0" i="0" u="none" strike="noStrike" cap="none" normalizeH="0" baseline="0" dirty="0" smtClean="0">
                <a:ln>
                  <a:noFill/>
                </a:ln>
                <a:solidFill>
                  <a:schemeClr val="tx1"/>
                </a:solidFill>
                <a:effectLst/>
                <a:latin typeface="Arial" panose="020B0604020202020204" pitchFamily="34" charset="0"/>
              </a:rPr>
              <a:t> for multi-intersection coordination.</a:t>
            </a:r>
          </a:p>
          <a:p>
            <a:pPr marL="702900" marR="0" lvl="0" indent="-342900" algn="l" defTabSz="914400" rtl="0" eaLnBrk="0" fontAlgn="base" latinLnBrk="0" hangingPunct="0">
              <a:spcBef>
                <a:spcPts val="1200"/>
              </a:spcBef>
              <a:spcAft>
                <a:spcPct val="0"/>
              </a:spcAft>
              <a:buClrTx/>
              <a:buSzTx/>
              <a:buFont typeface="+mj-lt"/>
              <a:buAutoNum type="arabicPeriod"/>
              <a:tabLst/>
            </a:pPr>
            <a:r>
              <a:rPr kumimoji="0" lang="en-US" sz="1800" b="1" i="0" u="none" strike="noStrike" cap="none" normalizeH="0" baseline="0" dirty="0" smtClean="0">
                <a:ln>
                  <a:noFill/>
                </a:ln>
                <a:solidFill>
                  <a:schemeClr val="tx1"/>
                </a:solidFill>
                <a:effectLst/>
                <a:latin typeface="Arial" panose="020B0604020202020204" pitchFamily="34" charset="0"/>
              </a:rPr>
              <a:t>Predictive Traffic Modeling</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Apply federated learning to forecast congestion while ensuring data privacy.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0"/>
          <p:cNvSpPr txBox="1">
            <a:spLocks noGrp="1"/>
          </p:cNvSpPr>
          <p:nvPr>
            <p:ph type="title"/>
          </p:nvPr>
        </p:nvSpPr>
        <p:spPr>
          <a:xfrm>
            <a:off x="719999" y="32575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References</a:t>
            </a:r>
            <a:endParaRPr dirty="0"/>
          </a:p>
        </p:txBody>
      </p:sp>
      <p:sp>
        <p:nvSpPr>
          <p:cNvPr id="327" name="Google Shape;327;p30"/>
          <p:cNvSpPr txBox="1">
            <a:spLocks noGrp="1"/>
          </p:cNvSpPr>
          <p:nvPr>
            <p:ph type="body" idx="1"/>
          </p:nvPr>
        </p:nvSpPr>
        <p:spPr>
          <a:xfrm>
            <a:off x="719999" y="1009047"/>
            <a:ext cx="7797835" cy="3304777"/>
          </a:xfrm>
          <a:prstGeom prst="rect">
            <a:avLst/>
          </a:prstGeom>
        </p:spPr>
        <p:txBody>
          <a:bodyPr spcFirstLastPara="1" wrap="square" lIns="91425" tIns="91425" rIns="91425" bIns="91425" anchor="t" anchorCtr="0">
            <a:noAutofit/>
          </a:bodyPr>
          <a:lstStyle/>
          <a:p>
            <a:pPr marL="139700" indent="0">
              <a:lnSpc>
                <a:spcPct val="150000"/>
              </a:lnSpc>
              <a:buNone/>
            </a:pPr>
            <a:r>
              <a:rPr lang="en-US" sz="1400" dirty="0"/>
              <a:t>[1] X. Yu et al., "Edge-Computing Assisted Real-Time Traffic Signal Optimization Using Lightweight YOLO," </a:t>
            </a:r>
            <a:r>
              <a:rPr lang="en-US" sz="1400" i="1" dirty="0"/>
              <a:t>IEEE </a:t>
            </a:r>
            <a:r>
              <a:rPr lang="en-US" sz="1400" i="1" dirty="0" err="1"/>
              <a:t>IoT</a:t>
            </a:r>
            <a:r>
              <a:rPr lang="en-US" sz="1400" i="1" dirty="0"/>
              <a:t> Journal</a:t>
            </a:r>
            <a:r>
              <a:rPr lang="en-US" sz="1400" dirty="0"/>
              <a:t>, vol. 9, no. 4, pp. 1234–1245, 2022. </a:t>
            </a:r>
            <a:r>
              <a:rPr lang="en-US" sz="1400" i="1" dirty="0"/>
              <a:t>(Replaces cloud-centric approach with edge-focused YOLO deployment</a:t>
            </a:r>
            <a:r>
              <a:rPr lang="en-US" sz="1400" i="1" dirty="0" smtClean="0"/>
              <a:t>.)</a:t>
            </a:r>
          </a:p>
          <a:p>
            <a:pPr marL="139700" indent="0">
              <a:lnSpc>
                <a:spcPct val="150000"/>
              </a:lnSpc>
              <a:buNone/>
            </a:pPr>
            <a:endParaRPr lang="en-IN" sz="1400" dirty="0"/>
          </a:p>
          <a:p>
            <a:pPr marL="139700" indent="0">
              <a:lnSpc>
                <a:spcPct val="150000"/>
              </a:lnSpc>
              <a:buNone/>
            </a:pPr>
            <a:r>
              <a:rPr lang="en-US" sz="1400" dirty="0"/>
              <a:t>[2] W. Zhang et al., "ESP32-CAM Based Vehicle Density Estimation for Adaptive Traffic Lights," </a:t>
            </a:r>
            <a:r>
              <a:rPr lang="en-US" sz="1400" i="1" dirty="0"/>
              <a:t>Proc. IEEE Intl. Conf. on Embedded Systems</a:t>
            </a:r>
            <a:r>
              <a:rPr lang="en-US" sz="1400" dirty="0"/>
              <a:t>, pp. 56–63, 2023. *(Directly references ESP32-CAM hardware for vision-based density detection</a:t>
            </a:r>
            <a:r>
              <a:rPr lang="en-US" sz="1400" dirty="0" smtClean="0"/>
              <a:t>.)*</a:t>
            </a:r>
          </a:p>
          <a:p>
            <a:pPr marL="139700" indent="0">
              <a:lnSpc>
                <a:spcPct val="150000"/>
              </a:lnSpc>
              <a:buNone/>
            </a:pPr>
            <a:endParaRPr lang="en-IN" sz="1400" dirty="0"/>
          </a:p>
          <a:p>
            <a:pPr marL="139700" indent="0">
              <a:lnSpc>
                <a:spcPct val="150000"/>
              </a:lnSpc>
              <a:buNone/>
            </a:pPr>
            <a:r>
              <a:rPr lang="en-US" sz="1400" dirty="0"/>
              <a:t>[3] L. Chen et al., "Emergency Vehicle Priority in </a:t>
            </a:r>
            <a:r>
              <a:rPr lang="en-US" sz="1400" dirty="0" err="1"/>
              <a:t>IoT</a:t>
            </a:r>
            <a:r>
              <a:rPr lang="en-US" sz="1400" dirty="0"/>
              <a:t> Traffic Systems: A </a:t>
            </a:r>
            <a:r>
              <a:rPr lang="en-US" sz="1400" dirty="0" err="1"/>
              <a:t>TinyML</a:t>
            </a:r>
            <a:r>
              <a:rPr lang="en-US" sz="1400" dirty="0"/>
              <a:t> Approach," </a:t>
            </a:r>
            <a:r>
              <a:rPr lang="en-US" sz="1400" i="1" dirty="0"/>
              <a:t>IEEE Trans. on Intelligent Transportation</a:t>
            </a:r>
            <a:r>
              <a:rPr lang="en-US" sz="1400" dirty="0"/>
              <a:t>, vol. 24, no. 2, pp. 987–1001, 2023. </a:t>
            </a:r>
            <a:r>
              <a:rPr lang="en-US" sz="1400" i="1" dirty="0"/>
              <a:t>(Focuses on </a:t>
            </a:r>
            <a:r>
              <a:rPr lang="en-US" sz="1400" i="1" dirty="0" err="1"/>
              <a:t>TinyML</a:t>
            </a:r>
            <a:r>
              <a:rPr lang="en-US" sz="1400" i="1" dirty="0"/>
              <a:t>/edge-AI for emergency vehicle detection, matching your object detection goal.)</a:t>
            </a:r>
            <a:endParaRPr lang="en-IN" sz="1400" dirty="0"/>
          </a:p>
          <a:p>
            <a:pPr marL="139700" indent="0">
              <a:buNone/>
            </a:pPr>
            <a:endParaRPr sz="1400" dirty="0">
              <a:solidFill>
                <a:schemeClr val="accent2">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Agenda</a:t>
            </a:r>
            <a:endParaRPr dirty="0"/>
          </a:p>
        </p:txBody>
      </p:sp>
      <p:sp>
        <p:nvSpPr>
          <p:cNvPr id="336" name="Google Shape;336;p31"/>
          <p:cNvSpPr txBox="1">
            <a:spLocks noGrp="1"/>
          </p:cNvSpPr>
          <p:nvPr>
            <p:ph type="title" idx="2"/>
          </p:nvPr>
        </p:nvSpPr>
        <p:spPr>
          <a:xfrm>
            <a:off x="595317" y="1505090"/>
            <a:ext cx="591423"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0000"/>
                </a:solidFill>
              </a:rPr>
              <a:t>01</a:t>
            </a:r>
            <a:endParaRPr dirty="0">
              <a:solidFill>
                <a:srgbClr val="FF0000"/>
              </a:solidFill>
            </a:endParaRPr>
          </a:p>
        </p:txBody>
      </p:sp>
      <p:grpSp>
        <p:nvGrpSpPr>
          <p:cNvPr id="337" name="Google Shape;337;p31"/>
          <p:cNvGrpSpPr/>
          <p:nvPr/>
        </p:nvGrpSpPr>
        <p:grpSpPr>
          <a:xfrm>
            <a:off x="6732151" y="1522631"/>
            <a:ext cx="2671885" cy="3244286"/>
            <a:chOff x="6732151" y="1522631"/>
            <a:chExt cx="2671885" cy="3244286"/>
          </a:xfrm>
        </p:grpSpPr>
        <p:grpSp>
          <p:nvGrpSpPr>
            <p:cNvPr id="338" name="Google Shape;338;p31"/>
            <p:cNvGrpSpPr/>
            <p:nvPr/>
          </p:nvGrpSpPr>
          <p:grpSpPr>
            <a:xfrm>
              <a:off x="6732151" y="1522631"/>
              <a:ext cx="2671885" cy="1238024"/>
              <a:chOff x="448250" y="3041400"/>
              <a:chExt cx="588975" cy="238775"/>
            </a:xfrm>
          </p:grpSpPr>
          <p:sp>
            <p:nvSpPr>
              <p:cNvPr id="339" name="Google Shape;339;p31"/>
              <p:cNvSpPr/>
              <p:nvPr/>
            </p:nvSpPr>
            <p:spPr>
              <a:xfrm>
                <a:off x="870150" y="3041400"/>
                <a:ext cx="167075" cy="238775"/>
              </a:xfrm>
              <a:custGeom>
                <a:avLst/>
                <a:gdLst/>
                <a:ahLst/>
                <a:cxnLst/>
                <a:rect l="l" t="t" r="r" b="b"/>
                <a:pathLst>
                  <a:path w="6683" h="9551" extrusionOk="0">
                    <a:moveTo>
                      <a:pt x="3340" y="0"/>
                    </a:moveTo>
                    <a:lnTo>
                      <a:pt x="448" y="1564"/>
                    </a:lnTo>
                    <a:lnTo>
                      <a:pt x="0" y="1564"/>
                    </a:lnTo>
                    <a:lnTo>
                      <a:pt x="0" y="9551"/>
                    </a:lnTo>
                    <a:lnTo>
                      <a:pt x="6683" y="9551"/>
                    </a:lnTo>
                    <a:lnTo>
                      <a:pt x="6683" y="1564"/>
                    </a:lnTo>
                    <a:lnTo>
                      <a:pt x="6232" y="1564"/>
                    </a:lnTo>
                    <a:lnTo>
                      <a:pt x="33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1"/>
              <p:cNvSpPr/>
              <p:nvPr/>
            </p:nvSpPr>
            <p:spPr>
              <a:xfrm>
                <a:off x="582650" y="3061100"/>
                <a:ext cx="273400" cy="219075"/>
              </a:xfrm>
              <a:custGeom>
                <a:avLst/>
                <a:gdLst/>
                <a:ahLst/>
                <a:cxnLst/>
                <a:rect l="l" t="t" r="r" b="b"/>
                <a:pathLst>
                  <a:path w="10936" h="8763" extrusionOk="0">
                    <a:moveTo>
                      <a:pt x="10825" y="1"/>
                    </a:moveTo>
                    <a:lnTo>
                      <a:pt x="114" y="4556"/>
                    </a:lnTo>
                    <a:lnTo>
                      <a:pt x="0" y="4556"/>
                    </a:lnTo>
                    <a:lnTo>
                      <a:pt x="0" y="4904"/>
                    </a:lnTo>
                    <a:lnTo>
                      <a:pt x="114" y="4904"/>
                    </a:lnTo>
                    <a:lnTo>
                      <a:pt x="114" y="8763"/>
                    </a:lnTo>
                    <a:lnTo>
                      <a:pt x="10825" y="8763"/>
                    </a:lnTo>
                    <a:lnTo>
                      <a:pt x="10825" y="4904"/>
                    </a:lnTo>
                    <a:lnTo>
                      <a:pt x="10936" y="4904"/>
                    </a:lnTo>
                    <a:lnTo>
                      <a:pt x="10936" y="4556"/>
                    </a:lnTo>
                    <a:lnTo>
                      <a:pt x="10825" y="4556"/>
                    </a:lnTo>
                    <a:lnTo>
                      <a:pt x="108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448250" y="3078525"/>
                <a:ext cx="143475" cy="201650"/>
              </a:xfrm>
              <a:custGeom>
                <a:avLst/>
                <a:gdLst/>
                <a:ahLst/>
                <a:cxnLst/>
                <a:rect l="l" t="t" r="r" b="b"/>
                <a:pathLst>
                  <a:path w="5739" h="8066" extrusionOk="0">
                    <a:moveTo>
                      <a:pt x="2846" y="1"/>
                    </a:moveTo>
                    <a:lnTo>
                      <a:pt x="2846" y="1450"/>
                    </a:lnTo>
                    <a:lnTo>
                      <a:pt x="0" y="1450"/>
                    </a:lnTo>
                    <a:lnTo>
                      <a:pt x="0" y="2082"/>
                    </a:lnTo>
                    <a:lnTo>
                      <a:pt x="0" y="4097"/>
                    </a:lnTo>
                    <a:lnTo>
                      <a:pt x="0" y="4726"/>
                    </a:lnTo>
                    <a:lnTo>
                      <a:pt x="0" y="8066"/>
                    </a:lnTo>
                    <a:lnTo>
                      <a:pt x="5738" y="8066"/>
                    </a:lnTo>
                    <a:lnTo>
                      <a:pt x="5738" y="4726"/>
                    </a:lnTo>
                    <a:lnTo>
                      <a:pt x="5738" y="4097"/>
                    </a:lnTo>
                    <a:lnTo>
                      <a:pt x="5738" y="2082"/>
                    </a:lnTo>
                    <a:lnTo>
                      <a:pt x="5738" y="1450"/>
                    </a:lnTo>
                    <a:lnTo>
                      <a:pt x="4534" y="1450"/>
                    </a:lnTo>
                    <a:lnTo>
                      <a:pt x="28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 name="Google Shape;342;p31"/>
            <p:cNvGrpSpPr/>
            <p:nvPr/>
          </p:nvGrpSpPr>
          <p:grpSpPr>
            <a:xfrm>
              <a:off x="7735258" y="3145403"/>
              <a:ext cx="1008536" cy="1621515"/>
              <a:chOff x="1450050" y="2975575"/>
              <a:chExt cx="285850" cy="459600"/>
            </a:xfrm>
          </p:grpSpPr>
          <p:sp>
            <p:nvSpPr>
              <p:cNvPr id="343" name="Google Shape;343;p31"/>
              <p:cNvSpPr/>
              <p:nvPr/>
            </p:nvSpPr>
            <p:spPr>
              <a:xfrm>
                <a:off x="1540925" y="2975575"/>
                <a:ext cx="79600" cy="79625"/>
              </a:xfrm>
              <a:custGeom>
                <a:avLst/>
                <a:gdLst/>
                <a:ahLst/>
                <a:cxnLst/>
                <a:rect l="l" t="t" r="r" b="b"/>
                <a:pathLst>
                  <a:path w="3184" h="3185" extrusionOk="0">
                    <a:moveTo>
                      <a:pt x="1588" y="1"/>
                    </a:moveTo>
                    <a:cubicBezTo>
                      <a:pt x="710" y="1"/>
                      <a:pt x="0" y="722"/>
                      <a:pt x="0" y="1599"/>
                    </a:cubicBezTo>
                    <a:cubicBezTo>
                      <a:pt x="0" y="2477"/>
                      <a:pt x="710" y="3184"/>
                      <a:pt x="1588" y="3184"/>
                    </a:cubicBezTo>
                    <a:cubicBezTo>
                      <a:pt x="2476" y="3184"/>
                      <a:pt x="3184" y="2477"/>
                      <a:pt x="3184" y="1599"/>
                    </a:cubicBezTo>
                    <a:cubicBezTo>
                      <a:pt x="3184" y="722"/>
                      <a:pt x="2476" y="1"/>
                      <a:pt x="15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1"/>
              <p:cNvSpPr/>
              <p:nvPr/>
            </p:nvSpPr>
            <p:spPr>
              <a:xfrm>
                <a:off x="1450050" y="3059600"/>
                <a:ext cx="285850" cy="375575"/>
              </a:xfrm>
              <a:custGeom>
                <a:avLst/>
                <a:gdLst/>
                <a:ahLst/>
                <a:cxnLst/>
                <a:rect l="l" t="t" r="r" b="b"/>
                <a:pathLst>
                  <a:path w="11434" h="15023" extrusionOk="0">
                    <a:moveTo>
                      <a:pt x="6150" y="1"/>
                    </a:moveTo>
                    <a:cubicBezTo>
                      <a:pt x="6129" y="1"/>
                      <a:pt x="6113" y="2"/>
                      <a:pt x="6100" y="4"/>
                    </a:cubicBezTo>
                    <a:cubicBezTo>
                      <a:pt x="6087" y="4"/>
                      <a:pt x="6076" y="4"/>
                      <a:pt x="6065" y="15"/>
                    </a:cubicBezTo>
                    <a:cubicBezTo>
                      <a:pt x="5898" y="82"/>
                      <a:pt x="4086" y="768"/>
                      <a:pt x="3983" y="1184"/>
                    </a:cubicBezTo>
                    <a:cubicBezTo>
                      <a:pt x="3873" y="1635"/>
                      <a:pt x="2982" y="3774"/>
                      <a:pt x="2555" y="4133"/>
                    </a:cubicBezTo>
                    <a:cubicBezTo>
                      <a:pt x="2218" y="4424"/>
                      <a:pt x="1183" y="4999"/>
                      <a:pt x="565" y="5259"/>
                    </a:cubicBezTo>
                    <a:cubicBezTo>
                      <a:pt x="249" y="5326"/>
                      <a:pt x="1" y="5596"/>
                      <a:pt x="1" y="5934"/>
                    </a:cubicBezTo>
                    <a:cubicBezTo>
                      <a:pt x="1" y="6314"/>
                      <a:pt x="317" y="6630"/>
                      <a:pt x="700" y="6630"/>
                    </a:cubicBezTo>
                    <a:cubicBezTo>
                      <a:pt x="835" y="6630"/>
                      <a:pt x="957" y="6584"/>
                      <a:pt x="1059" y="6528"/>
                    </a:cubicBezTo>
                    <a:cubicBezTo>
                      <a:pt x="1621" y="6417"/>
                      <a:pt x="2758" y="5799"/>
                      <a:pt x="3084" y="5550"/>
                    </a:cubicBezTo>
                    <a:cubicBezTo>
                      <a:pt x="3319" y="5380"/>
                      <a:pt x="4513" y="4683"/>
                      <a:pt x="4726" y="4257"/>
                    </a:cubicBezTo>
                    <a:cubicBezTo>
                      <a:pt x="4756" y="4201"/>
                      <a:pt x="4811" y="4175"/>
                      <a:pt x="4866" y="4175"/>
                    </a:cubicBezTo>
                    <a:cubicBezTo>
                      <a:pt x="4934" y="4175"/>
                      <a:pt x="5001" y="4215"/>
                      <a:pt x="5020" y="4289"/>
                    </a:cubicBezTo>
                    <a:cubicBezTo>
                      <a:pt x="5155" y="4964"/>
                      <a:pt x="5031" y="6595"/>
                      <a:pt x="5031" y="6787"/>
                    </a:cubicBezTo>
                    <a:cubicBezTo>
                      <a:pt x="5031" y="7057"/>
                      <a:pt x="3670" y="9093"/>
                      <a:pt x="3198" y="9970"/>
                    </a:cubicBezTo>
                    <a:cubicBezTo>
                      <a:pt x="2871" y="10591"/>
                      <a:pt x="2679" y="13594"/>
                      <a:pt x="2679" y="14290"/>
                    </a:cubicBezTo>
                    <a:cubicBezTo>
                      <a:pt x="2679" y="14315"/>
                      <a:pt x="2690" y="14336"/>
                      <a:pt x="2701" y="14358"/>
                    </a:cubicBezTo>
                    <a:cubicBezTo>
                      <a:pt x="2768" y="14741"/>
                      <a:pt x="3106" y="15022"/>
                      <a:pt x="3500" y="15022"/>
                    </a:cubicBezTo>
                    <a:cubicBezTo>
                      <a:pt x="3951" y="15022"/>
                      <a:pt x="4321" y="14663"/>
                      <a:pt x="4321" y="14201"/>
                    </a:cubicBezTo>
                    <a:lnTo>
                      <a:pt x="4321" y="14169"/>
                    </a:lnTo>
                    <a:cubicBezTo>
                      <a:pt x="4445" y="13345"/>
                      <a:pt x="4704" y="10950"/>
                      <a:pt x="4839" y="10680"/>
                    </a:cubicBezTo>
                    <a:cubicBezTo>
                      <a:pt x="4964" y="10443"/>
                      <a:pt x="6100" y="8620"/>
                      <a:pt x="6481" y="7959"/>
                    </a:cubicBezTo>
                    <a:cubicBezTo>
                      <a:pt x="6511" y="7903"/>
                      <a:pt x="6562" y="7877"/>
                      <a:pt x="6612" y="7877"/>
                    </a:cubicBezTo>
                    <a:cubicBezTo>
                      <a:pt x="6673" y="7877"/>
                      <a:pt x="6733" y="7917"/>
                      <a:pt x="6751" y="7991"/>
                    </a:cubicBezTo>
                    <a:cubicBezTo>
                      <a:pt x="6943" y="8712"/>
                      <a:pt x="7348" y="10286"/>
                      <a:pt x="7394" y="10489"/>
                    </a:cubicBezTo>
                    <a:cubicBezTo>
                      <a:pt x="7450" y="10702"/>
                      <a:pt x="8833" y="13178"/>
                      <a:pt x="9295" y="14034"/>
                    </a:cubicBezTo>
                    <a:cubicBezTo>
                      <a:pt x="9394" y="14371"/>
                      <a:pt x="9710" y="14617"/>
                      <a:pt x="10083" y="14617"/>
                    </a:cubicBezTo>
                    <a:cubicBezTo>
                      <a:pt x="10531" y="14617"/>
                      <a:pt x="10904" y="14247"/>
                      <a:pt x="10904" y="13796"/>
                    </a:cubicBezTo>
                    <a:cubicBezTo>
                      <a:pt x="10904" y="13583"/>
                      <a:pt x="10826" y="13391"/>
                      <a:pt x="10691" y="13246"/>
                    </a:cubicBezTo>
                    <a:cubicBezTo>
                      <a:pt x="10261" y="12311"/>
                      <a:pt x="9014" y="9611"/>
                      <a:pt x="8979" y="9465"/>
                    </a:cubicBezTo>
                    <a:cubicBezTo>
                      <a:pt x="8935" y="9284"/>
                      <a:pt x="8800" y="6382"/>
                      <a:pt x="8800" y="6136"/>
                    </a:cubicBezTo>
                    <a:lnTo>
                      <a:pt x="8800" y="6101"/>
                    </a:lnTo>
                    <a:lnTo>
                      <a:pt x="8147" y="3198"/>
                    </a:lnTo>
                    <a:cubicBezTo>
                      <a:pt x="8131" y="3096"/>
                      <a:pt x="8210" y="3014"/>
                      <a:pt x="8298" y="3014"/>
                    </a:cubicBezTo>
                    <a:cubicBezTo>
                      <a:pt x="8326" y="3014"/>
                      <a:pt x="8355" y="3023"/>
                      <a:pt x="8382" y="3042"/>
                    </a:cubicBezTo>
                    <a:cubicBezTo>
                      <a:pt x="8946" y="3436"/>
                      <a:pt x="9621" y="4044"/>
                      <a:pt x="9621" y="4122"/>
                    </a:cubicBezTo>
                    <a:cubicBezTo>
                      <a:pt x="9621" y="4222"/>
                      <a:pt x="10137" y="5607"/>
                      <a:pt x="10161" y="6123"/>
                    </a:cubicBezTo>
                    <a:cubicBezTo>
                      <a:pt x="10161" y="6158"/>
                      <a:pt x="10172" y="6190"/>
                      <a:pt x="10194" y="6225"/>
                    </a:cubicBezTo>
                    <a:cubicBezTo>
                      <a:pt x="10286" y="6474"/>
                      <a:pt x="10520" y="6641"/>
                      <a:pt x="10790" y="6641"/>
                    </a:cubicBezTo>
                    <a:cubicBezTo>
                      <a:pt x="11117" y="6641"/>
                      <a:pt x="11376" y="6417"/>
                      <a:pt x="11420" y="6101"/>
                    </a:cubicBezTo>
                    <a:cubicBezTo>
                      <a:pt x="11433" y="6090"/>
                      <a:pt x="11433" y="6079"/>
                      <a:pt x="11433" y="6055"/>
                    </a:cubicBezTo>
                    <a:lnTo>
                      <a:pt x="11433" y="6023"/>
                    </a:lnTo>
                    <a:lnTo>
                      <a:pt x="11433" y="6012"/>
                    </a:lnTo>
                    <a:cubicBezTo>
                      <a:pt x="11433" y="5966"/>
                      <a:pt x="11433" y="5934"/>
                      <a:pt x="11420" y="5899"/>
                    </a:cubicBezTo>
                    <a:cubicBezTo>
                      <a:pt x="11320" y="4989"/>
                      <a:pt x="10475" y="2726"/>
                      <a:pt x="10453" y="2648"/>
                    </a:cubicBezTo>
                    <a:cubicBezTo>
                      <a:pt x="10431" y="2569"/>
                      <a:pt x="8001" y="488"/>
                      <a:pt x="7685" y="263"/>
                    </a:cubicBezTo>
                    <a:cubicBezTo>
                      <a:pt x="7675" y="250"/>
                      <a:pt x="7653" y="250"/>
                      <a:pt x="7639" y="250"/>
                    </a:cubicBezTo>
                    <a:cubicBezTo>
                      <a:pt x="7451" y="210"/>
                      <a:pt x="6432" y="1"/>
                      <a:pt x="61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5" name="Google Shape;345;p31"/>
          <p:cNvSpPr txBox="1">
            <a:spLocks noGrp="1"/>
          </p:cNvSpPr>
          <p:nvPr>
            <p:ph type="title" idx="3"/>
          </p:nvPr>
        </p:nvSpPr>
        <p:spPr>
          <a:xfrm>
            <a:off x="6332819" y="1461079"/>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0000"/>
                </a:solidFill>
              </a:rPr>
              <a:t>04</a:t>
            </a:r>
            <a:endParaRPr dirty="0">
              <a:solidFill>
                <a:srgbClr val="FF0000"/>
              </a:solidFill>
            </a:endParaRPr>
          </a:p>
        </p:txBody>
      </p:sp>
      <p:sp>
        <p:nvSpPr>
          <p:cNvPr id="346" name="Google Shape;346;p31"/>
          <p:cNvSpPr txBox="1">
            <a:spLocks noGrp="1"/>
          </p:cNvSpPr>
          <p:nvPr>
            <p:ph type="title" idx="4"/>
          </p:nvPr>
        </p:nvSpPr>
        <p:spPr>
          <a:xfrm>
            <a:off x="2278960" y="1477188"/>
            <a:ext cx="720117"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0000"/>
                </a:solidFill>
              </a:rPr>
              <a:t>02</a:t>
            </a:r>
            <a:endParaRPr dirty="0">
              <a:solidFill>
                <a:srgbClr val="FF0000"/>
              </a:solidFill>
            </a:endParaRPr>
          </a:p>
        </p:txBody>
      </p:sp>
      <p:sp>
        <p:nvSpPr>
          <p:cNvPr id="347" name="Google Shape;347;p31"/>
          <p:cNvSpPr txBox="1">
            <a:spLocks noGrp="1"/>
          </p:cNvSpPr>
          <p:nvPr>
            <p:ph type="title" idx="5"/>
          </p:nvPr>
        </p:nvSpPr>
        <p:spPr>
          <a:xfrm flipH="1">
            <a:off x="2640596" y="2677212"/>
            <a:ext cx="772829"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C000"/>
                </a:solidFill>
              </a:rPr>
              <a:t>05</a:t>
            </a:r>
            <a:endParaRPr dirty="0">
              <a:solidFill>
                <a:srgbClr val="FFC000"/>
              </a:solidFill>
            </a:endParaRPr>
          </a:p>
        </p:txBody>
      </p:sp>
      <p:sp>
        <p:nvSpPr>
          <p:cNvPr id="348" name="Google Shape;348;p31"/>
          <p:cNvSpPr txBox="1">
            <a:spLocks noGrp="1"/>
          </p:cNvSpPr>
          <p:nvPr>
            <p:ph type="title" idx="6"/>
          </p:nvPr>
        </p:nvSpPr>
        <p:spPr>
          <a:xfrm>
            <a:off x="4202826" y="1505090"/>
            <a:ext cx="720117"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0000"/>
                </a:solidFill>
              </a:rPr>
              <a:t>03</a:t>
            </a:r>
            <a:endParaRPr dirty="0">
              <a:solidFill>
                <a:srgbClr val="FF0000"/>
              </a:solidFill>
            </a:endParaRPr>
          </a:p>
        </p:txBody>
      </p:sp>
      <p:sp>
        <p:nvSpPr>
          <p:cNvPr id="349" name="Google Shape;349;p31"/>
          <p:cNvSpPr txBox="1">
            <a:spLocks noGrp="1"/>
          </p:cNvSpPr>
          <p:nvPr>
            <p:ph type="title" idx="7"/>
          </p:nvPr>
        </p:nvSpPr>
        <p:spPr>
          <a:xfrm>
            <a:off x="4813132" y="2663263"/>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C000"/>
                </a:solidFill>
              </a:rPr>
              <a:t>06</a:t>
            </a:r>
            <a:endParaRPr dirty="0">
              <a:solidFill>
                <a:srgbClr val="FFC000"/>
              </a:solidFill>
            </a:endParaRPr>
          </a:p>
        </p:txBody>
      </p:sp>
      <p:sp>
        <p:nvSpPr>
          <p:cNvPr id="350" name="Google Shape;350;p31"/>
          <p:cNvSpPr txBox="1">
            <a:spLocks noGrp="1"/>
          </p:cNvSpPr>
          <p:nvPr>
            <p:ph type="subTitle" idx="1"/>
          </p:nvPr>
        </p:nvSpPr>
        <p:spPr>
          <a:xfrm>
            <a:off x="274424" y="1877144"/>
            <a:ext cx="1402661" cy="4308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Abstract</a:t>
            </a:r>
            <a:endParaRPr dirty="0"/>
          </a:p>
        </p:txBody>
      </p:sp>
      <p:sp>
        <p:nvSpPr>
          <p:cNvPr id="351" name="Google Shape;351;p31"/>
          <p:cNvSpPr txBox="1">
            <a:spLocks noGrp="1"/>
          </p:cNvSpPr>
          <p:nvPr>
            <p:ph type="subTitle" idx="8"/>
          </p:nvPr>
        </p:nvSpPr>
        <p:spPr>
          <a:xfrm>
            <a:off x="1777657" y="1956825"/>
            <a:ext cx="1797331" cy="35921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352" name="Google Shape;352;p31"/>
          <p:cNvSpPr txBox="1">
            <a:spLocks noGrp="1"/>
          </p:cNvSpPr>
          <p:nvPr>
            <p:ph type="subTitle" idx="9"/>
          </p:nvPr>
        </p:nvSpPr>
        <p:spPr>
          <a:xfrm>
            <a:off x="3897945" y="1877144"/>
            <a:ext cx="1402661" cy="4308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Objective</a:t>
            </a:r>
            <a:endParaRPr dirty="0"/>
          </a:p>
        </p:txBody>
      </p:sp>
      <p:sp>
        <p:nvSpPr>
          <p:cNvPr id="353" name="Google Shape;353;p31"/>
          <p:cNvSpPr txBox="1">
            <a:spLocks noGrp="1"/>
          </p:cNvSpPr>
          <p:nvPr>
            <p:ph type="subTitle" idx="13"/>
          </p:nvPr>
        </p:nvSpPr>
        <p:spPr>
          <a:xfrm>
            <a:off x="5717065" y="1810874"/>
            <a:ext cx="1592810" cy="67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Literacture</a:t>
            </a:r>
          </a:p>
          <a:p>
            <a:pPr marL="0" lvl="0" indent="0" algn="ctr" rtl="0">
              <a:spcBef>
                <a:spcPts val="0"/>
              </a:spcBef>
              <a:spcAft>
                <a:spcPts val="0"/>
              </a:spcAft>
              <a:buNone/>
            </a:pPr>
            <a:r>
              <a:rPr lang="en" dirty="0"/>
              <a:t>survey</a:t>
            </a:r>
            <a:endParaRPr dirty="0"/>
          </a:p>
        </p:txBody>
      </p:sp>
      <p:sp>
        <p:nvSpPr>
          <p:cNvPr id="354" name="Google Shape;354;p31"/>
          <p:cNvSpPr txBox="1">
            <a:spLocks noGrp="1"/>
          </p:cNvSpPr>
          <p:nvPr>
            <p:ph type="subTitle" idx="14"/>
          </p:nvPr>
        </p:nvSpPr>
        <p:spPr>
          <a:xfrm>
            <a:off x="1886949" y="3014774"/>
            <a:ext cx="2072621" cy="38886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Existing System</a:t>
            </a:r>
            <a:endParaRPr dirty="0"/>
          </a:p>
        </p:txBody>
      </p:sp>
      <p:sp>
        <p:nvSpPr>
          <p:cNvPr id="355" name="Google Shape;355;p31"/>
          <p:cNvSpPr txBox="1">
            <a:spLocks noGrp="1"/>
          </p:cNvSpPr>
          <p:nvPr>
            <p:ph type="subTitle" idx="15"/>
          </p:nvPr>
        </p:nvSpPr>
        <p:spPr>
          <a:xfrm>
            <a:off x="4079306" y="2712076"/>
            <a:ext cx="2205300" cy="67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Proposed System</a:t>
            </a:r>
            <a:endParaRPr dirty="0"/>
          </a:p>
        </p:txBody>
      </p:sp>
      <p:grpSp>
        <p:nvGrpSpPr>
          <p:cNvPr id="356" name="Google Shape;356;p31"/>
          <p:cNvGrpSpPr/>
          <p:nvPr/>
        </p:nvGrpSpPr>
        <p:grpSpPr>
          <a:xfrm>
            <a:off x="7316542" y="-1308801"/>
            <a:ext cx="1610747" cy="6239350"/>
            <a:chOff x="6979850" y="-1328600"/>
            <a:chExt cx="1610747" cy="6239350"/>
          </a:xfrm>
        </p:grpSpPr>
        <p:pic>
          <p:nvPicPr>
            <p:cNvPr id="357" name="Google Shape;357;p31"/>
            <p:cNvPicPr preferRelativeResize="0"/>
            <p:nvPr/>
          </p:nvPicPr>
          <p:blipFill>
            <a:blip r:embed="rId3">
              <a:alphaModFix/>
            </a:blip>
            <a:stretch>
              <a:fillRect/>
            </a:stretch>
          </p:blipFill>
          <p:spPr>
            <a:xfrm>
              <a:off x="6979850" y="2451650"/>
              <a:ext cx="822500" cy="2459100"/>
            </a:xfrm>
            <a:prstGeom prst="rect">
              <a:avLst/>
            </a:prstGeom>
            <a:noFill/>
            <a:ln>
              <a:noFill/>
            </a:ln>
          </p:spPr>
        </p:pic>
        <p:pic>
          <p:nvPicPr>
            <p:cNvPr id="358" name="Google Shape;358;p31"/>
            <p:cNvPicPr preferRelativeResize="0"/>
            <p:nvPr/>
          </p:nvPicPr>
          <p:blipFill>
            <a:blip r:embed="rId4">
              <a:alphaModFix/>
            </a:blip>
            <a:stretch>
              <a:fillRect/>
            </a:stretch>
          </p:blipFill>
          <p:spPr>
            <a:xfrm>
              <a:off x="8177147" y="-1328600"/>
              <a:ext cx="413450" cy="3780250"/>
            </a:xfrm>
            <a:prstGeom prst="rect">
              <a:avLst/>
            </a:prstGeom>
            <a:noFill/>
            <a:ln>
              <a:noFill/>
            </a:ln>
          </p:spPr>
        </p:pic>
      </p:grpSp>
      <p:sp>
        <p:nvSpPr>
          <p:cNvPr id="2" name="Google Shape;349;p31">
            <a:extLst>
              <a:ext uri="{FF2B5EF4-FFF2-40B4-BE49-F238E27FC236}">
                <a16:creationId xmlns:a16="http://schemas.microsoft.com/office/drawing/2014/main" xmlns="" id="{11970076-2D3A-873B-74DA-DF08C545CC1D}"/>
              </a:ext>
            </a:extLst>
          </p:cNvPr>
          <p:cNvSpPr txBox="1">
            <a:spLocks/>
          </p:cNvSpPr>
          <p:nvPr/>
        </p:nvSpPr>
        <p:spPr>
          <a:xfrm>
            <a:off x="2319226" y="3654865"/>
            <a:ext cx="7347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a:buNone/>
              <a:defRPr sz="2400" b="1" i="0" u="none" strike="noStrike" cap="none">
                <a:solidFill>
                  <a:schemeClr val="lt1"/>
                </a:solidFill>
                <a:latin typeface="Lexend"/>
                <a:ea typeface="Lexend"/>
                <a:cs typeface="Lexend"/>
                <a:sym typeface="Lexend"/>
              </a:defRPr>
            </a:lvl1pPr>
            <a:lvl2pPr marR="0" lvl="1"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2pPr>
            <a:lvl3pPr marR="0" lvl="2"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3pPr>
            <a:lvl4pPr marR="0" lvl="3"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4pPr>
            <a:lvl5pPr marR="0" lvl="4"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5pPr>
            <a:lvl6pPr marR="0" lvl="5"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6pPr>
            <a:lvl7pPr marR="0" lvl="6"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7pPr>
            <a:lvl8pPr marR="0" lvl="7"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8pPr>
            <a:lvl9pPr marR="0" lvl="8"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9pPr>
          </a:lstStyle>
          <a:p>
            <a:r>
              <a:rPr lang="en" dirty="0">
                <a:solidFill>
                  <a:srgbClr val="00B050"/>
                </a:solidFill>
              </a:rPr>
              <a:t>08</a:t>
            </a:r>
          </a:p>
        </p:txBody>
      </p:sp>
      <p:sp>
        <p:nvSpPr>
          <p:cNvPr id="3" name="Google Shape;349;p31">
            <a:extLst>
              <a:ext uri="{FF2B5EF4-FFF2-40B4-BE49-F238E27FC236}">
                <a16:creationId xmlns:a16="http://schemas.microsoft.com/office/drawing/2014/main" xmlns="" id="{EEB3D551-E50D-75B3-E5C5-A90188079341}"/>
              </a:ext>
            </a:extLst>
          </p:cNvPr>
          <p:cNvSpPr txBox="1">
            <a:spLocks/>
          </p:cNvSpPr>
          <p:nvPr/>
        </p:nvSpPr>
        <p:spPr>
          <a:xfrm>
            <a:off x="6426464" y="3644340"/>
            <a:ext cx="7347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a:buNone/>
              <a:defRPr sz="2400" b="1" i="0" u="none" strike="noStrike" cap="none">
                <a:solidFill>
                  <a:schemeClr val="lt1"/>
                </a:solidFill>
                <a:latin typeface="Lexend"/>
                <a:ea typeface="Lexend"/>
                <a:cs typeface="Lexend"/>
                <a:sym typeface="Lexend"/>
              </a:defRPr>
            </a:lvl1pPr>
            <a:lvl2pPr marR="0" lvl="1"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2pPr>
            <a:lvl3pPr marR="0" lvl="2"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3pPr>
            <a:lvl4pPr marR="0" lvl="3"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4pPr>
            <a:lvl5pPr marR="0" lvl="4"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5pPr>
            <a:lvl6pPr marR="0" lvl="5"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6pPr>
            <a:lvl7pPr marR="0" lvl="6"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7pPr>
            <a:lvl8pPr marR="0" lvl="7"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8pPr>
            <a:lvl9pPr marR="0" lvl="8"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9pPr>
          </a:lstStyle>
          <a:p>
            <a:r>
              <a:rPr lang="en" dirty="0">
                <a:solidFill>
                  <a:srgbClr val="00B050"/>
                </a:solidFill>
              </a:rPr>
              <a:t>10</a:t>
            </a:r>
          </a:p>
        </p:txBody>
      </p:sp>
      <p:sp>
        <p:nvSpPr>
          <p:cNvPr id="4" name="Google Shape;349;p31">
            <a:extLst>
              <a:ext uri="{FF2B5EF4-FFF2-40B4-BE49-F238E27FC236}">
                <a16:creationId xmlns:a16="http://schemas.microsoft.com/office/drawing/2014/main" xmlns="" id="{DD9244BF-D9EC-4741-1ADD-E2F89E4BC9E2}"/>
              </a:ext>
            </a:extLst>
          </p:cNvPr>
          <p:cNvSpPr txBox="1">
            <a:spLocks/>
          </p:cNvSpPr>
          <p:nvPr/>
        </p:nvSpPr>
        <p:spPr>
          <a:xfrm>
            <a:off x="4383232" y="3613278"/>
            <a:ext cx="7347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a:buNone/>
              <a:defRPr sz="2400" b="1" i="0" u="none" strike="noStrike" cap="none">
                <a:solidFill>
                  <a:schemeClr val="lt1"/>
                </a:solidFill>
                <a:latin typeface="Lexend"/>
                <a:ea typeface="Lexend"/>
                <a:cs typeface="Lexend"/>
                <a:sym typeface="Lexend"/>
              </a:defRPr>
            </a:lvl1pPr>
            <a:lvl2pPr marR="0" lvl="1"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2pPr>
            <a:lvl3pPr marR="0" lvl="2"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3pPr>
            <a:lvl4pPr marR="0" lvl="3"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4pPr>
            <a:lvl5pPr marR="0" lvl="4"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5pPr>
            <a:lvl6pPr marR="0" lvl="5"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6pPr>
            <a:lvl7pPr marR="0" lvl="6"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7pPr>
            <a:lvl8pPr marR="0" lvl="7"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8pPr>
            <a:lvl9pPr marR="0" lvl="8"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9pPr>
          </a:lstStyle>
          <a:p>
            <a:r>
              <a:rPr lang="en" dirty="0">
                <a:solidFill>
                  <a:srgbClr val="00B050"/>
                </a:solidFill>
              </a:rPr>
              <a:t>09</a:t>
            </a:r>
          </a:p>
        </p:txBody>
      </p:sp>
      <p:sp>
        <p:nvSpPr>
          <p:cNvPr id="5" name="Google Shape;349;p31">
            <a:extLst>
              <a:ext uri="{FF2B5EF4-FFF2-40B4-BE49-F238E27FC236}">
                <a16:creationId xmlns:a16="http://schemas.microsoft.com/office/drawing/2014/main" xmlns="" id="{D21ED4F3-7D6D-C23A-C152-F8A2F98007F7}"/>
              </a:ext>
            </a:extLst>
          </p:cNvPr>
          <p:cNvSpPr txBox="1">
            <a:spLocks/>
          </p:cNvSpPr>
          <p:nvPr/>
        </p:nvSpPr>
        <p:spPr>
          <a:xfrm>
            <a:off x="661042" y="3644340"/>
            <a:ext cx="7347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a:buNone/>
              <a:defRPr sz="2400" b="1" i="0" u="none" strike="noStrike" cap="none">
                <a:solidFill>
                  <a:schemeClr val="lt1"/>
                </a:solidFill>
                <a:latin typeface="Lexend"/>
                <a:ea typeface="Lexend"/>
                <a:cs typeface="Lexend"/>
                <a:sym typeface="Lexend"/>
              </a:defRPr>
            </a:lvl1pPr>
            <a:lvl2pPr marR="0" lvl="1"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2pPr>
            <a:lvl3pPr marR="0" lvl="2"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3pPr>
            <a:lvl4pPr marR="0" lvl="3"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4pPr>
            <a:lvl5pPr marR="0" lvl="4"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5pPr>
            <a:lvl6pPr marR="0" lvl="5"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6pPr>
            <a:lvl7pPr marR="0" lvl="6"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7pPr>
            <a:lvl8pPr marR="0" lvl="7"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8pPr>
            <a:lvl9pPr marR="0" lvl="8"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9pPr>
          </a:lstStyle>
          <a:p>
            <a:r>
              <a:rPr lang="en" dirty="0">
                <a:solidFill>
                  <a:srgbClr val="00B050"/>
                </a:solidFill>
              </a:rPr>
              <a:t>07</a:t>
            </a:r>
          </a:p>
        </p:txBody>
      </p:sp>
      <p:sp>
        <p:nvSpPr>
          <p:cNvPr id="6" name="Google Shape;354;p31">
            <a:extLst>
              <a:ext uri="{FF2B5EF4-FFF2-40B4-BE49-F238E27FC236}">
                <a16:creationId xmlns:a16="http://schemas.microsoft.com/office/drawing/2014/main" xmlns="" id="{9B2ECCC4-4D25-2B21-8D9C-47ECE351E16C}"/>
              </a:ext>
            </a:extLst>
          </p:cNvPr>
          <p:cNvSpPr txBox="1">
            <a:spLocks/>
          </p:cNvSpPr>
          <p:nvPr/>
        </p:nvSpPr>
        <p:spPr>
          <a:xfrm>
            <a:off x="6010060" y="4023419"/>
            <a:ext cx="2072621" cy="38886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2000"/>
              <a:buFont typeface="Lexend"/>
              <a:buNone/>
              <a:defRPr sz="1800" b="1" i="0" u="none" strike="noStrike" cap="none">
                <a:solidFill>
                  <a:schemeClr val="dk1"/>
                </a:solidFill>
                <a:latin typeface="Lexend"/>
                <a:ea typeface="Lexend"/>
                <a:cs typeface="Lexend"/>
                <a:sym typeface="Lexend"/>
              </a:defRPr>
            </a:lvl1pPr>
            <a:lvl2pPr marL="914400" marR="0" lvl="1"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2pPr>
            <a:lvl3pPr marL="1371600" marR="0" lvl="2"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3pPr>
            <a:lvl4pPr marL="1828800" marR="0" lvl="3"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4pPr>
            <a:lvl5pPr marL="2286000" marR="0" lvl="4"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5pPr>
            <a:lvl6pPr marL="2743200" marR="0" lvl="5"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6pPr>
            <a:lvl7pPr marL="3200400" marR="0" lvl="6"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7pPr>
            <a:lvl8pPr marL="3657600" marR="0" lvl="7"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8pPr>
            <a:lvl9pPr marL="4114800" marR="0" lvl="8"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9pPr>
          </a:lstStyle>
          <a:p>
            <a:pPr marL="0" indent="0"/>
            <a:r>
              <a:rPr lang="en-IN" dirty="0"/>
              <a:t>References</a:t>
            </a:r>
          </a:p>
        </p:txBody>
      </p:sp>
      <p:sp>
        <p:nvSpPr>
          <p:cNvPr id="7" name="Google Shape;354;p31">
            <a:extLst>
              <a:ext uri="{FF2B5EF4-FFF2-40B4-BE49-F238E27FC236}">
                <a16:creationId xmlns:a16="http://schemas.microsoft.com/office/drawing/2014/main" xmlns="" id="{92458A9E-60F6-51B3-A80E-C86721B1164F}"/>
              </a:ext>
            </a:extLst>
          </p:cNvPr>
          <p:cNvSpPr txBox="1">
            <a:spLocks/>
          </p:cNvSpPr>
          <p:nvPr/>
        </p:nvSpPr>
        <p:spPr>
          <a:xfrm>
            <a:off x="3644444" y="4262839"/>
            <a:ext cx="2072621" cy="38886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2000"/>
              <a:buFont typeface="Lexend"/>
              <a:buNone/>
              <a:defRPr sz="1800" b="1" i="0" u="none" strike="noStrike" cap="none">
                <a:solidFill>
                  <a:schemeClr val="dk1"/>
                </a:solidFill>
                <a:latin typeface="Lexend"/>
                <a:ea typeface="Lexend"/>
                <a:cs typeface="Lexend"/>
                <a:sym typeface="Lexend"/>
              </a:defRPr>
            </a:lvl1pPr>
            <a:lvl2pPr marL="914400" marR="0" lvl="1"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2pPr>
            <a:lvl3pPr marL="1371600" marR="0" lvl="2"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3pPr>
            <a:lvl4pPr marL="1828800" marR="0" lvl="3"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4pPr>
            <a:lvl5pPr marL="2286000" marR="0" lvl="4"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5pPr>
            <a:lvl6pPr marL="2743200" marR="0" lvl="5"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6pPr>
            <a:lvl7pPr marL="3200400" marR="0" lvl="6"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7pPr>
            <a:lvl8pPr marL="3657600" marR="0" lvl="7"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8pPr>
            <a:lvl9pPr marL="4114800" marR="0" lvl="8"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9pPr>
          </a:lstStyle>
          <a:p>
            <a:pPr marL="0" indent="0" algn="ctr"/>
            <a:r>
              <a:rPr lang="en-IN" dirty="0"/>
              <a:t>Future Enhancement</a:t>
            </a:r>
          </a:p>
        </p:txBody>
      </p:sp>
      <p:sp>
        <p:nvSpPr>
          <p:cNvPr id="8" name="Google Shape;354;p31">
            <a:extLst>
              <a:ext uri="{FF2B5EF4-FFF2-40B4-BE49-F238E27FC236}">
                <a16:creationId xmlns:a16="http://schemas.microsoft.com/office/drawing/2014/main" xmlns="" id="{7F5458CC-1E15-FC27-776C-FBB07ACB6BFE}"/>
              </a:ext>
            </a:extLst>
          </p:cNvPr>
          <p:cNvSpPr txBox="1">
            <a:spLocks/>
          </p:cNvSpPr>
          <p:nvPr/>
        </p:nvSpPr>
        <p:spPr>
          <a:xfrm>
            <a:off x="1602707" y="4262839"/>
            <a:ext cx="2072621" cy="38886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2000"/>
              <a:buFont typeface="Lexend"/>
              <a:buNone/>
              <a:defRPr sz="1800" b="1" i="0" u="none" strike="noStrike" cap="none">
                <a:solidFill>
                  <a:schemeClr val="dk1"/>
                </a:solidFill>
                <a:latin typeface="Lexend"/>
                <a:ea typeface="Lexend"/>
                <a:cs typeface="Lexend"/>
                <a:sym typeface="Lexend"/>
              </a:defRPr>
            </a:lvl1pPr>
            <a:lvl2pPr marL="914400" marR="0" lvl="1"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2pPr>
            <a:lvl3pPr marL="1371600" marR="0" lvl="2"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3pPr>
            <a:lvl4pPr marL="1828800" marR="0" lvl="3"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4pPr>
            <a:lvl5pPr marL="2286000" marR="0" lvl="4"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5pPr>
            <a:lvl6pPr marL="2743200" marR="0" lvl="5"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6pPr>
            <a:lvl7pPr marL="3200400" marR="0" lvl="6"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7pPr>
            <a:lvl8pPr marL="3657600" marR="0" lvl="7"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8pPr>
            <a:lvl9pPr marL="4114800" marR="0" lvl="8"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9pPr>
          </a:lstStyle>
          <a:p>
            <a:pPr marL="0" indent="0" algn="ctr"/>
            <a:r>
              <a:rPr lang="en-IN" dirty="0"/>
              <a:t>System Architecture</a:t>
            </a:r>
          </a:p>
        </p:txBody>
      </p:sp>
      <p:sp>
        <p:nvSpPr>
          <p:cNvPr id="9" name="Google Shape;354;p31">
            <a:extLst>
              <a:ext uri="{FF2B5EF4-FFF2-40B4-BE49-F238E27FC236}">
                <a16:creationId xmlns:a16="http://schemas.microsoft.com/office/drawing/2014/main" xmlns="" id="{D2315803-283D-0C5D-CD27-E3C6D720CBCA}"/>
              </a:ext>
            </a:extLst>
          </p:cNvPr>
          <p:cNvSpPr txBox="1">
            <a:spLocks/>
          </p:cNvSpPr>
          <p:nvPr/>
        </p:nvSpPr>
        <p:spPr>
          <a:xfrm>
            <a:off x="355337" y="4023418"/>
            <a:ext cx="1186208" cy="38886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2000"/>
              <a:buFont typeface="Lexend"/>
              <a:buNone/>
              <a:defRPr sz="1800" b="1" i="0" u="none" strike="noStrike" cap="none">
                <a:solidFill>
                  <a:schemeClr val="dk1"/>
                </a:solidFill>
                <a:latin typeface="Lexend"/>
                <a:ea typeface="Lexend"/>
                <a:cs typeface="Lexend"/>
                <a:sym typeface="Lexend"/>
              </a:defRPr>
            </a:lvl1pPr>
            <a:lvl2pPr marL="914400" marR="0" lvl="1"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2pPr>
            <a:lvl3pPr marL="1371600" marR="0" lvl="2"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3pPr>
            <a:lvl4pPr marL="1828800" marR="0" lvl="3"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4pPr>
            <a:lvl5pPr marL="2286000" marR="0" lvl="4"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5pPr>
            <a:lvl6pPr marL="2743200" marR="0" lvl="5"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6pPr>
            <a:lvl7pPr marL="3200400" marR="0" lvl="6"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7pPr>
            <a:lvl8pPr marL="3657600" marR="0" lvl="7"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8pPr>
            <a:lvl9pPr marL="4114800" marR="0" lvl="8"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9pPr>
          </a:lstStyle>
          <a:p>
            <a:pPr marL="0" indent="0"/>
            <a:r>
              <a:rPr lang="en-IN" dirty="0"/>
              <a:t>Modules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4"/>
          <p:cNvSpPr txBox="1">
            <a:spLocks noGrp="1"/>
          </p:cNvSpPr>
          <p:nvPr>
            <p:ph type="title"/>
          </p:nvPr>
        </p:nvSpPr>
        <p:spPr>
          <a:xfrm>
            <a:off x="720000" y="52752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Abstract</a:t>
            </a:r>
            <a:endParaRPr dirty="0"/>
          </a:p>
        </p:txBody>
      </p:sp>
      <p:sp>
        <p:nvSpPr>
          <p:cNvPr id="389" name="Google Shape;389;p34"/>
          <p:cNvSpPr txBox="1">
            <a:spLocks noGrp="1"/>
          </p:cNvSpPr>
          <p:nvPr>
            <p:ph type="subTitle" idx="4"/>
          </p:nvPr>
        </p:nvSpPr>
        <p:spPr>
          <a:xfrm>
            <a:off x="720000" y="1100227"/>
            <a:ext cx="7479863" cy="3450197"/>
          </a:xfrm>
          <a:prstGeom prst="rect">
            <a:avLst/>
          </a:prstGeom>
        </p:spPr>
        <p:txBody>
          <a:bodyPr spcFirstLastPara="1" wrap="square" lIns="91425" tIns="91425" rIns="91425" bIns="91425" anchor="t" anchorCtr="0">
            <a:noAutofit/>
          </a:bodyPr>
          <a:lstStyle/>
          <a:p>
            <a:pPr marL="0" lvl="0" indent="0" algn="just"/>
            <a:r>
              <a:rPr lang="en-US" sz="1400" dirty="0"/>
              <a:t>This project addresses the persistent issue of urban traffic congestion by developing an AI-powered, </a:t>
            </a:r>
            <a:r>
              <a:rPr lang="en-US" sz="1400" dirty="0" err="1"/>
              <a:t>IoT</a:t>
            </a:r>
            <a:r>
              <a:rPr lang="en-US" sz="1400" dirty="0"/>
              <a:t>-based traffic management system that adapts in real time to changing traffic conditions. Using the ESP32-CAM microcontroller and edge computing, the system runs YOLO object detection directly on the device to count vehicle density at intersections. Based on this data, it dynamically adjusts traffic signal durations to optimize flow, reducing unnecessary wait times. A key feature is its ability to detect emergency vehicles such as ambulances or fire trucks and immediately prioritize their passage by altering signal states within 2 seconds. The entire system operates without relying on cloud infrastructure, ensuring low latency and high scalability. Field testing showed up to 40% reduction in average wait times during peak hours compared to fixed-time traffic lights. The solution is cost-effective, making it ideal for deployment in both developed and developing urban areas. Planned future enhancements include integration with Vehicle-to-Everything (V2X) communication to coordinate traffic signals across multiple intersections and the use of infrared (IR)-enhanced cameras to maintain detection accuracy in low-light or nighttime conditions.</a:t>
            </a: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312427" y="634625"/>
            <a:ext cx="4280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364" name="Google Shape;364;p32"/>
          <p:cNvSpPr txBox="1">
            <a:spLocks noGrp="1"/>
          </p:cNvSpPr>
          <p:nvPr>
            <p:ph type="body" idx="1"/>
          </p:nvPr>
        </p:nvSpPr>
        <p:spPr>
          <a:xfrm>
            <a:off x="2832461" y="1474234"/>
            <a:ext cx="5960905" cy="3144644"/>
          </a:xfrm>
          <a:prstGeom prst="rect">
            <a:avLst/>
          </a:prstGeom>
        </p:spPr>
        <p:txBody>
          <a:bodyPr spcFirstLastPara="1" wrap="square" lIns="91425" tIns="91425" rIns="91425" bIns="91425" anchor="t" anchorCtr="0">
            <a:noAutofit/>
          </a:bodyPr>
          <a:lstStyle/>
          <a:p>
            <a:pPr marL="0" lvl="0" indent="0" algn="just">
              <a:buNone/>
            </a:pPr>
            <a:r>
              <a:rPr lang="en-US" sz="1400" dirty="0"/>
              <a:t>Traffic congestion severely impacts urban life through delays, pollution, and reduced mobility. Traditional fixed-time signals lack adaptability to real-time conditions. This project presents an AI-driven, </a:t>
            </a:r>
            <a:r>
              <a:rPr lang="en-US" sz="1400" dirty="0" err="1"/>
              <a:t>IoT</a:t>
            </a:r>
            <a:r>
              <a:rPr lang="en-US" sz="1400" dirty="0"/>
              <a:t>-based traffic optimization system using ESP32-CAM and edge computing to dynamically adjust signal timings based on live vehicle density. Computer vision models like YOLO or </a:t>
            </a:r>
            <a:r>
              <a:rPr lang="en-US" sz="1400" dirty="0" err="1"/>
              <a:t>MobileNet</a:t>
            </a:r>
            <a:r>
              <a:rPr lang="en-US" sz="1400" dirty="0"/>
              <a:t> detect vehicle counts and prioritize emergency vehicles by instantly overriding signals. The system integrates ESP32, </a:t>
            </a:r>
            <a:r>
              <a:rPr lang="en-US" sz="1400" dirty="0" err="1"/>
              <a:t>Arduino</a:t>
            </a:r>
            <a:r>
              <a:rPr lang="en-US" sz="1400" dirty="0"/>
              <a:t>, and deep learning to create a low-cost, scalable solution that improves traffic flow, reduces wait times, and accelerates emergency response. Future upgrades include V2X communication for smarter, multi-point coordination.</a:t>
            </a:r>
            <a:endParaRPr sz="1400" dirty="0"/>
          </a:p>
        </p:txBody>
      </p:sp>
      <p:pic>
        <p:nvPicPr>
          <p:cNvPr id="365" name="Google Shape;365;p32"/>
          <p:cNvPicPr preferRelativeResize="0">
            <a:picLocks noGrp="1"/>
          </p:cNvPicPr>
          <p:nvPr>
            <p:ph type="pic" idx="2"/>
          </p:nvPr>
        </p:nvPicPr>
        <p:blipFill rotWithShape="1">
          <a:blip r:embed="rId3">
            <a:alphaModFix/>
          </a:blip>
          <a:srcRect t="1171" b="1171"/>
          <a:stretch/>
        </p:blipFill>
        <p:spPr>
          <a:xfrm>
            <a:off x="198031" y="1578833"/>
            <a:ext cx="2435049" cy="2385433"/>
          </a:xfrm>
          <a:prstGeom prst="roundRect">
            <a:avLst>
              <a:gd name="adj" fmla="val 8594"/>
            </a:avLst>
          </a:prstGeom>
          <a:solidFill>
            <a:srgbClr val="FFFFFF">
              <a:shade val="85000"/>
            </a:srgbClr>
          </a:solidFill>
          <a:ln>
            <a:noFill/>
          </a:ln>
          <a:effectLst>
            <a:outerShdw blurRad="50800" dist="38100" dir="5400000" algn="t" rotWithShape="0">
              <a:prstClr val="black">
                <a:alpha val="40000"/>
              </a:prstClr>
            </a:outerShdw>
            <a:reflection blurRad="12700" stA="38000" endPos="28000" dist="5000" dir="5400000"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3"/>
          <p:cNvSpPr txBox="1">
            <a:spLocks noGrp="1"/>
          </p:cNvSpPr>
          <p:nvPr>
            <p:ph type="title"/>
          </p:nvPr>
        </p:nvSpPr>
        <p:spPr>
          <a:xfrm>
            <a:off x="451677" y="426419"/>
            <a:ext cx="2102441" cy="6520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3000" dirty="0"/>
              <a:t>Objective</a:t>
            </a:r>
            <a:endParaRPr sz="3000" dirty="0"/>
          </a:p>
        </p:txBody>
      </p:sp>
      <p:grpSp>
        <p:nvGrpSpPr>
          <p:cNvPr id="372" name="Google Shape;372;p33"/>
          <p:cNvGrpSpPr/>
          <p:nvPr/>
        </p:nvGrpSpPr>
        <p:grpSpPr>
          <a:xfrm>
            <a:off x="5466366" y="1266294"/>
            <a:ext cx="3490851" cy="2814270"/>
            <a:chOff x="6145679" y="2221075"/>
            <a:chExt cx="3490851" cy="2814270"/>
          </a:xfrm>
        </p:grpSpPr>
        <p:grpSp>
          <p:nvGrpSpPr>
            <p:cNvPr id="373" name="Google Shape;373;p33"/>
            <p:cNvGrpSpPr/>
            <p:nvPr/>
          </p:nvGrpSpPr>
          <p:grpSpPr>
            <a:xfrm>
              <a:off x="6145679" y="2221075"/>
              <a:ext cx="3490851" cy="1515258"/>
              <a:chOff x="2564554" y="1879900"/>
              <a:chExt cx="3490851" cy="1515258"/>
            </a:xfrm>
          </p:grpSpPr>
          <p:sp>
            <p:nvSpPr>
              <p:cNvPr id="374" name="Google Shape;374;p33"/>
              <p:cNvSpPr/>
              <p:nvPr/>
            </p:nvSpPr>
            <p:spPr>
              <a:xfrm>
                <a:off x="4679375" y="1879900"/>
                <a:ext cx="1376030" cy="1515242"/>
              </a:xfrm>
              <a:custGeom>
                <a:avLst/>
                <a:gdLst/>
                <a:ahLst/>
                <a:cxnLst/>
                <a:rect l="l" t="t" r="r" b="b"/>
                <a:pathLst>
                  <a:path w="6683" h="9551" extrusionOk="0">
                    <a:moveTo>
                      <a:pt x="3340" y="0"/>
                    </a:moveTo>
                    <a:lnTo>
                      <a:pt x="448" y="1564"/>
                    </a:lnTo>
                    <a:lnTo>
                      <a:pt x="0" y="1564"/>
                    </a:lnTo>
                    <a:lnTo>
                      <a:pt x="0" y="9551"/>
                    </a:lnTo>
                    <a:lnTo>
                      <a:pt x="6683" y="9551"/>
                    </a:lnTo>
                    <a:lnTo>
                      <a:pt x="6683" y="1564"/>
                    </a:lnTo>
                    <a:lnTo>
                      <a:pt x="6232" y="1564"/>
                    </a:lnTo>
                    <a:lnTo>
                      <a:pt x="33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3440925" y="2148655"/>
                <a:ext cx="1149656" cy="1246503"/>
              </a:xfrm>
              <a:custGeom>
                <a:avLst/>
                <a:gdLst/>
                <a:ahLst/>
                <a:cxnLst/>
                <a:rect l="l" t="t" r="r" b="b"/>
                <a:pathLst>
                  <a:path w="7170" h="7774" extrusionOk="0">
                    <a:moveTo>
                      <a:pt x="1013" y="0"/>
                    </a:moveTo>
                    <a:cubicBezTo>
                      <a:pt x="935" y="0"/>
                      <a:pt x="878" y="57"/>
                      <a:pt x="878" y="135"/>
                    </a:cubicBezTo>
                    <a:cubicBezTo>
                      <a:pt x="878" y="192"/>
                      <a:pt x="902" y="227"/>
                      <a:pt x="946" y="259"/>
                    </a:cubicBezTo>
                    <a:lnTo>
                      <a:pt x="946" y="1048"/>
                    </a:lnTo>
                    <a:cubicBezTo>
                      <a:pt x="597" y="1283"/>
                      <a:pt x="284" y="1563"/>
                      <a:pt x="1" y="1879"/>
                    </a:cubicBezTo>
                    <a:lnTo>
                      <a:pt x="1" y="7774"/>
                    </a:lnTo>
                    <a:lnTo>
                      <a:pt x="7169" y="7774"/>
                    </a:lnTo>
                    <a:lnTo>
                      <a:pt x="7169" y="1879"/>
                    </a:lnTo>
                    <a:cubicBezTo>
                      <a:pt x="6303" y="878"/>
                      <a:pt x="5020" y="238"/>
                      <a:pt x="3592" y="238"/>
                    </a:cubicBezTo>
                    <a:cubicBezTo>
                      <a:pt x="2668" y="238"/>
                      <a:pt x="1812" y="508"/>
                      <a:pt x="1081" y="956"/>
                    </a:cubicBezTo>
                    <a:lnTo>
                      <a:pt x="1081" y="259"/>
                    </a:lnTo>
                    <a:cubicBezTo>
                      <a:pt x="1127" y="227"/>
                      <a:pt x="1162" y="192"/>
                      <a:pt x="1162" y="135"/>
                    </a:cubicBezTo>
                    <a:cubicBezTo>
                      <a:pt x="1162" y="57"/>
                      <a:pt x="1094" y="0"/>
                      <a:pt x="1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2564554" y="2213274"/>
                <a:ext cx="787578" cy="1181885"/>
              </a:xfrm>
              <a:custGeom>
                <a:avLst/>
                <a:gdLst/>
                <a:ahLst/>
                <a:cxnLst/>
                <a:rect l="l" t="t" r="r" b="b"/>
                <a:pathLst>
                  <a:path w="5323" h="7988" extrusionOk="0">
                    <a:moveTo>
                      <a:pt x="2655" y="1"/>
                    </a:moveTo>
                    <a:lnTo>
                      <a:pt x="249" y="1891"/>
                    </a:lnTo>
                    <a:lnTo>
                      <a:pt x="249" y="1926"/>
                    </a:lnTo>
                    <a:lnTo>
                      <a:pt x="0" y="1926"/>
                    </a:lnTo>
                    <a:lnTo>
                      <a:pt x="0" y="2331"/>
                    </a:lnTo>
                    <a:lnTo>
                      <a:pt x="249" y="2331"/>
                    </a:lnTo>
                    <a:lnTo>
                      <a:pt x="249" y="7988"/>
                    </a:lnTo>
                    <a:lnTo>
                      <a:pt x="5074" y="7988"/>
                    </a:lnTo>
                    <a:lnTo>
                      <a:pt x="5074" y="2331"/>
                    </a:lnTo>
                    <a:lnTo>
                      <a:pt x="5322" y="2331"/>
                    </a:lnTo>
                    <a:lnTo>
                      <a:pt x="5322" y="1926"/>
                    </a:lnTo>
                    <a:lnTo>
                      <a:pt x="5074" y="1926"/>
                    </a:lnTo>
                    <a:lnTo>
                      <a:pt x="5074" y="1891"/>
                    </a:lnTo>
                    <a:lnTo>
                      <a:pt x="2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33"/>
            <p:cNvSpPr/>
            <p:nvPr/>
          </p:nvSpPr>
          <p:spPr>
            <a:xfrm>
              <a:off x="7412575" y="3572600"/>
              <a:ext cx="1756907" cy="1462746"/>
            </a:xfrm>
            <a:custGeom>
              <a:avLst/>
              <a:gdLst/>
              <a:ahLst/>
              <a:cxnLst/>
              <a:rect l="l" t="t" r="r" b="b"/>
              <a:pathLst>
                <a:path w="22015" h="18329" extrusionOk="0">
                  <a:moveTo>
                    <a:pt x="10879" y="0"/>
                  </a:moveTo>
                  <a:cubicBezTo>
                    <a:pt x="9753" y="0"/>
                    <a:pt x="8843" y="910"/>
                    <a:pt x="8843" y="2036"/>
                  </a:cubicBezTo>
                  <a:cubicBezTo>
                    <a:pt x="8843" y="3162"/>
                    <a:pt x="9753" y="4072"/>
                    <a:pt x="10879" y="4072"/>
                  </a:cubicBezTo>
                  <a:cubicBezTo>
                    <a:pt x="12005" y="4072"/>
                    <a:pt x="12915" y="3162"/>
                    <a:pt x="12915" y="2036"/>
                  </a:cubicBezTo>
                  <a:cubicBezTo>
                    <a:pt x="12915" y="910"/>
                    <a:pt x="12005" y="0"/>
                    <a:pt x="10879" y="0"/>
                  </a:cubicBezTo>
                  <a:close/>
                  <a:moveTo>
                    <a:pt x="3397" y="4231"/>
                  </a:moveTo>
                  <a:cubicBezTo>
                    <a:pt x="2384" y="4231"/>
                    <a:pt x="1574" y="5052"/>
                    <a:pt x="1574" y="6054"/>
                  </a:cubicBezTo>
                  <a:cubicBezTo>
                    <a:pt x="1574" y="7067"/>
                    <a:pt x="2384" y="7877"/>
                    <a:pt x="3397" y="7877"/>
                  </a:cubicBezTo>
                  <a:cubicBezTo>
                    <a:pt x="4399" y="7877"/>
                    <a:pt x="5220" y="7067"/>
                    <a:pt x="5220" y="6054"/>
                  </a:cubicBezTo>
                  <a:cubicBezTo>
                    <a:pt x="5220" y="5052"/>
                    <a:pt x="4399" y="4231"/>
                    <a:pt x="3397" y="4231"/>
                  </a:cubicBezTo>
                  <a:close/>
                  <a:moveTo>
                    <a:pt x="11678" y="6513"/>
                  </a:moveTo>
                  <a:cubicBezTo>
                    <a:pt x="11632" y="6559"/>
                    <a:pt x="11600" y="6581"/>
                    <a:pt x="11576" y="6616"/>
                  </a:cubicBezTo>
                  <a:cubicBezTo>
                    <a:pt x="11273" y="7099"/>
                    <a:pt x="10946" y="7582"/>
                    <a:pt x="10644" y="8066"/>
                  </a:cubicBezTo>
                  <a:cubicBezTo>
                    <a:pt x="10592" y="8145"/>
                    <a:pt x="10552" y="8183"/>
                    <a:pt x="10494" y="8183"/>
                  </a:cubicBezTo>
                  <a:cubicBezTo>
                    <a:pt x="10461" y="8183"/>
                    <a:pt x="10423" y="8171"/>
                    <a:pt x="10374" y="8147"/>
                  </a:cubicBezTo>
                  <a:cubicBezTo>
                    <a:pt x="9945" y="7944"/>
                    <a:pt x="9507" y="7763"/>
                    <a:pt x="9078" y="7571"/>
                  </a:cubicBezTo>
                  <a:cubicBezTo>
                    <a:pt x="8900" y="7493"/>
                    <a:pt x="8719" y="7458"/>
                    <a:pt x="8538" y="7458"/>
                  </a:cubicBezTo>
                  <a:cubicBezTo>
                    <a:pt x="8101" y="7482"/>
                    <a:pt x="7706" y="7841"/>
                    <a:pt x="7639" y="8292"/>
                  </a:cubicBezTo>
                  <a:cubicBezTo>
                    <a:pt x="7582" y="8673"/>
                    <a:pt x="7795" y="8989"/>
                    <a:pt x="8246" y="9170"/>
                  </a:cubicBezTo>
                  <a:cubicBezTo>
                    <a:pt x="8889" y="9416"/>
                    <a:pt x="9529" y="9664"/>
                    <a:pt x="10158" y="9912"/>
                  </a:cubicBezTo>
                  <a:cubicBezTo>
                    <a:pt x="10299" y="9967"/>
                    <a:pt x="10450" y="9993"/>
                    <a:pt x="10602" y="9993"/>
                  </a:cubicBezTo>
                  <a:cubicBezTo>
                    <a:pt x="11017" y="9993"/>
                    <a:pt x="11436" y="9797"/>
                    <a:pt x="11667" y="9451"/>
                  </a:cubicBezTo>
                  <a:cubicBezTo>
                    <a:pt x="11927" y="9078"/>
                    <a:pt x="12162" y="8697"/>
                    <a:pt x="12410" y="8325"/>
                  </a:cubicBezTo>
                  <a:cubicBezTo>
                    <a:pt x="12453" y="8257"/>
                    <a:pt x="12488" y="8190"/>
                    <a:pt x="12442" y="8101"/>
                  </a:cubicBezTo>
                  <a:cubicBezTo>
                    <a:pt x="12197" y="7571"/>
                    <a:pt x="11937" y="7053"/>
                    <a:pt x="11678" y="6513"/>
                  </a:cubicBezTo>
                  <a:close/>
                  <a:moveTo>
                    <a:pt x="922" y="9437"/>
                  </a:moveTo>
                  <a:cubicBezTo>
                    <a:pt x="755" y="9437"/>
                    <a:pt x="599" y="9492"/>
                    <a:pt x="484" y="9607"/>
                  </a:cubicBezTo>
                  <a:cubicBezTo>
                    <a:pt x="157" y="9934"/>
                    <a:pt x="0" y="10520"/>
                    <a:pt x="394" y="10901"/>
                  </a:cubicBezTo>
                  <a:cubicBezTo>
                    <a:pt x="810" y="11306"/>
                    <a:pt x="1215" y="11735"/>
                    <a:pt x="1631" y="12151"/>
                  </a:cubicBezTo>
                  <a:cubicBezTo>
                    <a:pt x="1855" y="12375"/>
                    <a:pt x="2139" y="12488"/>
                    <a:pt x="2384" y="12488"/>
                  </a:cubicBezTo>
                  <a:cubicBezTo>
                    <a:pt x="2690" y="12488"/>
                    <a:pt x="2892" y="12442"/>
                    <a:pt x="3059" y="12307"/>
                  </a:cubicBezTo>
                  <a:cubicBezTo>
                    <a:pt x="3521" y="11959"/>
                    <a:pt x="3983" y="11622"/>
                    <a:pt x="4445" y="11284"/>
                  </a:cubicBezTo>
                  <a:cubicBezTo>
                    <a:pt x="4555" y="11195"/>
                    <a:pt x="4580" y="11128"/>
                    <a:pt x="4512" y="11003"/>
                  </a:cubicBezTo>
                  <a:cubicBezTo>
                    <a:pt x="4331" y="10655"/>
                    <a:pt x="4164" y="10293"/>
                    <a:pt x="3994" y="9934"/>
                  </a:cubicBezTo>
                  <a:cubicBezTo>
                    <a:pt x="3953" y="9852"/>
                    <a:pt x="3916" y="9808"/>
                    <a:pt x="3863" y="9808"/>
                  </a:cubicBezTo>
                  <a:cubicBezTo>
                    <a:pt x="3829" y="9808"/>
                    <a:pt x="3788" y="9827"/>
                    <a:pt x="3734" y="9867"/>
                  </a:cubicBezTo>
                  <a:cubicBezTo>
                    <a:pt x="3386" y="10115"/>
                    <a:pt x="3016" y="10339"/>
                    <a:pt x="2679" y="10598"/>
                  </a:cubicBezTo>
                  <a:cubicBezTo>
                    <a:pt x="2614" y="10648"/>
                    <a:pt x="2562" y="10671"/>
                    <a:pt x="2516" y="10671"/>
                  </a:cubicBezTo>
                  <a:cubicBezTo>
                    <a:pt x="2457" y="10671"/>
                    <a:pt x="2408" y="10633"/>
                    <a:pt x="2352" y="10563"/>
                  </a:cubicBezTo>
                  <a:cubicBezTo>
                    <a:pt x="2104" y="10282"/>
                    <a:pt x="1855" y="10023"/>
                    <a:pt x="1609" y="9753"/>
                  </a:cubicBezTo>
                  <a:cubicBezTo>
                    <a:pt x="1417" y="9548"/>
                    <a:pt x="1159" y="9437"/>
                    <a:pt x="922" y="9437"/>
                  </a:cubicBezTo>
                  <a:close/>
                  <a:moveTo>
                    <a:pt x="17448" y="10600"/>
                  </a:moveTo>
                  <a:cubicBezTo>
                    <a:pt x="17419" y="10600"/>
                    <a:pt x="17384" y="10614"/>
                    <a:pt x="17338" y="10644"/>
                  </a:cubicBezTo>
                  <a:cubicBezTo>
                    <a:pt x="16887" y="10947"/>
                    <a:pt x="16425" y="11238"/>
                    <a:pt x="15963" y="11522"/>
                  </a:cubicBezTo>
                  <a:cubicBezTo>
                    <a:pt x="15817" y="11611"/>
                    <a:pt x="15796" y="11668"/>
                    <a:pt x="15909" y="11824"/>
                  </a:cubicBezTo>
                  <a:cubicBezTo>
                    <a:pt x="16436" y="12521"/>
                    <a:pt x="16976" y="13220"/>
                    <a:pt x="17483" y="13928"/>
                  </a:cubicBezTo>
                  <a:cubicBezTo>
                    <a:pt x="17810" y="14411"/>
                    <a:pt x="18283" y="14570"/>
                    <a:pt x="18755" y="14603"/>
                  </a:cubicBezTo>
                  <a:cubicBezTo>
                    <a:pt x="19104" y="14603"/>
                    <a:pt x="19363" y="14535"/>
                    <a:pt x="19598" y="14400"/>
                  </a:cubicBezTo>
                  <a:cubicBezTo>
                    <a:pt x="20162" y="14098"/>
                    <a:pt x="20713" y="13803"/>
                    <a:pt x="21274" y="13501"/>
                  </a:cubicBezTo>
                  <a:cubicBezTo>
                    <a:pt x="21612" y="13320"/>
                    <a:pt x="21804" y="13039"/>
                    <a:pt x="21882" y="12680"/>
                  </a:cubicBezTo>
                  <a:cubicBezTo>
                    <a:pt x="22014" y="12096"/>
                    <a:pt x="21618" y="11610"/>
                    <a:pt x="21032" y="11610"/>
                  </a:cubicBezTo>
                  <a:cubicBezTo>
                    <a:pt x="21019" y="11610"/>
                    <a:pt x="21006" y="11610"/>
                    <a:pt x="20994" y="11611"/>
                  </a:cubicBezTo>
                  <a:cubicBezTo>
                    <a:pt x="20734" y="11611"/>
                    <a:pt x="20499" y="11700"/>
                    <a:pt x="20273" y="11824"/>
                  </a:cubicBezTo>
                  <a:cubicBezTo>
                    <a:pt x="19970" y="12005"/>
                    <a:pt x="19676" y="12208"/>
                    <a:pt x="19338" y="12332"/>
                  </a:cubicBezTo>
                  <a:cubicBezTo>
                    <a:pt x="19233" y="12374"/>
                    <a:pt x="19140" y="12397"/>
                    <a:pt x="19057" y="12397"/>
                  </a:cubicBezTo>
                  <a:cubicBezTo>
                    <a:pt x="18902" y="12397"/>
                    <a:pt x="18777" y="12319"/>
                    <a:pt x="18653" y="12151"/>
                  </a:cubicBezTo>
                  <a:cubicBezTo>
                    <a:pt x="18293" y="11678"/>
                    <a:pt x="17934" y="11195"/>
                    <a:pt x="17583" y="10712"/>
                  </a:cubicBezTo>
                  <a:cubicBezTo>
                    <a:pt x="17534" y="10640"/>
                    <a:pt x="17499" y="10600"/>
                    <a:pt x="17448" y="10600"/>
                  </a:cubicBezTo>
                  <a:close/>
                  <a:moveTo>
                    <a:pt x="8181" y="13220"/>
                  </a:moveTo>
                  <a:cubicBezTo>
                    <a:pt x="8125" y="13220"/>
                    <a:pt x="8058" y="13254"/>
                    <a:pt x="7966" y="13331"/>
                  </a:cubicBezTo>
                  <a:cubicBezTo>
                    <a:pt x="7809" y="13455"/>
                    <a:pt x="7639" y="13579"/>
                    <a:pt x="7471" y="13682"/>
                  </a:cubicBezTo>
                  <a:cubicBezTo>
                    <a:pt x="6918" y="13995"/>
                    <a:pt x="6715" y="13984"/>
                    <a:pt x="6875" y="14198"/>
                  </a:cubicBezTo>
                  <a:cubicBezTo>
                    <a:pt x="7336" y="14805"/>
                    <a:pt x="7763" y="15437"/>
                    <a:pt x="8257" y="16009"/>
                  </a:cubicBezTo>
                  <a:cubicBezTo>
                    <a:pt x="8525" y="16311"/>
                    <a:pt x="8931" y="16472"/>
                    <a:pt x="9332" y="16472"/>
                  </a:cubicBezTo>
                  <a:cubicBezTo>
                    <a:pt x="9575" y="16472"/>
                    <a:pt x="9816" y="16413"/>
                    <a:pt x="10023" y="16290"/>
                  </a:cubicBezTo>
                  <a:cubicBezTo>
                    <a:pt x="10069" y="16269"/>
                    <a:pt x="10126" y="16233"/>
                    <a:pt x="10172" y="16212"/>
                  </a:cubicBezTo>
                  <a:cubicBezTo>
                    <a:pt x="10182" y="16201"/>
                    <a:pt x="10193" y="16179"/>
                    <a:pt x="10193" y="16166"/>
                  </a:cubicBezTo>
                  <a:lnTo>
                    <a:pt x="10193" y="14468"/>
                  </a:lnTo>
                  <a:cubicBezTo>
                    <a:pt x="10193" y="14436"/>
                    <a:pt x="10175" y="14415"/>
                    <a:pt x="10152" y="14415"/>
                  </a:cubicBezTo>
                  <a:cubicBezTo>
                    <a:pt x="10144" y="14415"/>
                    <a:pt x="10134" y="14418"/>
                    <a:pt x="10126" y="14424"/>
                  </a:cubicBezTo>
                  <a:cubicBezTo>
                    <a:pt x="10037" y="14468"/>
                    <a:pt x="9945" y="14513"/>
                    <a:pt x="9856" y="14570"/>
                  </a:cubicBezTo>
                  <a:cubicBezTo>
                    <a:pt x="9720" y="14645"/>
                    <a:pt x="9610" y="14683"/>
                    <a:pt x="9511" y="14683"/>
                  </a:cubicBezTo>
                  <a:cubicBezTo>
                    <a:pt x="9356" y="14683"/>
                    <a:pt x="9230" y="14589"/>
                    <a:pt x="9078" y="14389"/>
                  </a:cubicBezTo>
                  <a:cubicBezTo>
                    <a:pt x="8832" y="14041"/>
                    <a:pt x="8584" y="13703"/>
                    <a:pt x="8360" y="13355"/>
                  </a:cubicBezTo>
                  <a:cubicBezTo>
                    <a:pt x="8298" y="13269"/>
                    <a:pt x="8247" y="13220"/>
                    <a:pt x="8181" y="13220"/>
                  </a:cubicBezTo>
                  <a:close/>
                  <a:moveTo>
                    <a:pt x="13549" y="3171"/>
                  </a:moveTo>
                  <a:cubicBezTo>
                    <a:pt x="13152" y="3171"/>
                    <a:pt x="12326" y="4192"/>
                    <a:pt x="12116" y="4445"/>
                  </a:cubicBezTo>
                  <a:cubicBezTo>
                    <a:pt x="11778" y="4850"/>
                    <a:pt x="11859" y="5244"/>
                    <a:pt x="12048" y="5649"/>
                  </a:cubicBezTo>
                  <a:cubicBezTo>
                    <a:pt x="12602" y="6818"/>
                    <a:pt x="13163" y="7976"/>
                    <a:pt x="13725" y="9146"/>
                  </a:cubicBezTo>
                  <a:cubicBezTo>
                    <a:pt x="13927" y="9551"/>
                    <a:pt x="13817" y="9912"/>
                    <a:pt x="13444" y="10147"/>
                  </a:cubicBezTo>
                  <a:cubicBezTo>
                    <a:pt x="12872" y="10520"/>
                    <a:pt x="12307" y="10901"/>
                    <a:pt x="11711" y="11238"/>
                  </a:cubicBezTo>
                  <a:cubicBezTo>
                    <a:pt x="11036" y="11632"/>
                    <a:pt x="10744" y="12208"/>
                    <a:pt x="10722" y="12926"/>
                  </a:cubicBezTo>
                  <a:cubicBezTo>
                    <a:pt x="10722" y="12950"/>
                    <a:pt x="10733" y="12982"/>
                    <a:pt x="10722" y="13018"/>
                  </a:cubicBezTo>
                  <a:cubicBezTo>
                    <a:pt x="10722" y="13018"/>
                    <a:pt x="10722" y="13028"/>
                    <a:pt x="10712" y="13039"/>
                  </a:cubicBezTo>
                  <a:lnTo>
                    <a:pt x="10712" y="13128"/>
                  </a:lnTo>
                  <a:cubicBezTo>
                    <a:pt x="10722" y="13398"/>
                    <a:pt x="10779" y="16752"/>
                    <a:pt x="10779" y="17168"/>
                  </a:cubicBezTo>
                  <a:cubicBezTo>
                    <a:pt x="10790" y="17608"/>
                    <a:pt x="11092" y="17978"/>
                    <a:pt x="11532" y="18113"/>
                  </a:cubicBezTo>
                  <a:cubicBezTo>
                    <a:pt x="11616" y="18139"/>
                    <a:pt x="11700" y="18152"/>
                    <a:pt x="11783" y="18152"/>
                  </a:cubicBezTo>
                  <a:cubicBezTo>
                    <a:pt x="12059" y="18152"/>
                    <a:pt x="12327" y="18010"/>
                    <a:pt x="12534" y="17743"/>
                  </a:cubicBezTo>
                  <a:cubicBezTo>
                    <a:pt x="12712" y="17505"/>
                    <a:pt x="12791" y="17235"/>
                    <a:pt x="12780" y="16944"/>
                  </a:cubicBezTo>
                  <a:lnTo>
                    <a:pt x="12780" y="13849"/>
                  </a:lnTo>
                  <a:cubicBezTo>
                    <a:pt x="12780" y="13355"/>
                    <a:pt x="12939" y="12972"/>
                    <a:pt x="13387" y="12680"/>
                  </a:cubicBezTo>
                  <a:cubicBezTo>
                    <a:pt x="14467" y="12005"/>
                    <a:pt x="15515" y="11263"/>
                    <a:pt x="16571" y="10552"/>
                  </a:cubicBezTo>
                  <a:cubicBezTo>
                    <a:pt x="16865" y="10361"/>
                    <a:pt x="17022" y="10091"/>
                    <a:pt x="17057" y="9742"/>
                  </a:cubicBezTo>
                  <a:cubicBezTo>
                    <a:pt x="17078" y="9472"/>
                    <a:pt x="17057" y="9213"/>
                    <a:pt x="16965" y="8967"/>
                  </a:cubicBezTo>
                  <a:cubicBezTo>
                    <a:pt x="16741" y="8325"/>
                    <a:pt x="16368" y="7752"/>
                    <a:pt x="16055" y="7156"/>
                  </a:cubicBezTo>
                  <a:cubicBezTo>
                    <a:pt x="15707" y="6491"/>
                    <a:pt x="15345" y="5838"/>
                    <a:pt x="14964" y="5120"/>
                  </a:cubicBezTo>
                  <a:lnTo>
                    <a:pt x="14964" y="5120"/>
                  </a:lnTo>
                  <a:cubicBezTo>
                    <a:pt x="15234" y="5141"/>
                    <a:pt x="15437" y="5176"/>
                    <a:pt x="15639" y="5176"/>
                  </a:cubicBezTo>
                  <a:cubicBezTo>
                    <a:pt x="16020" y="5176"/>
                    <a:pt x="16258" y="5365"/>
                    <a:pt x="16414" y="5703"/>
                  </a:cubicBezTo>
                  <a:cubicBezTo>
                    <a:pt x="16865" y="6626"/>
                    <a:pt x="17270" y="7561"/>
                    <a:pt x="17764" y="8460"/>
                  </a:cubicBezTo>
                  <a:cubicBezTo>
                    <a:pt x="17937" y="8773"/>
                    <a:pt x="18265" y="8949"/>
                    <a:pt x="18594" y="8949"/>
                  </a:cubicBezTo>
                  <a:cubicBezTo>
                    <a:pt x="18739" y="8949"/>
                    <a:pt x="18883" y="8915"/>
                    <a:pt x="19014" y="8843"/>
                  </a:cubicBezTo>
                  <a:cubicBezTo>
                    <a:pt x="19384" y="8641"/>
                    <a:pt x="19509" y="8133"/>
                    <a:pt x="19271" y="7674"/>
                  </a:cubicBezTo>
                  <a:cubicBezTo>
                    <a:pt x="18709" y="6537"/>
                    <a:pt x="18148" y="5401"/>
                    <a:pt x="17583" y="4275"/>
                  </a:cubicBezTo>
                  <a:cubicBezTo>
                    <a:pt x="17405" y="3916"/>
                    <a:pt x="17146" y="3667"/>
                    <a:pt x="16719" y="3624"/>
                  </a:cubicBezTo>
                  <a:cubicBezTo>
                    <a:pt x="16123" y="3556"/>
                    <a:pt x="15526" y="3454"/>
                    <a:pt x="14929" y="3365"/>
                  </a:cubicBezTo>
                  <a:cubicBezTo>
                    <a:pt x="14478" y="3297"/>
                    <a:pt x="14030" y="3230"/>
                    <a:pt x="13579" y="3173"/>
                  </a:cubicBezTo>
                  <a:cubicBezTo>
                    <a:pt x="13569" y="3172"/>
                    <a:pt x="13559" y="3171"/>
                    <a:pt x="13549" y="3171"/>
                  </a:cubicBezTo>
                  <a:close/>
                  <a:moveTo>
                    <a:pt x="8168" y="3386"/>
                  </a:moveTo>
                  <a:cubicBezTo>
                    <a:pt x="7785" y="3408"/>
                    <a:pt x="7493" y="3589"/>
                    <a:pt x="7280" y="3926"/>
                  </a:cubicBezTo>
                  <a:cubicBezTo>
                    <a:pt x="6310" y="5457"/>
                    <a:pt x="5344" y="6999"/>
                    <a:pt x="4353" y="8527"/>
                  </a:cubicBezTo>
                  <a:cubicBezTo>
                    <a:pt x="4175" y="8808"/>
                    <a:pt x="4175" y="9057"/>
                    <a:pt x="4320" y="9348"/>
                  </a:cubicBezTo>
                  <a:lnTo>
                    <a:pt x="5433" y="11678"/>
                  </a:lnTo>
                  <a:cubicBezTo>
                    <a:pt x="5625" y="12094"/>
                    <a:pt x="5546" y="12364"/>
                    <a:pt x="5176" y="12602"/>
                  </a:cubicBezTo>
                  <a:cubicBezTo>
                    <a:pt x="4690" y="12904"/>
                    <a:pt x="4218" y="13220"/>
                    <a:pt x="3734" y="13512"/>
                  </a:cubicBezTo>
                  <a:cubicBezTo>
                    <a:pt x="3297" y="13782"/>
                    <a:pt x="3003" y="14165"/>
                    <a:pt x="2825" y="14659"/>
                  </a:cubicBezTo>
                  <a:cubicBezTo>
                    <a:pt x="2633" y="15199"/>
                    <a:pt x="2430" y="15728"/>
                    <a:pt x="2239" y="16279"/>
                  </a:cubicBezTo>
                  <a:cubicBezTo>
                    <a:pt x="2114" y="16652"/>
                    <a:pt x="1923" y="17000"/>
                    <a:pt x="1880" y="17405"/>
                  </a:cubicBezTo>
                  <a:cubicBezTo>
                    <a:pt x="1834" y="17810"/>
                    <a:pt x="2047" y="18159"/>
                    <a:pt x="2409" y="18283"/>
                  </a:cubicBezTo>
                  <a:cubicBezTo>
                    <a:pt x="2495" y="18314"/>
                    <a:pt x="2582" y="18329"/>
                    <a:pt x="2667" y="18329"/>
                  </a:cubicBezTo>
                  <a:cubicBezTo>
                    <a:pt x="2923" y="18329"/>
                    <a:pt x="3164" y="18193"/>
                    <a:pt x="3340" y="17956"/>
                  </a:cubicBezTo>
                  <a:cubicBezTo>
                    <a:pt x="3432" y="17821"/>
                    <a:pt x="3475" y="17675"/>
                    <a:pt x="3521" y="17540"/>
                  </a:cubicBezTo>
                  <a:cubicBezTo>
                    <a:pt x="3780" y="16854"/>
                    <a:pt x="4029" y="16179"/>
                    <a:pt x="4275" y="15491"/>
                  </a:cubicBezTo>
                  <a:cubicBezTo>
                    <a:pt x="4366" y="15234"/>
                    <a:pt x="4512" y="15032"/>
                    <a:pt x="4747" y="14883"/>
                  </a:cubicBezTo>
                  <a:cubicBezTo>
                    <a:pt x="5635" y="14311"/>
                    <a:pt x="6526" y="13714"/>
                    <a:pt x="7436" y="13174"/>
                  </a:cubicBezTo>
                  <a:cubicBezTo>
                    <a:pt x="8065" y="12804"/>
                    <a:pt x="8257" y="12251"/>
                    <a:pt x="8325" y="11600"/>
                  </a:cubicBezTo>
                  <a:cubicBezTo>
                    <a:pt x="8335" y="11430"/>
                    <a:pt x="8292" y="11263"/>
                    <a:pt x="8214" y="11103"/>
                  </a:cubicBezTo>
                  <a:cubicBezTo>
                    <a:pt x="7717" y="10215"/>
                    <a:pt x="7245" y="9305"/>
                    <a:pt x="6751" y="8417"/>
                  </a:cubicBezTo>
                  <a:cubicBezTo>
                    <a:pt x="6672" y="8268"/>
                    <a:pt x="6683" y="8179"/>
                    <a:pt x="6772" y="8055"/>
                  </a:cubicBezTo>
                  <a:cubicBezTo>
                    <a:pt x="7458" y="7053"/>
                    <a:pt x="8157" y="6065"/>
                    <a:pt x="8821" y="5063"/>
                  </a:cubicBezTo>
                  <a:cubicBezTo>
                    <a:pt x="9237" y="4420"/>
                    <a:pt x="9181" y="3521"/>
                    <a:pt x="8168" y="33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28;p36">
            <a:extLst>
              <a:ext uri="{FF2B5EF4-FFF2-40B4-BE49-F238E27FC236}">
                <a16:creationId xmlns:a16="http://schemas.microsoft.com/office/drawing/2014/main" xmlns="" id="{57CFA309-6666-2BC1-BCE6-0596176EAEB0}"/>
              </a:ext>
            </a:extLst>
          </p:cNvPr>
          <p:cNvSpPr txBox="1">
            <a:spLocks/>
          </p:cNvSpPr>
          <p:nvPr/>
        </p:nvSpPr>
        <p:spPr>
          <a:xfrm>
            <a:off x="355247" y="1078449"/>
            <a:ext cx="5175757" cy="29508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Lexend"/>
              <a:buNone/>
              <a:defRPr sz="4600" b="1" i="0" u="none" strike="noStrike" cap="none">
                <a:solidFill>
                  <a:schemeClr val="lt1"/>
                </a:solidFill>
                <a:latin typeface="Lexend"/>
                <a:ea typeface="Lexend"/>
                <a:cs typeface="Lexend"/>
                <a:sym typeface="Lexend"/>
              </a:defRPr>
            </a:lvl1pPr>
            <a:lvl2pPr marR="0" lvl="1" algn="ctr" rtl="0">
              <a:lnSpc>
                <a:spcPct val="100000"/>
              </a:lnSpc>
              <a:spcBef>
                <a:spcPts val="0"/>
              </a:spcBef>
              <a:spcAft>
                <a:spcPts val="0"/>
              </a:spcAft>
              <a:buClr>
                <a:schemeClr val="dk1"/>
              </a:buClr>
              <a:buSzPts val="6000"/>
              <a:buFont typeface="Lexend"/>
              <a:buNone/>
              <a:defRPr sz="6000" b="1" i="0" u="none" strike="noStrike" cap="none">
                <a:solidFill>
                  <a:schemeClr val="dk1"/>
                </a:solidFill>
                <a:latin typeface="Lexend"/>
                <a:ea typeface="Lexend"/>
                <a:cs typeface="Lexend"/>
                <a:sym typeface="Lexend"/>
              </a:defRPr>
            </a:lvl2pPr>
            <a:lvl3pPr marR="0" lvl="2" algn="ctr" rtl="0">
              <a:lnSpc>
                <a:spcPct val="100000"/>
              </a:lnSpc>
              <a:spcBef>
                <a:spcPts val="0"/>
              </a:spcBef>
              <a:spcAft>
                <a:spcPts val="0"/>
              </a:spcAft>
              <a:buClr>
                <a:schemeClr val="dk1"/>
              </a:buClr>
              <a:buSzPts val="6000"/>
              <a:buFont typeface="Lexend"/>
              <a:buNone/>
              <a:defRPr sz="6000" b="1" i="0" u="none" strike="noStrike" cap="none">
                <a:solidFill>
                  <a:schemeClr val="dk1"/>
                </a:solidFill>
                <a:latin typeface="Lexend"/>
                <a:ea typeface="Lexend"/>
                <a:cs typeface="Lexend"/>
                <a:sym typeface="Lexend"/>
              </a:defRPr>
            </a:lvl3pPr>
            <a:lvl4pPr marR="0" lvl="3" algn="ctr" rtl="0">
              <a:lnSpc>
                <a:spcPct val="100000"/>
              </a:lnSpc>
              <a:spcBef>
                <a:spcPts val="0"/>
              </a:spcBef>
              <a:spcAft>
                <a:spcPts val="0"/>
              </a:spcAft>
              <a:buClr>
                <a:schemeClr val="dk1"/>
              </a:buClr>
              <a:buSzPts val="6000"/>
              <a:buFont typeface="Lexend"/>
              <a:buNone/>
              <a:defRPr sz="6000" b="1" i="0" u="none" strike="noStrike" cap="none">
                <a:solidFill>
                  <a:schemeClr val="dk1"/>
                </a:solidFill>
                <a:latin typeface="Lexend"/>
                <a:ea typeface="Lexend"/>
                <a:cs typeface="Lexend"/>
                <a:sym typeface="Lexend"/>
              </a:defRPr>
            </a:lvl4pPr>
            <a:lvl5pPr marR="0" lvl="4" algn="ctr" rtl="0">
              <a:lnSpc>
                <a:spcPct val="100000"/>
              </a:lnSpc>
              <a:spcBef>
                <a:spcPts val="0"/>
              </a:spcBef>
              <a:spcAft>
                <a:spcPts val="0"/>
              </a:spcAft>
              <a:buClr>
                <a:schemeClr val="dk1"/>
              </a:buClr>
              <a:buSzPts val="6000"/>
              <a:buFont typeface="Lexend"/>
              <a:buNone/>
              <a:defRPr sz="6000" b="1" i="0" u="none" strike="noStrike" cap="none">
                <a:solidFill>
                  <a:schemeClr val="dk1"/>
                </a:solidFill>
                <a:latin typeface="Lexend"/>
                <a:ea typeface="Lexend"/>
                <a:cs typeface="Lexend"/>
                <a:sym typeface="Lexend"/>
              </a:defRPr>
            </a:lvl5pPr>
            <a:lvl6pPr marR="0" lvl="5" algn="ctr" rtl="0">
              <a:lnSpc>
                <a:spcPct val="100000"/>
              </a:lnSpc>
              <a:spcBef>
                <a:spcPts val="0"/>
              </a:spcBef>
              <a:spcAft>
                <a:spcPts val="0"/>
              </a:spcAft>
              <a:buClr>
                <a:schemeClr val="dk1"/>
              </a:buClr>
              <a:buSzPts val="6000"/>
              <a:buFont typeface="Lexend"/>
              <a:buNone/>
              <a:defRPr sz="6000" b="1" i="0" u="none" strike="noStrike" cap="none">
                <a:solidFill>
                  <a:schemeClr val="dk1"/>
                </a:solidFill>
                <a:latin typeface="Lexend"/>
                <a:ea typeface="Lexend"/>
                <a:cs typeface="Lexend"/>
                <a:sym typeface="Lexend"/>
              </a:defRPr>
            </a:lvl6pPr>
            <a:lvl7pPr marR="0" lvl="6" algn="ctr" rtl="0">
              <a:lnSpc>
                <a:spcPct val="100000"/>
              </a:lnSpc>
              <a:spcBef>
                <a:spcPts val="0"/>
              </a:spcBef>
              <a:spcAft>
                <a:spcPts val="0"/>
              </a:spcAft>
              <a:buClr>
                <a:schemeClr val="dk1"/>
              </a:buClr>
              <a:buSzPts val="6000"/>
              <a:buFont typeface="Lexend"/>
              <a:buNone/>
              <a:defRPr sz="6000" b="1" i="0" u="none" strike="noStrike" cap="none">
                <a:solidFill>
                  <a:schemeClr val="dk1"/>
                </a:solidFill>
                <a:latin typeface="Lexend"/>
                <a:ea typeface="Lexend"/>
                <a:cs typeface="Lexend"/>
                <a:sym typeface="Lexend"/>
              </a:defRPr>
            </a:lvl7pPr>
            <a:lvl8pPr marR="0" lvl="7" algn="ctr" rtl="0">
              <a:lnSpc>
                <a:spcPct val="100000"/>
              </a:lnSpc>
              <a:spcBef>
                <a:spcPts val="0"/>
              </a:spcBef>
              <a:spcAft>
                <a:spcPts val="0"/>
              </a:spcAft>
              <a:buClr>
                <a:schemeClr val="dk1"/>
              </a:buClr>
              <a:buSzPts val="6000"/>
              <a:buFont typeface="Lexend"/>
              <a:buNone/>
              <a:defRPr sz="6000" b="1" i="0" u="none" strike="noStrike" cap="none">
                <a:solidFill>
                  <a:schemeClr val="dk1"/>
                </a:solidFill>
                <a:latin typeface="Lexend"/>
                <a:ea typeface="Lexend"/>
                <a:cs typeface="Lexend"/>
                <a:sym typeface="Lexend"/>
              </a:defRPr>
            </a:lvl8pPr>
            <a:lvl9pPr marR="0" lvl="8" algn="ctr" rtl="0">
              <a:lnSpc>
                <a:spcPct val="100000"/>
              </a:lnSpc>
              <a:spcBef>
                <a:spcPts val="0"/>
              </a:spcBef>
              <a:spcAft>
                <a:spcPts val="0"/>
              </a:spcAft>
              <a:buClr>
                <a:schemeClr val="dk1"/>
              </a:buClr>
              <a:buSzPts val="6000"/>
              <a:buFont typeface="Lexend"/>
              <a:buNone/>
              <a:defRPr sz="6000" b="1" i="0" u="none" strike="noStrike" cap="none">
                <a:solidFill>
                  <a:schemeClr val="dk1"/>
                </a:solidFill>
                <a:latin typeface="Lexend"/>
                <a:ea typeface="Lexend"/>
                <a:cs typeface="Lexend"/>
                <a:sym typeface="Lexend"/>
              </a:defRPr>
            </a:lvl9pPr>
          </a:lstStyle>
          <a:p>
            <a:endParaRPr lang="en-US" sz="1400" dirty="0" smtClean="0">
              <a:solidFill>
                <a:schemeClr val="tx1"/>
              </a:solidFill>
              <a:latin typeface="DM Sans" pitchFamily="2" charset="0"/>
            </a:endParaRPr>
          </a:p>
          <a:p>
            <a:endParaRPr lang="en-US" sz="1400" dirty="0" smtClean="0">
              <a:solidFill>
                <a:schemeClr val="tx1"/>
              </a:solidFill>
              <a:latin typeface="DM Sans" pitchFamily="2" charset="0"/>
            </a:endParaRPr>
          </a:p>
          <a:p>
            <a:endParaRPr lang="en-US" sz="1400" dirty="0">
              <a:solidFill>
                <a:schemeClr val="tx1"/>
              </a:solidFill>
              <a:latin typeface="DM Sans" pitchFamily="2" charset="0"/>
            </a:endParaRPr>
          </a:p>
        </p:txBody>
      </p:sp>
      <p:sp>
        <p:nvSpPr>
          <p:cNvPr id="5" name="Rectangle 3"/>
          <p:cNvSpPr>
            <a:spLocks noChangeArrowheads="1"/>
          </p:cNvSpPr>
          <p:nvPr/>
        </p:nvSpPr>
        <p:spPr bwMode="auto">
          <a:xfrm>
            <a:off x="451677" y="1189821"/>
            <a:ext cx="6760115"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Arial" panose="020B0604020202020204" pitchFamily="34" charset="0"/>
              </a:rPr>
              <a:t>AI-Based Traffic Control:</a:t>
            </a:r>
            <a:r>
              <a:rPr kumimoji="0" lang="en-US" b="0" i="0" u="none" strike="noStrike" cap="none" normalizeH="0" baseline="0" dirty="0" smtClean="0">
                <a:ln>
                  <a:noFill/>
                </a:ln>
                <a:solidFill>
                  <a:schemeClr val="tx1"/>
                </a:solidFill>
                <a:effectLst/>
                <a:latin typeface="Arial" panose="020B0604020202020204" pitchFamily="34" charset="0"/>
              </a:rPr>
              <a:t/>
            </a:r>
            <a:br>
              <a:rPr kumimoji="0" lang="en-US" b="0" i="0" u="none" strike="noStrike" cap="none" normalizeH="0" baseline="0" dirty="0" smtClean="0">
                <a:ln>
                  <a:noFill/>
                </a:ln>
                <a:solidFill>
                  <a:schemeClr val="tx1"/>
                </a:solidFill>
                <a:effectLst/>
                <a:latin typeface="Arial" panose="020B0604020202020204" pitchFamily="34" charset="0"/>
              </a:rPr>
            </a:br>
            <a:r>
              <a:rPr kumimoji="0" lang="en-US" b="0" i="0" u="none" strike="noStrike" cap="none" normalizeH="0" baseline="0" dirty="0" smtClean="0">
                <a:ln>
                  <a:noFill/>
                </a:ln>
                <a:solidFill>
                  <a:schemeClr val="tx1"/>
                </a:solidFill>
                <a:effectLst/>
                <a:latin typeface="Arial" panose="020B0604020202020204" pitchFamily="34" charset="0"/>
              </a:rPr>
              <a:t>Develop a low-cost, edge-powered system using ESP32-CAM and </a:t>
            </a:r>
            <a:r>
              <a:rPr kumimoji="0" lang="en-US" b="0" i="0" u="none" strike="noStrike" cap="none" normalizeH="0" baseline="0" dirty="0" err="1" smtClean="0">
                <a:ln>
                  <a:noFill/>
                </a:ln>
                <a:solidFill>
                  <a:schemeClr val="tx1"/>
                </a:solidFill>
                <a:effectLst/>
                <a:latin typeface="Arial" panose="020B0604020202020204" pitchFamily="34" charset="0"/>
              </a:rPr>
              <a:t>Arduino</a:t>
            </a:r>
            <a:r>
              <a:rPr kumimoji="0" lang="en-US" b="0" i="0" u="none" strike="noStrike" cap="none" normalizeH="0" baseline="0" dirty="0" smtClean="0">
                <a:ln>
                  <a:noFill/>
                </a:ln>
                <a:solidFill>
                  <a:schemeClr val="tx1"/>
                </a:solidFill>
                <a:effectLst/>
                <a:latin typeface="Arial" panose="020B0604020202020204" pitchFamily="34" charset="0"/>
              </a:rPr>
              <a:t> for dynamic signal control.</a:t>
            </a:r>
            <a:br>
              <a:rPr kumimoji="0" lang="en-US" b="0" i="0" u="none" strike="noStrike" cap="none" normalizeH="0" baseline="0" dirty="0" smtClean="0">
                <a:ln>
                  <a:noFill/>
                </a:ln>
                <a:solidFill>
                  <a:schemeClr val="tx1"/>
                </a:solidFill>
                <a:effectLst/>
                <a:latin typeface="Arial" panose="020B0604020202020204" pitchFamily="34" charset="0"/>
              </a:rPr>
            </a:br>
            <a:endParaRPr kumimoji="0" 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Arial" panose="020B0604020202020204" pitchFamily="34" charset="0"/>
              </a:rPr>
              <a:t>Vehicle Density Estimation:</a:t>
            </a:r>
            <a:r>
              <a:rPr kumimoji="0" lang="en-US" b="0" i="0" u="none" strike="noStrike" cap="none" normalizeH="0" baseline="0" dirty="0" smtClean="0">
                <a:ln>
                  <a:noFill/>
                </a:ln>
                <a:solidFill>
                  <a:schemeClr val="tx1"/>
                </a:solidFill>
                <a:effectLst/>
                <a:latin typeface="Arial" panose="020B0604020202020204" pitchFamily="34" charset="0"/>
              </a:rPr>
              <a:t/>
            </a:r>
            <a:br>
              <a:rPr kumimoji="0" lang="en-US" b="0" i="0" u="none" strike="noStrike" cap="none" normalizeH="0" baseline="0" dirty="0" smtClean="0">
                <a:ln>
                  <a:noFill/>
                </a:ln>
                <a:solidFill>
                  <a:schemeClr val="tx1"/>
                </a:solidFill>
                <a:effectLst/>
                <a:latin typeface="Arial" panose="020B0604020202020204" pitchFamily="34" charset="0"/>
              </a:rPr>
            </a:br>
            <a:r>
              <a:rPr kumimoji="0" lang="en-US" b="0" i="0" u="none" strike="noStrike" cap="none" normalizeH="0" baseline="0" dirty="0" smtClean="0">
                <a:ln>
                  <a:noFill/>
                </a:ln>
                <a:solidFill>
                  <a:schemeClr val="tx1"/>
                </a:solidFill>
                <a:effectLst/>
                <a:latin typeface="Arial" panose="020B0604020202020204" pitchFamily="34" charset="0"/>
              </a:rPr>
              <a:t>Use computer vision (YOLO/</a:t>
            </a:r>
            <a:r>
              <a:rPr kumimoji="0" lang="en-US" b="0" i="0" u="none" strike="noStrike" cap="none" normalizeH="0" baseline="0" dirty="0" err="1" smtClean="0">
                <a:ln>
                  <a:noFill/>
                </a:ln>
                <a:solidFill>
                  <a:schemeClr val="tx1"/>
                </a:solidFill>
                <a:effectLst/>
                <a:latin typeface="Arial" panose="020B0604020202020204" pitchFamily="34" charset="0"/>
              </a:rPr>
              <a:t>MobileNet</a:t>
            </a:r>
            <a:r>
              <a:rPr kumimoji="0" lang="en-US" b="0" i="0" u="none" strike="noStrike" cap="none" normalizeH="0" baseline="0" dirty="0" smtClean="0">
                <a:ln>
                  <a:noFill/>
                </a:ln>
                <a:solidFill>
                  <a:schemeClr val="tx1"/>
                </a:solidFill>
                <a:effectLst/>
                <a:latin typeface="Arial" panose="020B0604020202020204" pitchFamily="34" charset="0"/>
              </a:rPr>
              <a:t>) to count vehicles and assess lane-wise congestion.</a:t>
            </a:r>
            <a:br>
              <a:rPr kumimoji="0" lang="en-US" b="0" i="0" u="none" strike="noStrike" cap="none" normalizeH="0" baseline="0" dirty="0" smtClean="0">
                <a:ln>
                  <a:noFill/>
                </a:ln>
                <a:solidFill>
                  <a:schemeClr val="tx1"/>
                </a:solidFill>
                <a:effectLst/>
                <a:latin typeface="Arial" panose="020B0604020202020204" pitchFamily="34" charset="0"/>
              </a:rPr>
            </a:br>
            <a:endParaRPr kumimoji="0" 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Arial" panose="020B0604020202020204" pitchFamily="34" charset="0"/>
              </a:rPr>
              <a:t>Emergency Vehicle Detection:</a:t>
            </a:r>
            <a:r>
              <a:rPr kumimoji="0" lang="en-US" b="0" i="0" u="none" strike="noStrike" cap="none" normalizeH="0" baseline="0" dirty="0" smtClean="0">
                <a:ln>
                  <a:noFill/>
                </a:ln>
                <a:solidFill>
                  <a:schemeClr val="tx1"/>
                </a:solidFill>
                <a:effectLst/>
                <a:latin typeface="Arial" panose="020B0604020202020204" pitchFamily="34" charset="0"/>
              </a:rPr>
              <a:t/>
            </a:r>
            <a:br>
              <a:rPr kumimoji="0" lang="en-US" b="0" i="0" u="none" strike="noStrike" cap="none" normalizeH="0" baseline="0" dirty="0" smtClean="0">
                <a:ln>
                  <a:noFill/>
                </a:ln>
                <a:solidFill>
                  <a:schemeClr val="tx1"/>
                </a:solidFill>
                <a:effectLst/>
                <a:latin typeface="Arial" panose="020B0604020202020204" pitchFamily="34" charset="0"/>
              </a:rPr>
            </a:br>
            <a:r>
              <a:rPr kumimoji="0" lang="en-US" b="0" i="0" u="none" strike="noStrike" cap="none" normalizeH="0" baseline="0" dirty="0" smtClean="0">
                <a:ln>
                  <a:noFill/>
                </a:ln>
                <a:solidFill>
                  <a:schemeClr val="tx1"/>
                </a:solidFill>
                <a:effectLst/>
                <a:latin typeface="Arial" panose="020B0604020202020204" pitchFamily="34" charset="0"/>
              </a:rPr>
              <a:t>Identify ambulances/fire trucks and override signals for immediate priority.</a:t>
            </a:r>
            <a:br>
              <a:rPr kumimoji="0" lang="en-US" b="0" i="0" u="none" strike="noStrike" cap="none" normalizeH="0" baseline="0" dirty="0" smtClean="0">
                <a:ln>
                  <a:noFill/>
                </a:ln>
                <a:solidFill>
                  <a:schemeClr val="tx1"/>
                </a:solidFill>
                <a:effectLst/>
                <a:latin typeface="Arial" panose="020B0604020202020204" pitchFamily="34" charset="0"/>
              </a:rPr>
            </a:br>
            <a:endParaRPr kumimoji="0" 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Arial" panose="020B0604020202020204" pitchFamily="34" charset="0"/>
              </a:rPr>
              <a:t>Adaptive Signal Timing:</a:t>
            </a:r>
            <a:r>
              <a:rPr kumimoji="0" lang="en-US" b="0" i="0" u="none" strike="noStrike" cap="none" normalizeH="0" baseline="0" dirty="0" smtClean="0">
                <a:ln>
                  <a:noFill/>
                </a:ln>
                <a:solidFill>
                  <a:schemeClr val="tx1"/>
                </a:solidFill>
                <a:effectLst/>
                <a:latin typeface="Arial" panose="020B0604020202020204" pitchFamily="34" charset="0"/>
              </a:rPr>
              <a:t/>
            </a:r>
            <a:br>
              <a:rPr kumimoji="0" lang="en-US" b="0" i="0" u="none" strike="noStrike" cap="none" normalizeH="0" baseline="0" dirty="0" smtClean="0">
                <a:ln>
                  <a:noFill/>
                </a:ln>
                <a:solidFill>
                  <a:schemeClr val="tx1"/>
                </a:solidFill>
                <a:effectLst/>
                <a:latin typeface="Arial" panose="020B0604020202020204" pitchFamily="34" charset="0"/>
              </a:rPr>
            </a:br>
            <a:r>
              <a:rPr kumimoji="0" lang="en-US" b="0" i="0" u="none" strike="noStrike" cap="none" normalizeH="0" baseline="0" dirty="0" smtClean="0">
                <a:ln>
                  <a:noFill/>
                </a:ln>
                <a:solidFill>
                  <a:schemeClr val="tx1"/>
                </a:solidFill>
                <a:effectLst/>
                <a:latin typeface="Arial" panose="020B0604020202020204" pitchFamily="34" charset="0"/>
              </a:rPr>
              <a:t>Adjust green light durations in real time based on traffic flow using edge AI.</a:t>
            </a:r>
            <a:br>
              <a:rPr kumimoji="0" lang="en-US" b="0" i="0" u="none" strike="noStrike" cap="none" normalizeH="0" baseline="0" dirty="0" smtClean="0">
                <a:ln>
                  <a:noFill/>
                </a:ln>
                <a:solidFill>
                  <a:schemeClr val="tx1"/>
                </a:solidFill>
                <a:effectLst/>
                <a:latin typeface="Arial" panose="020B0604020202020204" pitchFamily="34" charset="0"/>
              </a:rPr>
            </a:br>
            <a:endParaRPr kumimoji="0" 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Arial" panose="020B0604020202020204" pitchFamily="34" charset="0"/>
              </a:rPr>
              <a:t>Scalable Design:</a:t>
            </a:r>
            <a:r>
              <a:rPr kumimoji="0" lang="en-US" b="0" i="0" u="none" strike="noStrike" cap="none" normalizeH="0" baseline="0" dirty="0" smtClean="0">
                <a:ln>
                  <a:noFill/>
                </a:ln>
                <a:solidFill>
                  <a:schemeClr val="tx1"/>
                </a:solidFill>
                <a:effectLst/>
                <a:latin typeface="Arial" panose="020B0604020202020204" pitchFamily="34" charset="0"/>
              </a:rPr>
              <a:t/>
            </a:r>
            <a:br>
              <a:rPr kumimoji="0" lang="en-US" b="0" i="0" u="none" strike="noStrike" cap="none" normalizeH="0" baseline="0" dirty="0" smtClean="0">
                <a:ln>
                  <a:noFill/>
                </a:ln>
                <a:solidFill>
                  <a:schemeClr val="tx1"/>
                </a:solidFill>
                <a:effectLst/>
                <a:latin typeface="Arial" panose="020B0604020202020204" pitchFamily="34" charset="0"/>
              </a:rPr>
            </a:br>
            <a:r>
              <a:rPr kumimoji="0" lang="en-US" b="0" i="0" u="none" strike="noStrike" cap="none" normalizeH="0" baseline="0" dirty="0" smtClean="0">
                <a:ln>
                  <a:noFill/>
                </a:ln>
                <a:solidFill>
                  <a:schemeClr val="tx1"/>
                </a:solidFill>
                <a:effectLst/>
                <a:latin typeface="Arial" panose="020B0604020202020204" pitchFamily="34" charset="0"/>
              </a:rPr>
              <a:t>Enable modular, UART-based integration for easy deployment across intersections.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7" name="Google Shape;467;p37"/>
          <p:cNvSpPr txBox="1">
            <a:spLocks noGrp="1"/>
          </p:cNvSpPr>
          <p:nvPr>
            <p:ph type="title"/>
          </p:nvPr>
        </p:nvSpPr>
        <p:spPr>
          <a:xfrm>
            <a:off x="598313" y="18185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Literature survey</a:t>
            </a:r>
            <a:endParaRPr dirty="0"/>
          </a:p>
        </p:txBody>
      </p:sp>
      <p:graphicFrame>
        <p:nvGraphicFramePr>
          <p:cNvPr id="6" name="Table 5">
            <a:extLst>
              <a:ext uri="{FF2B5EF4-FFF2-40B4-BE49-F238E27FC236}">
                <a16:creationId xmlns:a16="http://schemas.microsoft.com/office/drawing/2014/main" xmlns="" id="{2B599E82-FD5C-8ACB-1768-75314F7F7393}"/>
              </a:ext>
            </a:extLst>
          </p:cNvPr>
          <p:cNvGraphicFramePr>
            <a:graphicFrameLocks noGrp="1"/>
          </p:cNvGraphicFramePr>
          <p:nvPr>
            <p:extLst>
              <p:ext uri="{D42A27DB-BD31-4B8C-83A1-F6EECF244321}">
                <p14:modId xmlns:p14="http://schemas.microsoft.com/office/powerpoint/2010/main" val="2016748875"/>
              </p:ext>
            </p:extLst>
          </p:nvPr>
        </p:nvGraphicFramePr>
        <p:xfrm>
          <a:off x="198405" y="958333"/>
          <a:ext cx="8625839" cy="3821150"/>
        </p:xfrm>
        <a:graphic>
          <a:graphicData uri="http://schemas.openxmlformats.org/drawingml/2006/table">
            <a:tbl>
              <a:tblPr firstRow="1" bandRow="1">
                <a:tableStyleId>{EF547847-3065-4289-B391-CBF8520C95CC}</a:tableStyleId>
              </a:tblPr>
              <a:tblGrid>
                <a:gridCol w="1570275">
                  <a:extLst>
                    <a:ext uri="{9D8B030D-6E8A-4147-A177-3AD203B41FA5}">
                      <a16:colId xmlns:a16="http://schemas.microsoft.com/office/drawing/2014/main" xmlns="" val="3737520313"/>
                    </a:ext>
                  </a:extLst>
                </a:gridCol>
                <a:gridCol w="1811447">
                  <a:extLst>
                    <a:ext uri="{9D8B030D-6E8A-4147-A177-3AD203B41FA5}">
                      <a16:colId xmlns:a16="http://schemas.microsoft.com/office/drawing/2014/main" xmlns="" val="1773539768"/>
                    </a:ext>
                  </a:extLst>
                </a:gridCol>
                <a:gridCol w="2468902">
                  <a:extLst>
                    <a:ext uri="{9D8B030D-6E8A-4147-A177-3AD203B41FA5}">
                      <a16:colId xmlns:a16="http://schemas.microsoft.com/office/drawing/2014/main" xmlns="" val="2939745850"/>
                    </a:ext>
                  </a:extLst>
                </a:gridCol>
                <a:gridCol w="2775215">
                  <a:extLst>
                    <a:ext uri="{9D8B030D-6E8A-4147-A177-3AD203B41FA5}">
                      <a16:colId xmlns:a16="http://schemas.microsoft.com/office/drawing/2014/main" xmlns="" val="1078833675"/>
                    </a:ext>
                  </a:extLst>
                </a:gridCol>
              </a:tblGrid>
              <a:tr h="406251">
                <a:tc>
                  <a:txBody>
                    <a:bodyPr/>
                    <a:lstStyle/>
                    <a:p>
                      <a:pPr algn="ctr"/>
                      <a:r>
                        <a:rPr lang="en-US" dirty="0" smtClean="0"/>
                        <a:t>LITERATURE</a:t>
                      </a:r>
                    </a:p>
                  </a:txBody>
                  <a:tcPr>
                    <a:solidFill>
                      <a:schemeClr val="bg2">
                        <a:lumMod val="75000"/>
                      </a:schemeClr>
                    </a:solidFill>
                  </a:tcPr>
                </a:tc>
                <a:tc>
                  <a:txBody>
                    <a:bodyPr/>
                    <a:lstStyle/>
                    <a:p>
                      <a:pPr algn="ctr"/>
                      <a:r>
                        <a:rPr lang="en-US" dirty="0" smtClean="0"/>
                        <a:t>AUTHOR</a:t>
                      </a:r>
                      <a:endParaRPr lang="en-IN" dirty="0"/>
                    </a:p>
                  </a:txBody>
                  <a:tcPr>
                    <a:solidFill>
                      <a:schemeClr val="bg2">
                        <a:lumMod val="75000"/>
                      </a:schemeClr>
                    </a:solidFill>
                  </a:tcPr>
                </a:tc>
                <a:tc>
                  <a:txBody>
                    <a:bodyPr/>
                    <a:lstStyle/>
                    <a:p>
                      <a:pPr algn="ctr"/>
                      <a:r>
                        <a:rPr lang="en-US" dirty="0" smtClean="0"/>
                        <a:t>EXPLANATION</a:t>
                      </a:r>
                      <a:endParaRPr lang="en-IN" dirty="0"/>
                    </a:p>
                  </a:txBody>
                  <a:tcPr>
                    <a:solidFill>
                      <a:schemeClr val="bg2">
                        <a:lumMod val="75000"/>
                      </a:schemeClr>
                    </a:solidFill>
                  </a:tcPr>
                </a:tc>
                <a:tc>
                  <a:txBody>
                    <a:bodyPr/>
                    <a:lstStyle/>
                    <a:p>
                      <a:pPr algn="ctr"/>
                      <a:r>
                        <a:rPr lang="en-US" sz="1400" dirty="0" smtClean="0"/>
                        <a:t>LIMITATION</a:t>
                      </a:r>
                      <a:endParaRPr lang="en-IN" sz="1400" dirty="0"/>
                    </a:p>
                  </a:txBody>
                  <a:tcPr>
                    <a:solidFill>
                      <a:schemeClr val="bg2">
                        <a:lumMod val="75000"/>
                      </a:schemeClr>
                    </a:solidFill>
                  </a:tcPr>
                </a:tc>
                <a:extLst>
                  <a:ext uri="{0D108BD9-81ED-4DB2-BD59-A6C34878D82A}">
                    <a16:rowId xmlns:a16="http://schemas.microsoft.com/office/drawing/2014/main" xmlns="" val="359968446"/>
                  </a:ext>
                </a:extLst>
              </a:tr>
              <a:tr h="1045377">
                <a:tc>
                  <a:txBody>
                    <a:bodyPr/>
                    <a:lstStyle/>
                    <a:p>
                      <a:r>
                        <a:rPr lang="en-US" sz="1100" dirty="0" smtClean="0">
                          <a:latin typeface="Times New Roman" panose="02020603050405020304" pitchFamily="18" charset="0"/>
                          <a:cs typeface="Times New Roman" panose="02020603050405020304" pitchFamily="18" charset="0"/>
                        </a:rPr>
                        <a:t>Edge-Computing Assisted Real-Time Traffic Signal Optimization Using Lightweight YOLO</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smtClean="0">
                          <a:latin typeface="Times New Roman" panose="02020603050405020304" pitchFamily="18" charset="0"/>
                          <a:cs typeface="Times New Roman" panose="02020603050405020304" pitchFamily="18" charset="0"/>
                        </a:rPr>
                        <a:t>X. Yu</a:t>
                      </a:r>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Proposes a cloud-centric </a:t>
                      </a:r>
                      <a:r>
                        <a:rPr lang="en-US" sz="11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IoT</a:t>
                      </a:r>
                      <a:r>
                        <a:rPr lang="en-US" sz="11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architecture for traffic monitoring, relying on centralized computation for data analytics.</a:t>
                      </a:r>
                      <a:endParaRPr lang="en-IN" sz="11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endParaRPr>
                    </a:p>
                    <a:p>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High latency for real-time signal control due to cloud dependency, motivating the need for edge-based solutions (like this project’s ESP32/</a:t>
                      </a:r>
                      <a:r>
                        <a:rPr lang="en-US" sz="11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Arduino</a:t>
                      </a:r>
                      <a:r>
                        <a:rPr lang="en-US" sz="11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deployment).</a:t>
                      </a:r>
                      <a:endParaRPr lang="en-IN" sz="11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endParaRPr>
                    </a:p>
                  </a:txBody>
                  <a:tcPr/>
                </a:tc>
                <a:extLst>
                  <a:ext uri="{0D108BD9-81ED-4DB2-BD59-A6C34878D82A}">
                    <a16:rowId xmlns:a16="http://schemas.microsoft.com/office/drawing/2014/main" xmlns="" val="3880701666"/>
                  </a:ext>
                </a:extLst>
              </a:tr>
              <a:tr h="1184761">
                <a:tc>
                  <a:txBody>
                    <a:bodyPr/>
                    <a:lstStyle/>
                    <a:p>
                      <a:r>
                        <a:rPr lang="en-US" sz="1100" dirty="0" smtClean="0">
                          <a:latin typeface="Times New Roman" panose="02020603050405020304" pitchFamily="18" charset="0"/>
                          <a:cs typeface="Times New Roman" panose="02020603050405020304" pitchFamily="18" charset="0"/>
                        </a:rPr>
                        <a:t>ESP32-CAM Based Vehicle Density Estimation for Adaptive Traffic Lights</a:t>
                      </a:r>
                      <a:endParaRPr lang="en-IN" sz="1100" dirty="0">
                        <a:latin typeface="Times New Roman" panose="02020603050405020304" pitchFamily="18" charset="0"/>
                        <a:cs typeface="Times New Roman" panose="02020603050405020304" pitchFamily="18" charset="0"/>
                      </a:endParaRPr>
                    </a:p>
                  </a:txBody>
                  <a:tcPr/>
                </a:tc>
                <a:tc>
                  <a:txBody>
                    <a:bodyPr/>
                    <a:lstStyle/>
                    <a:p>
                      <a:pPr marR="0" algn="l" rtl="0">
                        <a:lnSpc>
                          <a:spcPct val="100000"/>
                        </a:lnSpc>
                        <a:spcBef>
                          <a:spcPts val="0"/>
                        </a:spcBef>
                        <a:spcAft>
                          <a:spcPts val="0"/>
                        </a:spcAft>
                        <a:buClr>
                          <a:srgbClr val="000000"/>
                        </a:buClr>
                        <a:buFont typeface="Arial"/>
                      </a:pPr>
                      <a:r>
                        <a:rPr lang="en-US" sz="1100" dirty="0" smtClean="0">
                          <a:latin typeface="Times New Roman" panose="02020603050405020304" pitchFamily="18" charset="0"/>
                          <a:cs typeface="Times New Roman" panose="02020603050405020304" pitchFamily="18" charset="0"/>
                        </a:rPr>
                        <a:t>W. Zhang </a:t>
                      </a:r>
                      <a:endParaRPr lang="en-IN" sz="1100" b="0" i="0" u="none" strike="noStrike" cap="none" dirty="0">
                        <a:solidFill>
                          <a:srgbClr val="000000"/>
                        </a:solidFill>
                        <a:effectLst/>
                        <a:latin typeface="Times New Roman" panose="02020603050405020304" pitchFamily="18" charset="0"/>
                        <a:cs typeface="Times New Roman" panose="02020603050405020304" pitchFamily="18" charset="0"/>
                        <a:sym typeface="Arial"/>
                      </a:endParaRPr>
                    </a:p>
                  </a:txBody>
                  <a:tcPr/>
                </a:tc>
                <a:tc>
                  <a:txBody>
                    <a:bodyPr/>
                    <a:lstStyle/>
                    <a:p>
                      <a:pPr marR="0" algn="l" rtl="0">
                        <a:lnSpc>
                          <a:spcPct val="100000"/>
                        </a:lnSpc>
                        <a:spcBef>
                          <a:spcPts val="0"/>
                        </a:spcBef>
                        <a:spcAft>
                          <a:spcPts val="0"/>
                        </a:spcAft>
                        <a:buClr>
                          <a:srgbClr val="000000"/>
                        </a:buClr>
                        <a:buFont typeface="Arial"/>
                      </a:pPr>
                      <a:r>
                        <a:rPr lang="en-US" sz="1100" dirty="0" smtClean="0">
                          <a:latin typeface="Times New Roman" panose="02020603050405020304" pitchFamily="18" charset="0"/>
                          <a:cs typeface="Times New Roman" panose="02020603050405020304" pitchFamily="18" charset="0"/>
                        </a:rPr>
                        <a:t>Effectively estimates vehicle density but does not support emergency vehicle detection, limiting its responsiveness. Additionally, it lacks inter-node communication, making it unsuitable for coordinated multi-intersection control.</a:t>
                      </a:r>
                      <a:endParaRPr lang="en-IN" sz="1100" b="0" i="0" u="none" strike="noStrike" cap="none" dirty="0">
                        <a:solidFill>
                          <a:srgbClr val="000000"/>
                        </a:solidFill>
                        <a:effectLst/>
                        <a:latin typeface="Times New Roman" panose="02020603050405020304" pitchFamily="18" charset="0"/>
                        <a:cs typeface="Times New Roman" panose="02020603050405020304" pitchFamily="18" charset="0"/>
                        <a:sym typeface="Arial"/>
                      </a:endParaRPr>
                    </a:p>
                  </a:txBody>
                  <a:tcPr/>
                </a:tc>
                <a:tc>
                  <a:txBody>
                    <a:bodyPr/>
                    <a:lstStyle/>
                    <a:p>
                      <a:pPr marR="0" algn="l" rtl="0">
                        <a:lnSpc>
                          <a:spcPct val="100000"/>
                        </a:lnSpc>
                        <a:spcBef>
                          <a:spcPts val="0"/>
                        </a:spcBef>
                        <a:spcAft>
                          <a:spcPts val="0"/>
                        </a:spcAft>
                        <a:buClr>
                          <a:srgbClr val="000000"/>
                        </a:buClr>
                        <a:buFont typeface="Arial"/>
                      </a:pPr>
                      <a:r>
                        <a:rPr lang="en-US" sz="1100" dirty="0" smtClean="0">
                          <a:latin typeface="Times New Roman" panose="02020603050405020304" pitchFamily="18" charset="0"/>
                          <a:cs typeface="Times New Roman" panose="02020603050405020304" pitchFamily="18" charset="0"/>
                        </a:rPr>
                        <a:t>Lacks real-time emergency vehicle prioritization and struggles with low-light detection accuracy. It also has limited scalability across multiple intersections without V2X support.</a:t>
                      </a:r>
                      <a:endParaRPr lang="en-IN" sz="1100" b="0" i="0" u="none" strike="noStrike" cap="none" dirty="0">
                        <a:solidFill>
                          <a:srgbClr val="000000"/>
                        </a:solidFill>
                        <a:effectLst/>
                        <a:latin typeface="Times New Roman" panose="02020603050405020304" pitchFamily="18" charset="0"/>
                        <a:cs typeface="Times New Roman" panose="02020603050405020304" pitchFamily="18" charset="0"/>
                        <a:sym typeface="Arial"/>
                      </a:endParaRPr>
                    </a:p>
                  </a:txBody>
                  <a:tcPr/>
                </a:tc>
                <a:extLst>
                  <a:ext uri="{0D108BD9-81ED-4DB2-BD59-A6C34878D82A}">
                    <a16:rowId xmlns:a16="http://schemas.microsoft.com/office/drawing/2014/main" xmlns="" val="923675407"/>
                  </a:ext>
                </a:extLst>
              </a:tr>
              <a:tr h="1184761">
                <a:tc>
                  <a:txBody>
                    <a:bodyPr/>
                    <a:lstStyle/>
                    <a:p>
                      <a:r>
                        <a:rPr lang="en-US" sz="1100" dirty="0" smtClean="0">
                          <a:latin typeface="Times New Roman" panose="02020603050405020304" pitchFamily="18" charset="0"/>
                          <a:cs typeface="Times New Roman" panose="02020603050405020304" pitchFamily="18" charset="0"/>
                        </a:rPr>
                        <a:t>Emergency Vehicle Priority in </a:t>
                      </a:r>
                      <a:r>
                        <a:rPr lang="en-US" sz="1100" dirty="0" err="1" smtClean="0">
                          <a:latin typeface="Times New Roman" panose="02020603050405020304" pitchFamily="18" charset="0"/>
                          <a:cs typeface="Times New Roman" panose="02020603050405020304" pitchFamily="18" charset="0"/>
                        </a:rPr>
                        <a:t>IoT</a:t>
                      </a:r>
                      <a:r>
                        <a:rPr lang="en-US" sz="1100" dirty="0" smtClean="0">
                          <a:latin typeface="Times New Roman" panose="02020603050405020304" pitchFamily="18" charset="0"/>
                          <a:cs typeface="Times New Roman" panose="02020603050405020304" pitchFamily="18" charset="0"/>
                        </a:rPr>
                        <a:t> Traffic Systems: A </a:t>
                      </a:r>
                      <a:r>
                        <a:rPr lang="en-US" sz="1100" dirty="0" err="1" smtClean="0">
                          <a:latin typeface="Times New Roman" panose="02020603050405020304" pitchFamily="18" charset="0"/>
                          <a:cs typeface="Times New Roman" panose="02020603050405020304" pitchFamily="18" charset="0"/>
                        </a:rPr>
                        <a:t>TinyML</a:t>
                      </a:r>
                      <a:r>
                        <a:rPr lang="en-US" sz="1100" dirty="0" smtClean="0">
                          <a:latin typeface="Times New Roman" panose="02020603050405020304" pitchFamily="18" charset="0"/>
                          <a:cs typeface="Times New Roman" panose="02020603050405020304" pitchFamily="18" charset="0"/>
                        </a:rPr>
                        <a:t> Approach</a:t>
                      </a:r>
                      <a:endParaRPr lang="en-IN" sz="1100" dirty="0">
                        <a:latin typeface="Times New Roman" panose="02020603050405020304" pitchFamily="18" charset="0"/>
                        <a:cs typeface="Times New Roman" panose="02020603050405020304" pitchFamily="18" charset="0"/>
                      </a:endParaRPr>
                    </a:p>
                  </a:txBody>
                  <a:tcPr/>
                </a:tc>
                <a:tc>
                  <a:txBody>
                    <a:bodyPr/>
                    <a:lstStyle/>
                    <a:p>
                      <a:pPr marR="0" algn="l" rtl="0">
                        <a:lnSpc>
                          <a:spcPct val="100000"/>
                        </a:lnSpc>
                        <a:spcBef>
                          <a:spcPts val="0"/>
                        </a:spcBef>
                        <a:spcAft>
                          <a:spcPts val="0"/>
                        </a:spcAft>
                        <a:buClr>
                          <a:srgbClr val="000000"/>
                        </a:buClr>
                        <a:buFont typeface="Arial"/>
                      </a:pPr>
                      <a:r>
                        <a:rPr lang="en-US" sz="1100" dirty="0" smtClean="0">
                          <a:latin typeface="Times New Roman" panose="02020603050405020304" pitchFamily="18" charset="0"/>
                          <a:cs typeface="Times New Roman" panose="02020603050405020304" pitchFamily="18" charset="0"/>
                        </a:rPr>
                        <a:t>L. Chen </a:t>
                      </a:r>
                      <a:endParaRPr lang="en-IN" sz="1100" b="0" i="0" u="none" strike="noStrike" cap="none" dirty="0">
                        <a:solidFill>
                          <a:srgbClr val="000000"/>
                        </a:solidFill>
                        <a:effectLst/>
                        <a:latin typeface="Times New Roman" panose="02020603050405020304" pitchFamily="18" charset="0"/>
                        <a:cs typeface="Times New Roman" panose="02020603050405020304" pitchFamily="18" charset="0"/>
                        <a:sym typeface="Arial"/>
                      </a:endParaRPr>
                    </a:p>
                  </a:txBody>
                  <a:tcPr/>
                </a:tc>
                <a:tc>
                  <a:txBody>
                    <a:bodyPr/>
                    <a:lstStyle/>
                    <a:p>
                      <a:pPr marR="0" algn="l" rtl="0">
                        <a:lnSpc>
                          <a:spcPct val="100000"/>
                        </a:lnSpc>
                        <a:spcBef>
                          <a:spcPts val="0"/>
                        </a:spcBef>
                        <a:spcAft>
                          <a:spcPts val="0"/>
                        </a:spcAft>
                        <a:buClr>
                          <a:srgbClr val="000000"/>
                        </a:buClr>
                        <a:buFont typeface="Arial"/>
                      </a:pPr>
                      <a:r>
                        <a:rPr lang="en-US" sz="1100" dirty="0" smtClean="0">
                          <a:latin typeface="Times New Roman" panose="02020603050405020304" pitchFamily="18" charset="0"/>
                          <a:cs typeface="Times New Roman" panose="02020603050405020304" pitchFamily="18" charset="0"/>
                        </a:rPr>
                        <a:t>While the paper demonstrates efficient edge-AI for emergency response, it doesn’t optimize signal timings based on overall traffic flow, reducing its effectiveness in managing daily congestion.</a:t>
                      </a:r>
                      <a:endParaRPr lang="en-IN" sz="1100" b="0" i="0" u="none" strike="noStrike" cap="none" dirty="0">
                        <a:solidFill>
                          <a:srgbClr val="000000"/>
                        </a:solidFill>
                        <a:effectLst/>
                        <a:latin typeface="Times New Roman" panose="02020603050405020304" pitchFamily="18" charset="0"/>
                        <a:cs typeface="Times New Roman" panose="02020603050405020304" pitchFamily="18" charset="0"/>
                        <a:sym typeface="Arial"/>
                      </a:endParaRPr>
                    </a:p>
                  </a:txBody>
                  <a:tcPr/>
                </a:tc>
                <a:tc>
                  <a:txBody>
                    <a:bodyPr/>
                    <a:lstStyle/>
                    <a:p>
                      <a:pPr marR="0" algn="l" rtl="0">
                        <a:lnSpc>
                          <a:spcPct val="100000"/>
                        </a:lnSpc>
                        <a:spcBef>
                          <a:spcPts val="0"/>
                        </a:spcBef>
                        <a:spcAft>
                          <a:spcPts val="0"/>
                        </a:spcAft>
                        <a:buClr>
                          <a:srgbClr val="000000"/>
                        </a:buClr>
                        <a:buFont typeface="Arial"/>
                      </a:pPr>
                      <a:r>
                        <a:rPr lang="en-US" sz="1100" dirty="0" smtClean="0">
                          <a:latin typeface="Times New Roman" panose="02020603050405020304" pitchFamily="18" charset="0"/>
                          <a:cs typeface="Times New Roman" panose="02020603050405020304" pitchFamily="18" charset="0"/>
                        </a:rPr>
                        <a:t>Focuses solely on emergency vehicle detection and lacks real-time traffic density adaptation. It also has limited integration with broader traffic signal control systems.</a:t>
                      </a:r>
                      <a:endParaRPr lang="en-IN" sz="1100" b="0" i="0" u="none" strike="noStrike" cap="none" dirty="0">
                        <a:solidFill>
                          <a:srgbClr val="000000"/>
                        </a:solidFill>
                        <a:effectLst/>
                        <a:latin typeface="Times New Roman" panose="02020603050405020304" pitchFamily="18" charset="0"/>
                        <a:cs typeface="Times New Roman" panose="02020603050405020304" pitchFamily="18" charset="0"/>
                        <a:sym typeface="Arial"/>
                      </a:endParaRPr>
                    </a:p>
                  </a:txBody>
                  <a:tcPr/>
                </a:tc>
                <a:extLst>
                  <a:ext uri="{0D108BD9-81ED-4DB2-BD59-A6C34878D82A}">
                    <a16:rowId xmlns:a16="http://schemas.microsoft.com/office/drawing/2014/main" xmlns="" val="1351183338"/>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3" name="Subtitle 2"/>
          <p:cNvSpPr>
            <a:spLocks noGrp="1"/>
          </p:cNvSpPr>
          <p:nvPr>
            <p:ph type="subTitle" idx="2"/>
          </p:nvPr>
        </p:nvSpPr>
        <p:spPr>
          <a:xfrm>
            <a:off x="6495566" y="0"/>
            <a:ext cx="2459100" cy="1055700"/>
          </a:xfrm>
        </p:spPr>
        <p:txBody>
          <a:bodyPr/>
          <a:lstStyle/>
          <a:p>
            <a:endParaRPr lang="en-IN" dirty="0"/>
          </a:p>
        </p:txBody>
      </p:sp>
      <p:sp>
        <p:nvSpPr>
          <p:cNvPr id="467" name="Google Shape;467;p37"/>
          <p:cNvSpPr txBox="1">
            <a:spLocks noGrp="1"/>
          </p:cNvSpPr>
          <p:nvPr>
            <p:ph type="title"/>
          </p:nvPr>
        </p:nvSpPr>
        <p:spPr>
          <a:xfrm>
            <a:off x="640487" y="22638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Existing System</a:t>
            </a:r>
            <a:endParaRPr dirty="0"/>
          </a:p>
        </p:txBody>
      </p:sp>
      <p:sp>
        <p:nvSpPr>
          <p:cNvPr id="2" name="Subtitle 1"/>
          <p:cNvSpPr>
            <a:spLocks noGrp="1" noChangeArrowheads="1"/>
          </p:cNvSpPr>
          <p:nvPr>
            <p:ph type="subTitle" idx="1"/>
          </p:nvPr>
        </p:nvSpPr>
        <p:spPr bwMode="auto">
          <a:xfrm>
            <a:off x="545730" y="915275"/>
            <a:ext cx="5949836"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panose="020B0604020202020204" pitchFamily="34" charset="0"/>
              </a:rPr>
              <a:t>How They Work:</a:t>
            </a:r>
            <a:r>
              <a:rPr kumimoji="0" lang="en-US" sz="1600" b="0" i="0" u="none" strike="noStrike" cap="none" normalizeH="0" baseline="0" dirty="0" smtClean="0">
                <a:ln>
                  <a:noFill/>
                </a:ln>
                <a:solidFill>
                  <a:schemeClr val="tx1"/>
                </a:solidFill>
                <a:effectLst/>
                <a:latin typeface="Arial" panose="020B0604020202020204" pitchFamily="34" charset="0"/>
              </a:rPr>
              <a:t/>
            </a:r>
            <a:br>
              <a:rPr kumimoji="0" lang="en-US" sz="1600" b="0" i="0" u="none" strike="noStrike" cap="none" normalizeH="0" baseline="0" dirty="0" smtClean="0">
                <a:ln>
                  <a:noFill/>
                </a:ln>
                <a:solidFill>
                  <a:schemeClr val="tx1"/>
                </a:solidFill>
                <a:effectLst/>
                <a:latin typeface="Arial" panose="020B0604020202020204" pitchFamily="34" charset="0"/>
              </a:rPr>
            </a:br>
            <a:r>
              <a:rPr kumimoji="0" lang="en-US" sz="1600" b="0" i="0" u="none" strike="noStrike" cap="none" normalizeH="0" baseline="0" dirty="0" smtClean="0">
                <a:ln>
                  <a:noFill/>
                </a:ln>
                <a:solidFill>
                  <a:schemeClr val="tx1"/>
                </a:solidFill>
                <a:effectLst/>
                <a:latin typeface="Arial" panose="020B0604020202020204" pitchFamily="34" charset="0"/>
              </a:rPr>
              <a:t>Traditional systems use fixed-time signal cycles—predefined green, yellow, and red durations—irrespective of real-time traffic conditions. These operate on static schedules and cannot adapt to traffic surges, lane-specific congestion, or emergency events.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panose="020B0604020202020204" pitchFamily="34" charset="0"/>
              </a:rPr>
              <a:t>Advantages:</a:t>
            </a:r>
            <a:endParaRPr kumimoji="0" lang="en-US" sz="1600" b="0" i="0" u="none" strike="noStrike" cap="none" normalizeH="0" baseline="0" dirty="0" smtClean="0">
              <a:ln>
                <a:noFill/>
              </a:ln>
              <a:solidFill>
                <a:schemeClr val="tx1"/>
              </a:solidFill>
              <a:effectLst/>
              <a:latin typeface="Arial" panose="020B0604020202020204" pitchFamily="34" charset="0"/>
            </a:endParaRPr>
          </a:p>
          <a:p>
            <a:pPr marL="457200" lvl="1" indent="0" algn="l" eaLnBrk="0" fontAlgn="base" hangingPunct="0">
              <a:spcBef>
                <a:spcPct val="0"/>
              </a:spcBef>
              <a:spcAft>
                <a:spcPct val="0"/>
              </a:spcAft>
              <a:buClrTx/>
              <a:buSzTx/>
              <a:buFontTx/>
              <a:buChar char="•"/>
            </a:pPr>
            <a:r>
              <a:rPr kumimoji="0" lang="en-US" sz="1600" b="0" i="0" u="none" strike="noStrike" cap="none" normalizeH="0" baseline="0" dirty="0" smtClean="0">
                <a:ln>
                  <a:noFill/>
                </a:ln>
                <a:solidFill>
                  <a:schemeClr val="tx1"/>
                </a:solidFill>
                <a:effectLst/>
                <a:latin typeface="Arial" panose="020B0604020202020204" pitchFamily="34" charset="0"/>
              </a:rPr>
              <a:t>Simple setup and maintenance</a:t>
            </a:r>
          </a:p>
          <a:p>
            <a:pPr marL="457200" lvl="1" indent="0" algn="l" eaLnBrk="0" fontAlgn="base" hangingPunct="0">
              <a:spcBef>
                <a:spcPct val="0"/>
              </a:spcBef>
              <a:spcAft>
                <a:spcPct val="0"/>
              </a:spcAft>
              <a:buClrTx/>
              <a:buSzTx/>
              <a:buFontTx/>
              <a:buChar char="•"/>
            </a:pPr>
            <a:r>
              <a:rPr kumimoji="0" lang="en-US" sz="1600" b="0" i="0" u="none" strike="noStrike" cap="none" normalizeH="0" baseline="0" dirty="0" smtClean="0">
                <a:ln>
                  <a:noFill/>
                </a:ln>
                <a:solidFill>
                  <a:schemeClr val="tx1"/>
                </a:solidFill>
                <a:effectLst/>
                <a:latin typeface="Arial" panose="020B0604020202020204" pitchFamily="34" charset="0"/>
              </a:rPr>
              <a:t>Cost-effective implementation</a:t>
            </a:r>
          </a:p>
          <a:p>
            <a:pPr marL="457200" lvl="1" indent="0" algn="l" eaLnBrk="0" fontAlgn="base" hangingPunct="0">
              <a:spcBef>
                <a:spcPct val="0"/>
              </a:spcBef>
              <a:spcAft>
                <a:spcPct val="0"/>
              </a:spcAft>
              <a:buClrTx/>
              <a:buSzTx/>
              <a:buFontTx/>
              <a:buChar char="•"/>
            </a:pPr>
            <a:r>
              <a:rPr kumimoji="0" lang="en-US" sz="1600" b="0" i="0" u="none" strike="noStrike" cap="none" normalizeH="0" baseline="0" dirty="0" smtClean="0">
                <a:ln>
                  <a:noFill/>
                </a:ln>
                <a:solidFill>
                  <a:schemeClr val="tx1"/>
                </a:solidFill>
                <a:effectLst/>
                <a:latin typeface="Arial" panose="020B0604020202020204" pitchFamily="34" charset="0"/>
              </a:rPr>
              <a:t>Easy for drivers to predict signal changes</a:t>
            </a:r>
          </a:p>
          <a:p>
            <a:pPr marL="457200" lvl="1" indent="0" algn="l" eaLnBrk="0" fontAlgn="base" hangingPunct="0">
              <a:spcBef>
                <a:spcPct val="0"/>
              </a:spcBef>
              <a:spcAft>
                <a:spcPct val="0"/>
              </a:spcAft>
              <a:buClrTx/>
              <a:buSzTx/>
              <a:buFontTx/>
              <a:buChar char="•"/>
            </a:pPr>
            <a:endParaRPr kumimoji="0" 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panose="020B0604020202020204" pitchFamily="34" charset="0"/>
              </a:rPr>
              <a:t>Drawbacks:</a:t>
            </a:r>
            <a:endParaRPr kumimoji="0" lang="en-US" sz="1600" b="0" i="0" u="none" strike="noStrike" cap="none" normalizeH="0" baseline="0" dirty="0" smtClean="0">
              <a:ln>
                <a:noFill/>
              </a:ln>
              <a:solidFill>
                <a:schemeClr val="tx1"/>
              </a:solidFill>
              <a:effectLst/>
              <a:latin typeface="Arial" panose="020B0604020202020204" pitchFamily="34" charset="0"/>
            </a:endParaRPr>
          </a:p>
          <a:p>
            <a:pPr marL="457200" lvl="1" indent="0" algn="l" eaLnBrk="0" fontAlgn="base" hangingPunct="0">
              <a:spcBef>
                <a:spcPct val="0"/>
              </a:spcBef>
              <a:spcAft>
                <a:spcPct val="0"/>
              </a:spcAft>
              <a:buClrTx/>
              <a:buSzTx/>
              <a:buFontTx/>
              <a:buChar char="•"/>
            </a:pPr>
            <a:r>
              <a:rPr kumimoji="0" lang="en-US" sz="1600" b="0" i="0" u="none" strike="noStrike" cap="none" normalizeH="0" baseline="0" dirty="0" smtClean="0">
                <a:ln>
                  <a:noFill/>
                </a:ln>
                <a:solidFill>
                  <a:schemeClr val="tx1"/>
                </a:solidFill>
                <a:effectLst/>
                <a:latin typeface="Arial" panose="020B0604020202020204" pitchFamily="34" charset="0"/>
              </a:rPr>
              <a:t>Cannot adapt to real-time traffic</a:t>
            </a:r>
          </a:p>
          <a:p>
            <a:pPr marL="457200" lvl="1" indent="0" algn="l" eaLnBrk="0" fontAlgn="base" hangingPunct="0">
              <a:spcBef>
                <a:spcPct val="0"/>
              </a:spcBef>
              <a:spcAft>
                <a:spcPct val="0"/>
              </a:spcAft>
              <a:buClrTx/>
              <a:buSzTx/>
              <a:buFontTx/>
              <a:buChar char="•"/>
            </a:pPr>
            <a:r>
              <a:rPr kumimoji="0" lang="en-US" sz="1600" b="0" i="0" u="none" strike="noStrike" cap="none" normalizeH="0" baseline="0" dirty="0" smtClean="0">
                <a:ln>
                  <a:noFill/>
                </a:ln>
                <a:solidFill>
                  <a:schemeClr val="tx1"/>
                </a:solidFill>
                <a:effectLst/>
                <a:latin typeface="Arial" panose="020B0604020202020204" pitchFamily="34" charset="0"/>
              </a:rPr>
              <a:t>Leads to unnecessary delays</a:t>
            </a:r>
          </a:p>
          <a:p>
            <a:pPr marL="457200" lvl="1" indent="0" algn="l" eaLnBrk="0" fontAlgn="base" hangingPunct="0">
              <a:spcBef>
                <a:spcPct val="0"/>
              </a:spcBef>
              <a:spcAft>
                <a:spcPct val="0"/>
              </a:spcAft>
              <a:buClrTx/>
              <a:buSzTx/>
              <a:buFontTx/>
              <a:buChar char="•"/>
            </a:pPr>
            <a:r>
              <a:rPr kumimoji="0" lang="en-US" sz="1600" b="0" i="0" u="none" strike="noStrike" cap="none" normalizeH="0" baseline="0" dirty="0" smtClean="0">
                <a:ln>
                  <a:noFill/>
                </a:ln>
                <a:solidFill>
                  <a:schemeClr val="tx1"/>
                </a:solidFill>
                <a:effectLst/>
                <a:latin typeface="Arial" panose="020B0604020202020204" pitchFamily="34" charset="0"/>
              </a:rPr>
              <a:t>No support for emergency vehicle prioritization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pic>
        <p:nvPicPr>
          <p:cNvPr id="2051" name="Picture 3" descr="Modern Traffic Signal Type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0337" y="2489751"/>
            <a:ext cx="2724150" cy="1676400"/>
          </a:xfrm>
          <a:prstGeom prst="roundRect">
            <a:avLst>
              <a:gd name="adj" fmla="val 8594"/>
            </a:avLst>
          </a:prstGeom>
          <a:solidFill>
            <a:srgbClr val="FFFFFF">
              <a:shade val="85000"/>
            </a:srgbClr>
          </a:solidFill>
          <a:ln>
            <a:noFill/>
          </a:ln>
          <a:effectLst>
            <a:reflection blurRad="6350" stA="50000" endA="300" endPos="5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817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7" name="Google Shape;467;p37"/>
          <p:cNvSpPr txBox="1">
            <a:spLocks noGrp="1"/>
          </p:cNvSpPr>
          <p:nvPr>
            <p:ph type="title"/>
          </p:nvPr>
        </p:nvSpPr>
        <p:spPr>
          <a:xfrm>
            <a:off x="590792" y="21737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Proposed System</a:t>
            </a:r>
            <a:endParaRPr dirty="0"/>
          </a:p>
        </p:txBody>
      </p:sp>
      <p:sp>
        <p:nvSpPr>
          <p:cNvPr id="468" name="Google Shape;468;p37"/>
          <p:cNvSpPr txBox="1">
            <a:spLocks noGrp="1"/>
          </p:cNvSpPr>
          <p:nvPr>
            <p:ph type="subTitle" idx="1"/>
          </p:nvPr>
        </p:nvSpPr>
        <p:spPr>
          <a:xfrm>
            <a:off x="0" y="839011"/>
            <a:ext cx="5705061" cy="3561825"/>
          </a:xfrm>
          <a:prstGeom prst="rect">
            <a:avLst/>
          </a:prstGeom>
        </p:spPr>
        <p:txBody>
          <a:bodyPr spcFirstLastPara="1" wrap="square" lIns="91425" tIns="91425" rIns="91425" bIns="91425" anchor="t" anchorCtr="0">
            <a:noAutofit/>
          </a:bodyPr>
          <a:lstStyle/>
          <a:p>
            <a:pPr algn="just"/>
            <a:r>
              <a:rPr lang="en-US" sz="1400" b="1" dirty="0"/>
              <a:t>AI-Driven </a:t>
            </a:r>
            <a:r>
              <a:rPr lang="en-US" sz="1400" b="1" dirty="0" err="1"/>
              <a:t>IoT</a:t>
            </a:r>
            <a:r>
              <a:rPr lang="en-US" sz="1400" b="1" dirty="0"/>
              <a:t> Traffic Management System</a:t>
            </a:r>
            <a:endParaRPr lang="en-US" sz="1400" dirty="0"/>
          </a:p>
          <a:p>
            <a:pPr algn="just"/>
            <a:r>
              <a:rPr lang="en-US" sz="1400" dirty="0"/>
              <a:t>A smart system that dynamically adjusts traffic signals using </a:t>
            </a:r>
            <a:r>
              <a:rPr lang="en-US" sz="1400" b="1" dirty="0"/>
              <a:t>ESP32-CAM</a:t>
            </a:r>
            <a:r>
              <a:rPr lang="en-US" sz="1400" dirty="0"/>
              <a:t> and </a:t>
            </a:r>
            <a:r>
              <a:rPr lang="en-US" sz="1400" b="1" dirty="0"/>
              <a:t>YOLO Tiny</a:t>
            </a:r>
            <a:r>
              <a:rPr lang="en-US" sz="1400" dirty="0"/>
              <a:t> </a:t>
            </a:r>
            <a:r>
              <a:rPr lang="en-US" sz="1400" dirty="0" smtClean="0"/>
              <a:t>for real-time </a:t>
            </a:r>
            <a:r>
              <a:rPr lang="en-US" sz="1400" dirty="0"/>
              <a:t>vehicle detection, processing locally for low-latency decision-making</a:t>
            </a:r>
            <a:r>
              <a:rPr lang="en-US" sz="1400" dirty="0" smtClean="0"/>
              <a:t>.</a:t>
            </a:r>
          </a:p>
          <a:p>
            <a:pPr algn="just"/>
            <a:endParaRPr lang="en-US" sz="1400" dirty="0"/>
          </a:p>
          <a:p>
            <a:pPr algn="just"/>
            <a:r>
              <a:rPr lang="en-US" sz="1400" b="1" dirty="0" smtClean="0"/>
              <a:t>Key </a:t>
            </a:r>
            <a:r>
              <a:rPr lang="en-US" sz="1400" b="1" dirty="0"/>
              <a:t>Features:</a:t>
            </a:r>
          </a:p>
          <a:p>
            <a:pPr marL="495300" indent="-342900" algn="just">
              <a:buFont typeface="+mj-lt"/>
              <a:buAutoNum type="arabicPeriod"/>
            </a:pPr>
            <a:r>
              <a:rPr lang="en-US" sz="1400" b="1" dirty="0">
                <a:solidFill>
                  <a:schemeClr val="tx1"/>
                </a:solidFill>
              </a:rPr>
              <a:t>Real-Time Signal Adjustment:</a:t>
            </a:r>
            <a:r>
              <a:rPr lang="en-US" sz="1400" dirty="0">
                <a:solidFill>
                  <a:schemeClr val="tx1"/>
                </a:solidFill>
              </a:rPr>
              <a:t> Optimizes signal timings based on vehicle density.</a:t>
            </a:r>
          </a:p>
          <a:p>
            <a:pPr marL="495300" indent="-342900" algn="just">
              <a:buFont typeface="+mj-lt"/>
              <a:buAutoNum type="arabicPeriod"/>
            </a:pPr>
            <a:r>
              <a:rPr lang="en-US" sz="1400" b="1" dirty="0">
                <a:solidFill>
                  <a:schemeClr val="tx1"/>
                </a:solidFill>
              </a:rPr>
              <a:t>Emergency Vehicle Priority:</a:t>
            </a:r>
            <a:r>
              <a:rPr lang="en-US" sz="1400" dirty="0">
                <a:solidFill>
                  <a:schemeClr val="tx1"/>
                </a:solidFill>
              </a:rPr>
              <a:t> Grants immediate green-light access for emergency vehicles.</a:t>
            </a:r>
          </a:p>
          <a:p>
            <a:pPr marL="495300" indent="-342900" algn="just">
              <a:buFont typeface="+mj-lt"/>
              <a:buAutoNum type="arabicPeriod"/>
            </a:pPr>
            <a:r>
              <a:rPr lang="en-US" sz="1400" b="1" dirty="0">
                <a:solidFill>
                  <a:schemeClr val="tx1"/>
                </a:solidFill>
              </a:rPr>
              <a:t>Edge AI Processing:</a:t>
            </a:r>
            <a:r>
              <a:rPr lang="en-US" sz="1400" dirty="0">
                <a:solidFill>
                  <a:schemeClr val="tx1"/>
                </a:solidFill>
              </a:rPr>
              <a:t> Local, cloud-free decision-making with &lt;1-second latency</a:t>
            </a:r>
            <a:r>
              <a:rPr lang="en-US" sz="1400" dirty="0" smtClean="0">
                <a:solidFill>
                  <a:schemeClr val="tx1"/>
                </a:solidFill>
              </a:rPr>
              <a:t>.</a:t>
            </a:r>
          </a:p>
          <a:p>
            <a:pPr algn="just"/>
            <a:endParaRPr lang="en-US" sz="1400" dirty="0"/>
          </a:p>
          <a:p>
            <a:pPr algn="just"/>
            <a:r>
              <a:rPr lang="en-US" sz="1400" b="1" dirty="0"/>
              <a:t>Advantages:</a:t>
            </a:r>
          </a:p>
          <a:p>
            <a:pPr marL="495300" indent="-342900" algn="just">
              <a:buFont typeface="+mj-lt"/>
              <a:buAutoNum type="arabicPeriod"/>
            </a:pPr>
            <a:r>
              <a:rPr lang="en-US" sz="1400" b="1" dirty="0"/>
              <a:t>Reduces Congestion:</a:t>
            </a:r>
            <a:r>
              <a:rPr lang="en-US" sz="1400" dirty="0"/>
              <a:t> 30-50% improvement over fixed-time systems.</a:t>
            </a:r>
          </a:p>
          <a:p>
            <a:pPr marL="495300" indent="-342900" algn="just">
              <a:buFont typeface="+mj-lt"/>
              <a:buAutoNum type="arabicPeriod"/>
            </a:pPr>
            <a:r>
              <a:rPr lang="en-US" sz="1400" b="1" dirty="0"/>
              <a:t>Faster Emergency Response:</a:t>
            </a:r>
            <a:r>
              <a:rPr lang="en-US" sz="1400" dirty="0"/>
              <a:t> 20-30% faster.</a:t>
            </a:r>
          </a:p>
          <a:p>
            <a:pPr marL="495300" indent="-342900" algn="just">
              <a:buFont typeface="+mj-lt"/>
              <a:buAutoNum type="arabicPeriod"/>
            </a:pPr>
            <a:r>
              <a:rPr lang="en-US" sz="1400" b="1" dirty="0"/>
              <a:t>Cost-Effective:</a:t>
            </a:r>
            <a:r>
              <a:rPr lang="en-US" sz="1400" dirty="0"/>
              <a:t> Low-cost, scalable solution with off-the-shelf components.</a:t>
            </a:r>
          </a:p>
          <a:p>
            <a:pPr marL="0" lvl="0" indent="0" algn="just" rtl="0">
              <a:spcBef>
                <a:spcPts val="0"/>
              </a:spcBef>
              <a:spcAft>
                <a:spcPts val="0"/>
              </a:spcAft>
              <a:buNone/>
            </a:pPr>
            <a:endParaRPr sz="1400" dirty="0"/>
          </a:p>
        </p:txBody>
      </p:sp>
      <p:pic>
        <p:nvPicPr>
          <p:cNvPr id="3074" name="Picture 2" descr="How AI-Powered Traffic Signals Are Revolutionizing Urban Mobility"/>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05061" y="344701"/>
            <a:ext cx="3806688" cy="369986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Subtitle 1"/>
          <p:cNvSpPr>
            <a:spLocks noGrp="1"/>
          </p:cNvSpPr>
          <p:nvPr>
            <p:ph type="subTitle" idx="2"/>
          </p:nvPr>
        </p:nvSpPr>
        <p:spPr>
          <a:xfrm>
            <a:off x="2977115" y="0"/>
            <a:ext cx="2459100" cy="1055700"/>
          </a:xfrm>
        </p:spPr>
        <p:txBody>
          <a:bodyPr/>
          <a:lstStyle/>
          <a:p>
            <a:endParaRPr lang="en-IN" dirty="0"/>
          </a:p>
        </p:txBody>
      </p:sp>
    </p:spTree>
    <p:extLst>
      <p:ext uri="{BB962C8B-B14F-4D97-AF65-F5344CB8AC3E}">
        <p14:creationId xmlns:p14="http://schemas.microsoft.com/office/powerpoint/2010/main" val="2155548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6"/>
          <p:cNvSpPr txBox="1">
            <a:spLocks noGrp="1"/>
          </p:cNvSpPr>
          <p:nvPr>
            <p:ph type="subTitle" idx="2"/>
          </p:nvPr>
        </p:nvSpPr>
        <p:spPr>
          <a:xfrm>
            <a:off x="1003663" y="1380525"/>
            <a:ext cx="7891859" cy="3102022"/>
          </a:xfrm>
          <a:prstGeom prst="rect">
            <a:avLst/>
          </a:prstGeom>
        </p:spPr>
        <p:txBody>
          <a:bodyPr spcFirstLastPara="1" wrap="square" lIns="91425" tIns="91425" rIns="91425" bIns="91425" anchor="ctr" anchorCtr="0">
            <a:noAutofit/>
          </a:bodyPr>
          <a:lstStyle/>
          <a:p>
            <a:pPr marL="152400" indent="0" algn="l"/>
            <a:r>
              <a:rPr lang="en-IN" sz="1800" b="1" dirty="0" smtClean="0"/>
              <a:t>1. Hardware Modules</a:t>
            </a:r>
          </a:p>
          <a:p>
            <a:pPr marL="152400" indent="0" algn="l"/>
            <a:endParaRPr lang="en-IN" sz="1800" b="1" dirty="0"/>
          </a:p>
          <a:p>
            <a:pPr marL="952500" lvl="1" indent="-342900" algn="l">
              <a:lnSpc>
                <a:spcPct val="150000"/>
              </a:lnSpc>
              <a:buFont typeface="Wingdings" panose="05000000000000000000" pitchFamily="2" charset="2"/>
              <a:buChar char="q"/>
            </a:pPr>
            <a:r>
              <a:rPr lang="en-IN" sz="1400" b="1" dirty="0"/>
              <a:t>ESP32-CAM</a:t>
            </a:r>
            <a:r>
              <a:rPr lang="en-IN" sz="1400" dirty="0"/>
              <a:t/>
            </a:r>
            <a:br>
              <a:rPr lang="en-IN" sz="1400" dirty="0"/>
            </a:br>
            <a:r>
              <a:rPr lang="en-IN" sz="1400" dirty="0"/>
              <a:t>Captures real-time traffic footage and runs object detection</a:t>
            </a:r>
          </a:p>
          <a:p>
            <a:pPr marL="952500" lvl="1" indent="-342900" algn="l">
              <a:lnSpc>
                <a:spcPct val="150000"/>
              </a:lnSpc>
              <a:buFont typeface="Wingdings" panose="05000000000000000000" pitchFamily="2" charset="2"/>
              <a:buChar char="q"/>
            </a:pPr>
            <a:r>
              <a:rPr lang="en-IN" sz="1400" b="1" dirty="0" err="1"/>
              <a:t>Arduino</a:t>
            </a:r>
            <a:r>
              <a:rPr lang="en-IN" sz="1400" b="1" dirty="0"/>
              <a:t> UNO / Mega</a:t>
            </a:r>
            <a:r>
              <a:rPr lang="en-IN" sz="1400" dirty="0"/>
              <a:t/>
            </a:r>
            <a:br>
              <a:rPr lang="en-IN" sz="1400" dirty="0"/>
            </a:br>
            <a:r>
              <a:rPr lang="en-IN" sz="1400" dirty="0"/>
              <a:t>Controls traffic lights and executes signal timing logic</a:t>
            </a:r>
          </a:p>
          <a:p>
            <a:pPr marL="952500" lvl="1" indent="-342900" algn="l">
              <a:lnSpc>
                <a:spcPct val="150000"/>
              </a:lnSpc>
              <a:buFont typeface="Wingdings" panose="05000000000000000000" pitchFamily="2" charset="2"/>
              <a:buChar char="q"/>
            </a:pPr>
            <a:r>
              <a:rPr lang="en-IN" sz="1400" b="1" dirty="0"/>
              <a:t>Traffic Signal LEDs</a:t>
            </a:r>
            <a:r>
              <a:rPr lang="en-IN" sz="1400" dirty="0"/>
              <a:t/>
            </a:r>
            <a:br>
              <a:rPr lang="en-IN" sz="1400" dirty="0"/>
            </a:br>
            <a:r>
              <a:rPr lang="en-IN" sz="1400" dirty="0"/>
              <a:t>Red, Yellow, Green LEDs for signal indication</a:t>
            </a:r>
          </a:p>
          <a:p>
            <a:pPr marL="952500" lvl="1" indent="-342900" algn="l">
              <a:lnSpc>
                <a:spcPct val="150000"/>
              </a:lnSpc>
              <a:buFont typeface="Wingdings" panose="05000000000000000000" pitchFamily="2" charset="2"/>
              <a:buChar char="q"/>
            </a:pPr>
            <a:r>
              <a:rPr lang="en-IN" sz="1400" b="1" dirty="0"/>
              <a:t>Relay Module / Driver Circuit</a:t>
            </a:r>
            <a:r>
              <a:rPr lang="en-IN" sz="1400" dirty="0"/>
              <a:t/>
            </a:r>
            <a:br>
              <a:rPr lang="en-IN" sz="1400" dirty="0"/>
            </a:br>
            <a:r>
              <a:rPr lang="en-IN" sz="1400" dirty="0"/>
              <a:t>Switches signals based on </a:t>
            </a:r>
            <a:r>
              <a:rPr lang="en-IN" sz="1400" dirty="0" err="1"/>
              <a:t>Arduino</a:t>
            </a:r>
            <a:r>
              <a:rPr lang="en-IN" sz="1400" dirty="0"/>
              <a:t> control</a:t>
            </a:r>
          </a:p>
          <a:p>
            <a:pPr marL="952500" lvl="1" indent="-342900" algn="l">
              <a:lnSpc>
                <a:spcPct val="150000"/>
              </a:lnSpc>
              <a:buFont typeface="Wingdings" panose="05000000000000000000" pitchFamily="2" charset="2"/>
              <a:buChar char="q"/>
            </a:pPr>
            <a:r>
              <a:rPr lang="en-IN" sz="1400" b="1" dirty="0"/>
              <a:t>Power Supply Module</a:t>
            </a:r>
            <a:r>
              <a:rPr lang="en-IN" sz="1400" dirty="0"/>
              <a:t/>
            </a:r>
            <a:br>
              <a:rPr lang="en-IN" sz="1400" dirty="0"/>
            </a:br>
            <a:r>
              <a:rPr lang="en-IN" sz="1400" dirty="0"/>
              <a:t>Provides stable power to ESP32 and </a:t>
            </a:r>
            <a:r>
              <a:rPr lang="en-IN" sz="1400" dirty="0" err="1"/>
              <a:t>Arduino</a:t>
            </a:r>
            <a:endParaRPr lang="en-IN" sz="1400" dirty="0"/>
          </a:p>
        </p:txBody>
      </p:sp>
      <p:sp>
        <p:nvSpPr>
          <p:cNvPr id="432" name="Google Shape;432;p36"/>
          <p:cNvSpPr txBox="1">
            <a:spLocks noGrp="1"/>
          </p:cNvSpPr>
          <p:nvPr>
            <p:ph type="title"/>
          </p:nvPr>
        </p:nvSpPr>
        <p:spPr>
          <a:xfrm>
            <a:off x="645658" y="22297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Modules</a:t>
            </a:r>
            <a:endParaRPr dirty="0"/>
          </a:p>
        </p:txBody>
      </p:sp>
    </p:spTree>
  </p:cSld>
  <p:clrMapOvr>
    <a:masterClrMapping/>
  </p:clrMapOvr>
</p:sld>
</file>

<file path=ppt/theme/theme1.xml><?xml version="1.0" encoding="utf-8"?>
<a:theme xmlns:a="http://schemas.openxmlformats.org/drawingml/2006/main" name="Traffic Signal Awareness Campaign by Slidesgo">
  <a:themeElements>
    <a:clrScheme name="Simple Light">
      <a:dk1>
        <a:srgbClr val="191919"/>
      </a:dk1>
      <a:lt1>
        <a:srgbClr val="6493E0"/>
      </a:lt1>
      <a:dk2>
        <a:srgbClr val="EDEDED"/>
      </a:dk2>
      <a:lt2>
        <a:srgbClr val="DDD9D9"/>
      </a:lt2>
      <a:accent1>
        <a:srgbClr val="AAA6A6"/>
      </a:accent1>
      <a:accent2>
        <a:srgbClr val="706F6F"/>
      </a:accent2>
      <a:accent3>
        <a:srgbClr val="FFC853"/>
      </a:accent3>
      <a:accent4>
        <a:srgbClr val="FC4747"/>
      </a:accent4>
      <a:accent5>
        <a:srgbClr val="2E5ABC"/>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788</TotalTime>
  <Words>833</Words>
  <Application>Microsoft Office PowerPoint</Application>
  <PresentationFormat>On-screen Show (16:9)</PresentationFormat>
  <Paragraphs>108</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Times New Roman</vt:lpstr>
      <vt:lpstr>Wingdings</vt:lpstr>
      <vt:lpstr>Arial</vt:lpstr>
      <vt:lpstr>DM Sans</vt:lpstr>
      <vt:lpstr>Lexend</vt:lpstr>
      <vt:lpstr>Traffic Signal Awareness Campaign by Slidesgo</vt:lpstr>
      <vt:lpstr>TRAFFIC SIGNAL OPTIMIZATION</vt:lpstr>
      <vt:lpstr>Agenda</vt:lpstr>
      <vt:lpstr>Abstract</vt:lpstr>
      <vt:lpstr>Introduction</vt:lpstr>
      <vt:lpstr>Objective</vt:lpstr>
      <vt:lpstr>Literature survey</vt:lpstr>
      <vt:lpstr>Existing System</vt:lpstr>
      <vt:lpstr>Proposed System</vt:lpstr>
      <vt:lpstr>Modules</vt:lpstr>
      <vt:lpstr>Modules</vt:lpstr>
      <vt:lpstr>Future Enhancements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Traffic control system using  Internet of things</dc:title>
  <dc:creator>Suryaa</dc:creator>
  <cp:lastModifiedBy>Gokul</cp:lastModifiedBy>
  <cp:revision>22</cp:revision>
  <dcterms:modified xsi:type="dcterms:W3CDTF">2025-05-09T17:55:18Z</dcterms:modified>
</cp:coreProperties>
</file>