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5584563" y="4424195"/>
            <a:ext cx="7980183" cy="1323439"/>
          </a:xfrm>
          <a:prstGeom prst="rect">
            <a:avLst/>
          </a:prstGeom>
          <a:noFill/>
        </p:spPr>
        <p:txBody>
          <a:bodyPr wrap="square" lIns="91440" tIns="45720" rIns="91440" bIns="45720" rtlCol="0" anchor="t">
            <a:spAutoFit/>
          </a:bodyPr>
          <a:lstStyle/>
          <a:p>
            <a:r>
              <a:rPr lang="ta-IN" sz="2000" b="1" dirty="0">
                <a:solidFill>
                  <a:schemeClr val="accent1">
                    <a:lumMod val="75000"/>
                  </a:schemeClr>
                </a:solidFill>
                <a:latin typeface="Arial" pitchFamily="34" charset="0"/>
                <a:cs typeface="Arial" pitchFamily="34" charset="0"/>
              </a:rPr>
              <a:t>PRESENTED </a:t>
            </a:r>
            <a:r>
              <a:rPr lang="en-US" sz="2000" b="1" dirty="0">
                <a:solidFill>
                  <a:schemeClr val="accent1">
                    <a:lumMod val="75000"/>
                  </a:schemeClr>
                </a:solidFill>
                <a:latin typeface="Arial" pitchFamily="34" charset="0"/>
                <a:cs typeface="Arial" pitchFamily="34" charset="0"/>
              </a:rPr>
              <a:t>B</a:t>
            </a:r>
            <a:r>
              <a:rPr lang="ta-IN" sz="2000" b="1" dirty="0">
                <a:solidFill>
                  <a:schemeClr val="accent1">
                    <a:lumMod val="75000"/>
                  </a:schemeClr>
                </a:solidFill>
                <a:latin typeface="Arial" pitchFamily="34" charset="0"/>
                <a:cs typeface="Arial" pitchFamily="34" charset="0"/>
              </a:rPr>
              <a:t>Y</a:t>
            </a:r>
            <a:r>
              <a:rPr lang="en-US" sz="2000" b="1" dirty="0">
                <a:solidFill>
                  <a:schemeClr val="accent1">
                    <a:lumMod val="75000"/>
                  </a:schemeClr>
                </a:solidFill>
                <a:latin typeface="Arial" pitchFamily="34" charset="0"/>
                <a:cs typeface="Arial" pitchFamily="34" charset="0"/>
              </a:rPr>
              <a:t>:</a:t>
            </a:r>
          </a:p>
          <a:p>
            <a:r>
              <a:rPr lang="ta-IN" sz="2000" b="1" dirty="0" err="1">
                <a:solidFill>
                  <a:schemeClr val="accent1">
                    <a:lumMod val="75000"/>
                  </a:schemeClr>
                </a:solidFill>
                <a:latin typeface="Arial"/>
                <a:cs typeface="Arial"/>
              </a:rPr>
              <a:t>Gokulaselvi</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Jaisankar</a:t>
            </a:r>
            <a:endParaRPr lang="ta-IN" sz="2000" b="1" dirty="0">
              <a:solidFill>
                <a:schemeClr val="accent1">
                  <a:lumMod val="75000"/>
                </a:schemeClr>
              </a:solidFill>
              <a:latin typeface="Arial"/>
              <a:cs typeface="Arial"/>
            </a:endParaRPr>
          </a:p>
          <a:p>
            <a:r>
              <a:rPr lang="ta-IN" sz="2000" b="1" dirty="0">
                <a:solidFill>
                  <a:schemeClr val="accent1">
                    <a:lumMod val="75000"/>
                  </a:schemeClr>
                </a:solidFill>
                <a:latin typeface="Arial"/>
                <a:cs typeface="Arial"/>
              </a:rPr>
              <a:t>III – BE/EEE</a:t>
            </a:r>
            <a:endParaRPr lang="en-US" sz="2000" b="1" dirty="0">
              <a:solidFill>
                <a:schemeClr val="accent1">
                  <a:lumMod val="75000"/>
                </a:schemeClr>
              </a:solidFill>
              <a:latin typeface="Arial"/>
              <a:cs typeface="Arial"/>
            </a:endParaRPr>
          </a:p>
          <a:p>
            <a:r>
              <a:rPr lang="ta-IN" sz="2000" b="1" dirty="0" err="1">
                <a:solidFill>
                  <a:schemeClr val="accent1">
                    <a:lumMod val="75000"/>
                  </a:schemeClr>
                </a:solidFill>
                <a:latin typeface="Arial"/>
                <a:cs typeface="Arial"/>
              </a:rPr>
              <a:t>Vivekanandha</a:t>
            </a:r>
            <a:r>
              <a:rPr lang="en-US"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College</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of</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technology</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for</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women</a:t>
            </a:r>
            <a:r>
              <a:rPr lang="ta-IN" sz="2000" b="1" dirty="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அகன்றதிரை</PresentationFormat>
  <Paragraphs>59</Paragraphs>
  <Slides>12</Slides>
  <Notes>0</Notes>
  <HiddenSlides>0</HiddenSlides>
  <MMClips>0</MMClips>
  <ScaleCrop>false</ScaleCrop>
  <HeadingPairs>
    <vt:vector size="4" baseType="variant">
      <vt:variant>
        <vt:lpstr>கருப்பொருள்</vt:lpstr>
      </vt:variant>
      <vt:variant>
        <vt:i4>1</vt:i4>
      </vt:variant>
      <vt:variant>
        <vt:lpstr>ஸ்லைடு தலைப்புகள்</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விளக்கக்காட்சி</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919442668516</cp:lastModifiedBy>
  <cp:revision>38</cp:revision>
  <dcterms:created xsi:type="dcterms:W3CDTF">2021-05-26T16:50:10Z</dcterms:created>
  <dcterms:modified xsi:type="dcterms:W3CDTF">2024-04-22T08:57:27Z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