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CA23FE-33AC-4D01-8693-2BE906DF5BC8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829694-AD23-4A5E-BB5E-B3DCC5D63010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CA23FE-33AC-4D01-8693-2BE906DF5BC8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829694-AD23-4A5E-BB5E-B3DCC5D63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CA23FE-33AC-4D01-8693-2BE906DF5BC8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829694-AD23-4A5E-BB5E-B3DCC5D63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CA23FE-33AC-4D01-8693-2BE906DF5BC8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829694-AD23-4A5E-BB5E-B3DCC5D63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CA23FE-33AC-4D01-8693-2BE906DF5BC8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829694-AD23-4A5E-BB5E-B3DCC5D630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CA23FE-33AC-4D01-8693-2BE906DF5BC8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829694-AD23-4A5E-BB5E-B3DCC5D63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CA23FE-33AC-4D01-8693-2BE906DF5BC8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829694-AD23-4A5E-BB5E-B3DCC5D6301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CA23FE-33AC-4D01-8693-2BE906DF5BC8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829694-AD23-4A5E-BB5E-B3DCC5D63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CA23FE-33AC-4D01-8693-2BE906DF5BC8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829694-AD23-4A5E-BB5E-B3DCC5D63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CA23FE-33AC-4D01-8693-2BE906DF5BC8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829694-AD23-4A5E-BB5E-B3DCC5D63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6CA23FE-33AC-4D01-8693-2BE906DF5BC8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D829694-AD23-4A5E-BB5E-B3DCC5D63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6CA23FE-33AC-4D01-8693-2BE906DF5BC8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D829694-AD23-4A5E-BB5E-B3DCC5D6301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INTERVIEW SCHEDULING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Registration will be done in online if candidates are going to participate in the interview.</a:t>
            </a:r>
          </a:p>
          <a:p>
            <a:r>
              <a:rPr lang="en-US" sz="2400" dirty="0" smtClean="0"/>
              <a:t>Based on their resume we will know whom are experienced and non –experienced candidates ,and will split them according to it.</a:t>
            </a:r>
          </a:p>
          <a:p>
            <a:r>
              <a:rPr lang="en-US" sz="2400" dirty="0" smtClean="0"/>
              <a:t>Company will send acknowledgement for candidates those  who are participating </a:t>
            </a:r>
            <a:r>
              <a:rPr lang="en-US" sz="2400" dirty="0" smtClean="0"/>
              <a:t>,</a:t>
            </a:r>
            <a:r>
              <a:rPr lang="en-US" sz="2400" dirty="0" smtClean="0"/>
              <a:t>with that a link will be provided ,by clicking it, candidates information will be gathered. </a:t>
            </a:r>
          </a:p>
          <a:p>
            <a:r>
              <a:rPr lang="en-US" sz="2400" dirty="0" smtClean="0"/>
              <a:t>Then  aptitude testing will be done separately based on their  experience.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219200"/>
            <a:ext cx="83820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dirty="0" smtClean="0"/>
              <a:t>Share point will access  BOT to shortlist the candidates based on the criteria of marks.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After that shortlisted candidates will sent to technical round.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For each candidate it will take 30 minutes to finish the HR round.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Between each candidate entry, there will be 5 minutes to evaluate the result.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After every 4 candidates there will break for HR which is for 15 minutes.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This will be automated.</a:t>
            </a:r>
            <a:endParaRPr lang="en-US" sz="26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2286000"/>
            <a:ext cx="336223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 smtClean="0"/>
              <a:t>THANK YOU!!!!!</a:t>
            </a:r>
            <a:endParaRPr lang="en-US" sz="35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45</TotalTime>
  <Words>163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Metro</vt:lpstr>
      <vt:lpstr>           INTERVIEW SCHEDULING</vt:lpstr>
      <vt:lpstr>PROCESS: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SCHEDULING</dc:title>
  <dc:creator>Suba</dc:creator>
  <cp:lastModifiedBy>Suba</cp:lastModifiedBy>
  <cp:revision>10</cp:revision>
  <dcterms:created xsi:type="dcterms:W3CDTF">2019-02-02T19:32:22Z</dcterms:created>
  <dcterms:modified xsi:type="dcterms:W3CDTF">2019-02-02T20:18:01Z</dcterms:modified>
</cp:coreProperties>
</file>