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5" r:id="rId1"/>
  </p:sldMasterIdLst>
  <p:notesMasterIdLst>
    <p:notesMasterId r:id="rId16"/>
  </p:notesMasterIdLst>
  <p:sldIdLst>
    <p:sldId id="319" r:id="rId2"/>
    <p:sldId id="256" r:id="rId3"/>
    <p:sldId id="308" r:id="rId4"/>
    <p:sldId id="309" r:id="rId5"/>
    <p:sldId id="310" r:id="rId6"/>
    <p:sldId id="312" r:id="rId7"/>
    <p:sldId id="311" r:id="rId8"/>
    <p:sldId id="316" r:id="rId9"/>
    <p:sldId id="313" r:id="rId10"/>
    <p:sldId id="314" r:id="rId11"/>
    <p:sldId id="317" r:id="rId12"/>
    <p:sldId id="320" r:id="rId13"/>
    <p:sldId id="315" r:id="rId14"/>
    <p:sldId id="304" r:id="rId15"/>
  </p:sldIdLst>
  <p:sldSz cx="9144000" cy="5143500" type="screen16x9"/>
  <p:notesSz cx="6858000" cy="9144000"/>
  <p:embeddedFontLst>
    <p:embeddedFont>
      <p:font typeface="Garamond" panose="020B0604020202020204" charset="0"/>
      <p:regular r:id="rId17"/>
      <p:bold r:id="rId18"/>
      <p:italic r:id="rId1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20B4C3-86E8-2290-E6BA-FD9B477A6AA1}" v="507" dt="2025-09-23T10:26:19.616"/>
    <p1510:client id="{4D903EF2-E09B-886C-D40E-9F810A58032F}" v="8" dt="2025-09-23T11:01:10.159"/>
    <p1510:client id="{754217CE-F19B-DC72-4A8C-2381F4EB1E33}" v="655" dt="2025-09-23T14:57:19.668"/>
    <p1510:client id="{9E6E8DB8-8D1B-7C37-D25C-506D1E70EDBF}" v="422" dt="2025-09-24T17:29:07.868"/>
    <p1510:client id="{DA218FCF-041E-5087-D9D9-05B4D9444C17}" v="2326" dt="2025-09-23T10:33:19.129"/>
    <p1510:client id="{EE8345CD-2CFC-B42D-D804-B94B36BC6E72}" v="2855" dt="2025-09-24T17:38:31.5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DHARSHAN R - [CB.SC.P2CSE25035]" userId="S::cb.sc.p2cse25035@cb.students.amrita.edu::f295561a-af93-46b6-8638-6e88ee0b5f89" providerId="AD" clId="Web-{4C20B4C3-86E8-2290-E6BA-FD9B477A6AA1}"/>
    <pc:docChg chg="modSld">
      <pc:chgData name="SUDHARSHAN R - [CB.SC.P2CSE25035]" userId="S::cb.sc.p2cse25035@cb.students.amrita.edu::f295561a-af93-46b6-8638-6e88ee0b5f89" providerId="AD" clId="Web-{4C20B4C3-86E8-2290-E6BA-FD9B477A6AA1}" dt="2025-09-23T10:26:19.616" v="515" actId="20577"/>
      <pc:docMkLst>
        <pc:docMk/>
      </pc:docMkLst>
      <pc:sldChg chg="modSp">
        <pc:chgData name="SUDHARSHAN R - [CB.SC.P2CSE25035]" userId="S::cb.sc.p2cse25035@cb.students.amrita.edu::f295561a-af93-46b6-8638-6e88ee0b5f89" providerId="AD" clId="Web-{4C20B4C3-86E8-2290-E6BA-FD9B477A6AA1}" dt="2025-09-23T10:26:19.616" v="515" actId="20577"/>
        <pc:sldMkLst>
          <pc:docMk/>
          <pc:sldMk cId="3920556966" sldId="310"/>
        </pc:sldMkLst>
        <pc:spChg chg="mod">
          <ac:chgData name="SUDHARSHAN R - [CB.SC.P2CSE25035]" userId="S::cb.sc.p2cse25035@cb.students.amrita.edu::f295561a-af93-46b6-8638-6e88ee0b5f89" providerId="AD" clId="Web-{4C20B4C3-86E8-2290-E6BA-FD9B477A6AA1}" dt="2025-09-23T10:26:19.616" v="515" actId="20577"/>
          <ac:spMkLst>
            <pc:docMk/>
            <pc:sldMk cId="3920556966" sldId="310"/>
            <ac:spMk id="3" creationId="{00000000-0000-0000-0000-000000000000}"/>
          </ac:spMkLst>
        </pc:spChg>
      </pc:sldChg>
    </pc:docChg>
  </pc:docChgLst>
  <pc:docChgLst>
    <pc:chgData name="DHIRAAJ K V - [CB.SC.P2CSE25009]" userId="S::cb.sc.p2cse25009@cb.students.amrita.edu::34b66bde-e846-45fa-8d54-b4724599de76" providerId="AD" clId="Web-{754217CE-F19B-DC72-4A8C-2381F4EB1E33}"/>
    <pc:docChg chg="modSld">
      <pc:chgData name="DHIRAAJ K V - [CB.SC.P2CSE25009]" userId="S::cb.sc.p2cse25009@cb.students.amrita.edu::34b66bde-e846-45fa-8d54-b4724599de76" providerId="AD" clId="Web-{754217CE-F19B-DC72-4A8C-2381F4EB1E33}" dt="2025-09-23T14:57:19.668" v="631" actId="20577"/>
      <pc:docMkLst>
        <pc:docMk/>
      </pc:docMkLst>
      <pc:sldChg chg="addSp delSp modSp">
        <pc:chgData name="DHIRAAJ K V - [CB.SC.P2CSE25009]" userId="S::cb.sc.p2cse25009@cb.students.amrita.edu::34b66bde-e846-45fa-8d54-b4724599de76" providerId="AD" clId="Web-{754217CE-F19B-DC72-4A8C-2381F4EB1E33}" dt="2025-09-23T14:57:19.668" v="631" actId="20577"/>
        <pc:sldMkLst>
          <pc:docMk/>
          <pc:sldMk cId="3744947742" sldId="304"/>
        </pc:sldMkLst>
        <pc:spChg chg="add del mod">
          <ac:chgData name="DHIRAAJ K V - [CB.SC.P2CSE25009]" userId="S::cb.sc.p2cse25009@cb.students.amrita.edu::34b66bde-e846-45fa-8d54-b4724599de76" providerId="AD" clId="Web-{754217CE-F19B-DC72-4A8C-2381F4EB1E33}" dt="2025-09-23T14:57:19.668" v="631" actId="20577"/>
          <ac:spMkLst>
            <pc:docMk/>
            <pc:sldMk cId="3744947742" sldId="304"/>
            <ac:spMk id="3" creationId="{7930DF07-B302-CD31-0E12-50EDA7E27548}"/>
          </ac:spMkLst>
        </pc:spChg>
        <pc:graphicFrameChg chg="add del mod ord modGraphic">
          <ac:chgData name="DHIRAAJ K V - [CB.SC.P2CSE25009]" userId="S::cb.sc.p2cse25009@cb.students.amrita.edu::34b66bde-e846-45fa-8d54-b4724599de76" providerId="AD" clId="Web-{754217CE-F19B-DC72-4A8C-2381F4EB1E33}" dt="2025-09-23T14:56:46.214" v="616"/>
          <ac:graphicFrameMkLst>
            <pc:docMk/>
            <pc:sldMk cId="3744947742" sldId="304"/>
            <ac:graphicFrameMk id="5" creationId="{332366B3-E3DF-80A5-8CFC-DD2CE9BD3DC6}"/>
          </ac:graphicFrameMkLst>
        </pc:graphicFrameChg>
      </pc:sldChg>
      <pc:sldChg chg="modSp">
        <pc:chgData name="DHIRAAJ K V - [CB.SC.P2CSE25009]" userId="S::cb.sc.p2cse25009@cb.students.amrita.edu::34b66bde-e846-45fa-8d54-b4724599de76" providerId="AD" clId="Web-{754217CE-F19B-DC72-4A8C-2381F4EB1E33}" dt="2025-09-23T14:54:15.695" v="356"/>
        <pc:sldMkLst>
          <pc:docMk/>
          <pc:sldMk cId="4159460055" sldId="312"/>
        </pc:sldMkLst>
        <pc:graphicFrameChg chg="mod modGraphic">
          <ac:chgData name="DHIRAAJ K V - [CB.SC.P2CSE25009]" userId="S::cb.sc.p2cse25009@cb.students.amrita.edu::34b66bde-e846-45fa-8d54-b4724599de76" providerId="AD" clId="Web-{754217CE-F19B-DC72-4A8C-2381F4EB1E33}" dt="2025-09-23T14:54:15.695" v="356"/>
          <ac:graphicFrameMkLst>
            <pc:docMk/>
            <pc:sldMk cId="4159460055" sldId="312"/>
            <ac:graphicFrameMk id="4" creationId="{00000000-0000-0000-0000-000000000000}"/>
          </ac:graphicFrameMkLst>
        </pc:graphicFrameChg>
      </pc:sldChg>
      <pc:sldChg chg="modSp">
        <pc:chgData name="DHIRAAJ K V - [CB.SC.P2CSE25009]" userId="S::cb.sc.p2cse25009@cb.students.amrita.edu::34b66bde-e846-45fa-8d54-b4724599de76" providerId="AD" clId="Web-{754217CE-F19B-DC72-4A8C-2381F4EB1E33}" dt="2025-09-23T14:56:04.541" v="610"/>
        <pc:sldMkLst>
          <pc:docMk/>
          <pc:sldMk cId="2288558723" sldId="313"/>
        </pc:sldMkLst>
        <pc:graphicFrameChg chg="mod modGraphic">
          <ac:chgData name="DHIRAAJ K V - [CB.SC.P2CSE25009]" userId="S::cb.sc.p2cse25009@cb.students.amrita.edu::34b66bde-e846-45fa-8d54-b4724599de76" providerId="AD" clId="Web-{754217CE-F19B-DC72-4A8C-2381F4EB1E33}" dt="2025-09-23T14:56:04.541" v="610"/>
          <ac:graphicFrameMkLst>
            <pc:docMk/>
            <pc:sldMk cId="2288558723" sldId="313"/>
            <ac:graphicFrameMk id="4" creationId="{00000000-0000-0000-0000-000000000000}"/>
          </ac:graphicFrameMkLst>
        </pc:graphicFrameChg>
      </pc:sldChg>
      <pc:sldChg chg="modSp">
        <pc:chgData name="DHIRAAJ K V - [CB.SC.P2CSE25009]" userId="S::cb.sc.p2cse25009@cb.students.amrita.edu::34b66bde-e846-45fa-8d54-b4724599de76" providerId="AD" clId="Web-{754217CE-F19B-DC72-4A8C-2381F4EB1E33}" dt="2025-09-23T14:48:10.115" v="164" actId="20577"/>
        <pc:sldMkLst>
          <pc:docMk/>
          <pc:sldMk cId="705191101" sldId="315"/>
        </pc:sldMkLst>
        <pc:spChg chg="mod">
          <ac:chgData name="DHIRAAJ K V - [CB.SC.P2CSE25009]" userId="S::cb.sc.p2cse25009@cb.students.amrita.edu::34b66bde-e846-45fa-8d54-b4724599de76" providerId="AD" clId="Web-{754217CE-F19B-DC72-4A8C-2381F4EB1E33}" dt="2025-09-23T14:48:10.115" v="164" actId="20577"/>
          <ac:spMkLst>
            <pc:docMk/>
            <pc:sldMk cId="705191101" sldId="315"/>
            <ac:spMk id="3" creationId="{00000000-0000-0000-0000-000000000000}"/>
          </ac:spMkLst>
        </pc:spChg>
      </pc:sldChg>
    </pc:docChg>
  </pc:docChgLst>
  <pc:docChgLst>
    <pc:chgData name="SUDHARSHAN R - [CB.SC.P2CSE25035]" userId="S::cb.sc.p2cse25035@cb.students.amrita.edu::f295561a-af93-46b6-8638-6e88ee0b5f89" providerId="AD" clId="Web-{EE8345CD-2CFC-B42D-D804-B94B36BC6E72}"/>
    <pc:docChg chg="delSld modSld">
      <pc:chgData name="SUDHARSHAN R - [CB.SC.P2CSE25035]" userId="S::cb.sc.p2cse25035@cb.students.amrita.edu::f295561a-af93-46b6-8638-6e88ee0b5f89" providerId="AD" clId="Web-{EE8345CD-2CFC-B42D-D804-B94B36BC6E72}" dt="2025-09-24T17:38:31.528" v="2732" actId="20577"/>
      <pc:docMkLst>
        <pc:docMk/>
      </pc:docMkLst>
      <pc:sldChg chg="modSp">
        <pc:chgData name="SUDHARSHAN R - [CB.SC.P2CSE25035]" userId="S::cb.sc.p2cse25035@cb.students.amrita.edu::f295561a-af93-46b6-8638-6e88ee0b5f89" providerId="AD" clId="Web-{EE8345CD-2CFC-B42D-D804-B94B36BC6E72}" dt="2025-09-24T17:38:31.528" v="2732" actId="20577"/>
        <pc:sldMkLst>
          <pc:docMk/>
          <pc:sldMk cId="3744947742" sldId="304"/>
        </pc:sldMkLst>
        <pc:spChg chg="mod">
          <ac:chgData name="SUDHARSHAN R - [CB.SC.P2CSE25035]" userId="S::cb.sc.p2cse25035@cb.students.amrita.edu::f295561a-af93-46b6-8638-6e88ee0b5f89" providerId="AD" clId="Web-{EE8345CD-2CFC-B42D-D804-B94B36BC6E72}" dt="2025-09-24T17:38:31.528" v="2732" actId="20577"/>
          <ac:spMkLst>
            <pc:docMk/>
            <pc:sldMk cId="3744947742" sldId="304"/>
            <ac:spMk id="3" creationId="{7930DF07-B302-CD31-0E12-50EDA7E27548}"/>
          </ac:spMkLst>
        </pc:spChg>
      </pc:sldChg>
      <pc:sldChg chg="modSp">
        <pc:chgData name="SUDHARSHAN R - [CB.SC.P2CSE25035]" userId="S::cb.sc.p2cse25035@cb.students.amrita.edu::f295561a-af93-46b6-8638-6e88ee0b5f89" providerId="AD" clId="Web-{EE8345CD-2CFC-B42D-D804-B94B36BC6E72}" dt="2025-09-24T17:31:36.939" v="2432" actId="20577"/>
        <pc:sldMkLst>
          <pc:docMk/>
          <pc:sldMk cId="3920556966" sldId="310"/>
        </pc:sldMkLst>
        <pc:spChg chg="mod">
          <ac:chgData name="SUDHARSHAN R - [CB.SC.P2CSE25035]" userId="S::cb.sc.p2cse25035@cb.students.amrita.edu::f295561a-af93-46b6-8638-6e88ee0b5f89" providerId="AD" clId="Web-{EE8345CD-2CFC-B42D-D804-B94B36BC6E72}" dt="2025-09-24T17:31:36.939" v="2432" actId="20577"/>
          <ac:spMkLst>
            <pc:docMk/>
            <pc:sldMk cId="3920556966" sldId="310"/>
            <ac:spMk id="3" creationId="{00000000-0000-0000-0000-000000000000}"/>
          </ac:spMkLst>
        </pc:spChg>
      </pc:sldChg>
      <pc:sldChg chg="modSp">
        <pc:chgData name="SUDHARSHAN R - [CB.SC.P2CSE25035]" userId="S::cb.sc.p2cse25035@cb.students.amrita.edu::f295561a-af93-46b6-8638-6e88ee0b5f89" providerId="AD" clId="Web-{EE8345CD-2CFC-B42D-D804-B94B36BC6E72}" dt="2025-09-24T17:18:57.323" v="1520" actId="20577"/>
        <pc:sldMkLst>
          <pc:docMk/>
          <pc:sldMk cId="1420048503" sldId="311"/>
        </pc:sldMkLst>
        <pc:spChg chg="mod">
          <ac:chgData name="SUDHARSHAN R - [CB.SC.P2CSE25035]" userId="S::cb.sc.p2cse25035@cb.students.amrita.edu::f295561a-af93-46b6-8638-6e88ee0b5f89" providerId="AD" clId="Web-{EE8345CD-2CFC-B42D-D804-B94B36BC6E72}" dt="2025-09-24T17:18:57.323" v="1520" actId="20577"/>
          <ac:spMkLst>
            <pc:docMk/>
            <pc:sldMk cId="1420048503" sldId="311"/>
            <ac:spMk id="3" creationId="{00000000-0000-0000-0000-000000000000}"/>
          </ac:spMkLst>
        </pc:spChg>
      </pc:sldChg>
      <pc:sldChg chg="addSp delSp modSp">
        <pc:chgData name="SUDHARSHAN R - [CB.SC.P2CSE25035]" userId="S::cb.sc.p2cse25035@cb.students.amrita.edu::f295561a-af93-46b6-8638-6e88ee0b5f89" providerId="AD" clId="Web-{EE8345CD-2CFC-B42D-D804-B94B36BC6E72}" dt="2025-09-24T17:33:07.302" v="2628"/>
        <pc:sldMkLst>
          <pc:docMk/>
          <pc:sldMk cId="4159460055" sldId="312"/>
        </pc:sldMkLst>
        <pc:graphicFrameChg chg="add del">
          <ac:chgData name="SUDHARSHAN R - [CB.SC.P2CSE25035]" userId="S::cb.sc.p2cse25035@cb.students.amrita.edu::f295561a-af93-46b6-8638-6e88ee0b5f89" providerId="AD" clId="Web-{EE8345CD-2CFC-B42D-D804-B94B36BC6E72}" dt="2025-09-24T16:28:58.203" v="285"/>
          <ac:graphicFrameMkLst>
            <pc:docMk/>
            <pc:sldMk cId="4159460055" sldId="312"/>
            <ac:graphicFrameMk id="3" creationId="{6DD7CC60-A827-088D-C2B9-79B9E9A15782}"/>
          </ac:graphicFrameMkLst>
        </pc:graphicFrameChg>
        <pc:graphicFrameChg chg="mod modGraphic">
          <ac:chgData name="SUDHARSHAN R - [CB.SC.P2CSE25035]" userId="S::cb.sc.p2cse25035@cb.students.amrita.edu::f295561a-af93-46b6-8638-6e88ee0b5f89" providerId="AD" clId="Web-{EE8345CD-2CFC-B42D-D804-B94B36BC6E72}" dt="2025-09-24T16:31:42.237" v="524"/>
          <ac:graphicFrameMkLst>
            <pc:docMk/>
            <pc:sldMk cId="4159460055" sldId="312"/>
            <ac:graphicFrameMk id="4" creationId="{00000000-0000-0000-0000-000000000000}"/>
          </ac:graphicFrameMkLst>
        </pc:graphicFrameChg>
        <pc:graphicFrameChg chg="add mod modGraphic">
          <ac:chgData name="SUDHARSHAN R - [CB.SC.P2CSE25035]" userId="S::cb.sc.p2cse25035@cb.students.amrita.edu::f295561a-af93-46b6-8638-6e88ee0b5f89" providerId="AD" clId="Web-{EE8345CD-2CFC-B42D-D804-B94B36BC6E72}" dt="2025-09-24T17:33:07.302" v="2628"/>
          <ac:graphicFrameMkLst>
            <pc:docMk/>
            <pc:sldMk cId="4159460055" sldId="312"/>
            <ac:graphicFrameMk id="5" creationId="{29273322-D149-6FC1-B461-696AC9D01C9F}"/>
          </ac:graphicFrameMkLst>
        </pc:graphicFrameChg>
      </pc:sldChg>
      <pc:sldChg chg="addSp modSp">
        <pc:chgData name="SUDHARSHAN R - [CB.SC.P2CSE25035]" userId="S::cb.sc.p2cse25035@cb.students.amrita.edu::f295561a-af93-46b6-8638-6e88ee0b5f89" providerId="AD" clId="Web-{EE8345CD-2CFC-B42D-D804-B94B36BC6E72}" dt="2025-09-24T17:27:02.126" v="2412" actId="1076"/>
        <pc:sldMkLst>
          <pc:docMk/>
          <pc:sldMk cId="2288558723" sldId="313"/>
        </pc:sldMkLst>
        <pc:graphicFrameChg chg="add mod modGraphic">
          <ac:chgData name="SUDHARSHAN R - [CB.SC.P2CSE25035]" userId="S::cb.sc.p2cse25035@cb.students.amrita.edu::f295561a-af93-46b6-8638-6e88ee0b5f89" providerId="AD" clId="Web-{EE8345CD-2CFC-B42D-D804-B94B36BC6E72}" dt="2025-09-24T17:27:02.126" v="2412" actId="1076"/>
          <ac:graphicFrameMkLst>
            <pc:docMk/>
            <pc:sldMk cId="2288558723" sldId="313"/>
            <ac:graphicFrameMk id="3" creationId="{958FADFC-83E4-A5AF-3209-E224799DD490}"/>
          </ac:graphicFrameMkLst>
        </pc:graphicFrameChg>
        <pc:graphicFrameChg chg="mod modGraphic">
          <ac:chgData name="SUDHARSHAN R - [CB.SC.P2CSE25035]" userId="S::cb.sc.p2cse25035@cb.students.amrita.edu::f295561a-af93-46b6-8638-6e88ee0b5f89" providerId="AD" clId="Web-{EE8345CD-2CFC-B42D-D804-B94B36BC6E72}" dt="2025-09-24T16:46:30.108" v="816"/>
          <ac:graphicFrameMkLst>
            <pc:docMk/>
            <pc:sldMk cId="2288558723" sldId="313"/>
            <ac:graphicFrameMk id="4" creationId="{00000000-0000-0000-0000-000000000000}"/>
          </ac:graphicFrameMkLst>
        </pc:graphicFrameChg>
      </pc:sldChg>
      <pc:sldChg chg="modSp">
        <pc:chgData name="SUDHARSHAN R - [CB.SC.P2CSE25035]" userId="S::cb.sc.p2cse25035@cb.students.amrita.edu::f295561a-af93-46b6-8638-6e88ee0b5f89" providerId="AD" clId="Web-{EE8345CD-2CFC-B42D-D804-B94B36BC6E72}" dt="2025-09-24T16:44:52.231" v="812" actId="20577"/>
        <pc:sldMkLst>
          <pc:docMk/>
          <pc:sldMk cId="74536907" sldId="316"/>
        </pc:sldMkLst>
        <pc:spChg chg="mod">
          <ac:chgData name="SUDHARSHAN R - [CB.SC.P2CSE25035]" userId="S::cb.sc.p2cse25035@cb.students.amrita.edu::f295561a-af93-46b6-8638-6e88ee0b5f89" providerId="AD" clId="Web-{EE8345CD-2CFC-B42D-D804-B94B36BC6E72}" dt="2025-09-24T16:44:52.231" v="812" actId="20577"/>
          <ac:spMkLst>
            <pc:docMk/>
            <pc:sldMk cId="74536907" sldId="316"/>
            <ac:spMk id="3" creationId="{00000000-0000-0000-0000-000000000000}"/>
          </ac:spMkLst>
        </pc:spChg>
      </pc:sldChg>
      <pc:sldChg chg="modSp">
        <pc:chgData name="SUDHARSHAN R - [CB.SC.P2CSE25035]" userId="S::cb.sc.p2cse25035@cb.students.amrita.edu::f295561a-af93-46b6-8638-6e88ee0b5f89" providerId="AD" clId="Web-{EE8345CD-2CFC-B42D-D804-B94B36BC6E72}" dt="2025-09-24T17:36:13.478" v="2676"/>
        <pc:sldMkLst>
          <pc:docMk/>
          <pc:sldMk cId="3046130481" sldId="317"/>
        </pc:sldMkLst>
        <pc:graphicFrameChg chg="mod modGraphic">
          <ac:chgData name="SUDHARSHAN R - [CB.SC.P2CSE25035]" userId="S::cb.sc.p2cse25035@cb.students.amrita.edu::f295561a-af93-46b6-8638-6e88ee0b5f89" providerId="AD" clId="Web-{EE8345CD-2CFC-B42D-D804-B94B36BC6E72}" dt="2025-09-24T17:36:13.478" v="2676"/>
          <ac:graphicFrameMkLst>
            <pc:docMk/>
            <pc:sldMk cId="3046130481" sldId="317"/>
            <ac:graphicFrameMk id="4" creationId="{00000000-0000-0000-0000-000000000000}"/>
          </ac:graphicFrameMkLst>
        </pc:graphicFrameChg>
      </pc:sldChg>
      <pc:sldChg chg="del">
        <pc:chgData name="SUDHARSHAN R - [CB.SC.P2CSE25035]" userId="S::cb.sc.p2cse25035@cb.students.amrita.edu::f295561a-af93-46b6-8638-6e88ee0b5f89" providerId="AD" clId="Web-{EE8345CD-2CFC-B42D-D804-B94B36BC6E72}" dt="2025-09-24T17:02:54.092" v="1125"/>
        <pc:sldMkLst>
          <pc:docMk/>
          <pc:sldMk cId="565085675" sldId="318"/>
        </pc:sldMkLst>
      </pc:sldChg>
      <pc:sldChg chg="modSp">
        <pc:chgData name="SUDHARSHAN R - [CB.SC.P2CSE25035]" userId="S::cb.sc.p2cse25035@cb.students.amrita.edu::f295561a-af93-46b6-8638-6e88ee0b5f89" providerId="AD" clId="Web-{EE8345CD-2CFC-B42D-D804-B94B36BC6E72}" dt="2025-09-24T17:37:43.277" v="2730"/>
        <pc:sldMkLst>
          <pc:docMk/>
          <pc:sldMk cId="3279108362" sldId="320"/>
        </pc:sldMkLst>
        <pc:graphicFrameChg chg="mod modGraphic">
          <ac:chgData name="SUDHARSHAN R - [CB.SC.P2CSE25035]" userId="S::cb.sc.p2cse25035@cb.students.amrita.edu::f295561a-af93-46b6-8638-6e88ee0b5f89" providerId="AD" clId="Web-{EE8345CD-2CFC-B42D-D804-B94B36BC6E72}" dt="2025-09-24T17:37:43.277" v="2730"/>
          <ac:graphicFrameMkLst>
            <pc:docMk/>
            <pc:sldMk cId="3279108362" sldId="320"/>
            <ac:graphicFrameMk id="4" creationId="{47362C47-2079-36A5-9F99-1ED881D17759}"/>
          </ac:graphicFrameMkLst>
        </pc:graphicFrameChg>
      </pc:sldChg>
      <pc:sldChg chg="del">
        <pc:chgData name="SUDHARSHAN R - [CB.SC.P2CSE25035]" userId="S::cb.sc.p2cse25035@cb.students.amrita.edu::f295561a-af93-46b6-8638-6e88ee0b5f89" providerId="AD" clId="Web-{EE8345CD-2CFC-B42D-D804-B94B36BC6E72}" dt="2025-09-24T17:27:23.034" v="2413"/>
        <pc:sldMkLst>
          <pc:docMk/>
          <pc:sldMk cId="1322961858" sldId="321"/>
        </pc:sldMkLst>
      </pc:sldChg>
    </pc:docChg>
  </pc:docChgLst>
  <pc:docChgLst>
    <pc:chgData name="DHIRAAJ K V - [CB.SC.P2CSE25009]" userId="S::cb.sc.p2cse25009@cb.students.amrita.edu::34b66bde-e846-45fa-8d54-b4724599de76" providerId="AD" clId="Web-{4D903EF2-E09B-886C-D40E-9F810A58032F}"/>
    <pc:docChg chg="modSld">
      <pc:chgData name="DHIRAAJ K V - [CB.SC.P2CSE25009]" userId="S::cb.sc.p2cse25009@cb.students.amrita.edu::34b66bde-e846-45fa-8d54-b4724599de76" providerId="AD" clId="Web-{4D903EF2-E09B-886C-D40E-9F810A58032F}" dt="2025-09-23T11:01:10.159" v="6" actId="1076"/>
      <pc:docMkLst>
        <pc:docMk/>
      </pc:docMkLst>
      <pc:sldChg chg="addSp modSp">
        <pc:chgData name="DHIRAAJ K V - [CB.SC.P2CSE25009]" userId="S::cb.sc.p2cse25009@cb.students.amrita.edu::34b66bde-e846-45fa-8d54-b4724599de76" providerId="AD" clId="Web-{4D903EF2-E09B-886C-D40E-9F810A58032F}" dt="2025-09-23T11:01:10.159" v="6" actId="1076"/>
        <pc:sldMkLst>
          <pc:docMk/>
          <pc:sldMk cId="2684059772" sldId="309"/>
        </pc:sldMkLst>
        <pc:picChg chg="add mod">
          <ac:chgData name="DHIRAAJ K V - [CB.SC.P2CSE25009]" userId="S::cb.sc.p2cse25009@cb.students.amrita.edu::34b66bde-e846-45fa-8d54-b4724599de76" providerId="AD" clId="Web-{4D903EF2-E09B-886C-D40E-9F810A58032F}" dt="2025-09-23T11:01:10.159" v="6" actId="1076"/>
          <ac:picMkLst>
            <pc:docMk/>
            <pc:sldMk cId="2684059772" sldId="309"/>
            <ac:picMk id="4" creationId="{6A56A9B5-57FE-723A-B330-4AEB7A0B6C3F}"/>
          </ac:picMkLst>
        </pc:picChg>
      </pc:sldChg>
    </pc:docChg>
  </pc:docChgLst>
  <pc:docChgLst>
    <pc:chgData name="DHIRAAJ K V - [CB.SC.P2CSE25009]" userId="S::cb.sc.p2cse25009@cb.students.amrita.edu::34b66bde-e846-45fa-8d54-b4724599de76" providerId="AD" clId="Web-{9E6E8DB8-8D1B-7C37-D25C-506D1E70EDBF}"/>
    <pc:docChg chg="addSld delSld modSld">
      <pc:chgData name="DHIRAAJ K V - [CB.SC.P2CSE25009]" userId="S::cb.sc.p2cse25009@cb.students.amrita.edu::34b66bde-e846-45fa-8d54-b4724599de76" providerId="AD" clId="Web-{9E6E8DB8-8D1B-7C37-D25C-506D1E70EDBF}" dt="2025-09-24T17:29:07.868" v="364" actId="1076"/>
      <pc:docMkLst>
        <pc:docMk/>
      </pc:docMkLst>
      <pc:sldChg chg="modSp">
        <pc:chgData name="DHIRAAJ K V - [CB.SC.P2CSE25009]" userId="S::cb.sc.p2cse25009@cb.students.amrita.edu::34b66bde-e846-45fa-8d54-b4724599de76" providerId="AD" clId="Web-{9E6E8DB8-8D1B-7C37-D25C-506D1E70EDBF}" dt="2025-09-24T16:46:20.447" v="196" actId="20577"/>
        <pc:sldMkLst>
          <pc:docMk/>
          <pc:sldMk cId="3744947742" sldId="304"/>
        </pc:sldMkLst>
        <pc:spChg chg="mod">
          <ac:chgData name="DHIRAAJ K V - [CB.SC.P2CSE25009]" userId="S::cb.sc.p2cse25009@cb.students.amrita.edu::34b66bde-e846-45fa-8d54-b4724599de76" providerId="AD" clId="Web-{9E6E8DB8-8D1B-7C37-D25C-506D1E70EDBF}" dt="2025-09-24T16:46:20.447" v="196" actId="20577"/>
          <ac:spMkLst>
            <pc:docMk/>
            <pc:sldMk cId="3744947742" sldId="304"/>
            <ac:spMk id="3" creationId="{7930DF07-B302-CD31-0E12-50EDA7E27548}"/>
          </ac:spMkLst>
        </pc:spChg>
      </pc:sldChg>
      <pc:sldChg chg="addSp delSp modSp">
        <pc:chgData name="DHIRAAJ K V - [CB.SC.P2CSE25009]" userId="S::cb.sc.p2cse25009@cb.students.amrita.edu::34b66bde-e846-45fa-8d54-b4724599de76" providerId="AD" clId="Web-{9E6E8DB8-8D1B-7C37-D25C-506D1E70EDBF}" dt="2025-09-24T17:29:07.868" v="364" actId="1076"/>
        <pc:sldMkLst>
          <pc:docMk/>
          <pc:sldMk cId="2288558723" sldId="313"/>
        </pc:sldMkLst>
        <pc:spChg chg="add del mod">
          <ac:chgData name="DHIRAAJ K V - [CB.SC.P2CSE25009]" userId="S::cb.sc.p2cse25009@cb.students.amrita.edu::34b66bde-e846-45fa-8d54-b4724599de76" providerId="AD" clId="Web-{9E6E8DB8-8D1B-7C37-D25C-506D1E70EDBF}" dt="2025-09-24T17:27:52.836" v="316"/>
          <ac:spMkLst>
            <pc:docMk/>
            <pc:sldMk cId="2288558723" sldId="313"/>
            <ac:spMk id="6" creationId="{7B22D603-68D6-84E6-74AF-CAF9B530B1E9}"/>
          </ac:spMkLst>
        </pc:spChg>
        <pc:graphicFrameChg chg="mod modGraphic">
          <ac:chgData name="DHIRAAJ K V - [CB.SC.P2CSE25009]" userId="S::cb.sc.p2cse25009@cb.students.amrita.edu::34b66bde-e846-45fa-8d54-b4724599de76" providerId="AD" clId="Web-{9E6E8DB8-8D1B-7C37-D25C-506D1E70EDBF}" dt="2025-09-24T17:29:07.868" v="364" actId="1076"/>
          <ac:graphicFrameMkLst>
            <pc:docMk/>
            <pc:sldMk cId="2288558723" sldId="313"/>
            <ac:graphicFrameMk id="3" creationId="{958FADFC-83E4-A5AF-3209-E224799DD490}"/>
          </ac:graphicFrameMkLst>
        </pc:graphicFrameChg>
        <pc:graphicFrameChg chg="del mod modGraphic">
          <ac:chgData name="DHIRAAJ K V - [CB.SC.P2CSE25009]" userId="S::cb.sc.p2cse25009@cb.students.amrita.edu::34b66bde-e846-45fa-8d54-b4724599de76" providerId="AD" clId="Web-{9E6E8DB8-8D1B-7C37-D25C-506D1E70EDBF}" dt="2025-09-24T17:22:03.879" v="291"/>
          <ac:graphicFrameMkLst>
            <pc:docMk/>
            <pc:sldMk cId="2288558723" sldId="313"/>
            <ac:graphicFrameMk id="4" creationId="{00000000-0000-0000-0000-000000000000}"/>
          </ac:graphicFrameMkLst>
        </pc:graphicFrameChg>
      </pc:sldChg>
      <pc:sldChg chg="addSp delSp modSp mod setBg">
        <pc:chgData name="DHIRAAJ K V - [CB.SC.P2CSE25009]" userId="S::cb.sc.p2cse25009@cb.students.amrita.edu::34b66bde-e846-45fa-8d54-b4724599de76" providerId="AD" clId="Web-{9E6E8DB8-8D1B-7C37-D25C-506D1E70EDBF}" dt="2025-09-24T16:36:31.300" v="31" actId="20577"/>
        <pc:sldMkLst>
          <pc:docMk/>
          <pc:sldMk cId="3443618254" sldId="314"/>
        </pc:sldMkLst>
        <pc:spChg chg="mod">
          <ac:chgData name="DHIRAAJ K V - [CB.SC.P2CSE25009]" userId="S::cb.sc.p2cse25009@cb.students.amrita.edu::34b66bde-e846-45fa-8d54-b4724599de76" providerId="AD" clId="Web-{9E6E8DB8-8D1B-7C37-D25C-506D1E70EDBF}" dt="2025-09-24T16:35:56.941" v="10"/>
          <ac:spMkLst>
            <pc:docMk/>
            <pc:sldMk cId="3443618254" sldId="314"/>
            <ac:spMk id="2" creationId="{00000000-0000-0000-0000-000000000000}"/>
          </ac:spMkLst>
        </pc:spChg>
        <pc:spChg chg="mod">
          <ac:chgData name="DHIRAAJ K V - [CB.SC.P2CSE25009]" userId="S::cb.sc.p2cse25009@cb.students.amrita.edu::34b66bde-e846-45fa-8d54-b4724599de76" providerId="AD" clId="Web-{9E6E8DB8-8D1B-7C37-D25C-506D1E70EDBF}" dt="2025-09-24T16:36:31.300" v="31" actId="20577"/>
          <ac:spMkLst>
            <pc:docMk/>
            <pc:sldMk cId="3443618254" sldId="314"/>
            <ac:spMk id="3" creationId="{00000000-0000-0000-0000-000000000000}"/>
          </ac:spMkLst>
        </pc:spChg>
        <pc:spChg chg="add">
          <ac:chgData name="DHIRAAJ K V - [CB.SC.P2CSE25009]" userId="S::cb.sc.p2cse25009@cb.students.amrita.edu::34b66bde-e846-45fa-8d54-b4724599de76" providerId="AD" clId="Web-{9E6E8DB8-8D1B-7C37-D25C-506D1E70EDBF}" dt="2025-09-24T16:35:56.941" v="10"/>
          <ac:spMkLst>
            <pc:docMk/>
            <pc:sldMk cId="3443618254" sldId="314"/>
            <ac:spMk id="19" creationId="{9401732C-37EE-4B98-A709-9530173F3802}"/>
          </ac:spMkLst>
        </pc:spChg>
        <pc:grpChg chg="add">
          <ac:chgData name="DHIRAAJ K V - [CB.SC.P2CSE25009]" userId="S::cb.sc.p2cse25009@cb.students.amrita.edu::34b66bde-e846-45fa-8d54-b4724599de76" providerId="AD" clId="Web-{9E6E8DB8-8D1B-7C37-D25C-506D1E70EDBF}" dt="2025-09-24T16:35:56.941" v="10"/>
          <ac:grpSpMkLst>
            <pc:docMk/>
            <pc:sldMk cId="3443618254" sldId="314"/>
            <ac:grpSpMk id="11" creationId="{749C117F-F390-437B-ADB0-57E87EFF34F5}"/>
          </ac:grpSpMkLst>
        </pc:grpChg>
        <pc:grpChg chg="add">
          <ac:chgData name="DHIRAAJ K V - [CB.SC.P2CSE25009]" userId="S::cb.sc.p2cse25009@cb.students.amrita.edu::34b66bde-e846-45fa-8d54-b4724599de76" providerId="AD" clId="Web-{9E6E8DB8-8D1B-7C37-D25C-506D1E70EDBF}" dt="2025-09-24T16:35:56.941" v="10"/>
          <ac:grpSpMkLst>
            <pc:docMk/>
            <pc:sldMk cId="3443618254" sldId="314"/>
            <ac:grpSpMk id="21" creationId="{654E48C8-2A00-4C54-BC9C-B18EE49E9C13}"/>
          </ac:grpSpMkLst>
        </pc:grpChg>
        <pc:picChg chg="del">
          <ac:chgData name="DHIRAAJ K V - [CB.SC.P2CSE25009]" userId="S::cb.sc.p2cse25009@cb.students.amrita.edu::34b66bde-e846-45fa-8d54-b4724599de76" providerId="AD" clId="Web-{9E6E8DB8-8D1B-7C37-D25C-506D1E70EDBF}" dt="2025-09-24T16:34:11.129" v="0"/>
          <ac:picMkLst>
            <pc:docMk/>
            <pc:sldMk cId="3443618254" sldId="314"/>
            <ac:picMk id="4" creationId="{9E0B6C52-B230-24DA-5604-E5E4A72FA4BD}"/>
          </ac:picMkLst>
        </pc:picChg>
        <pc:picChg chg="add del mod">
          <ac:chgData name="DHIRAAJ K V - [CB.SC.P2CSE25009]" userId="S::cb.sc.p2cse25009@cb.students.amrita.edu::34b66bde-e846-45fa-8d54-b4724599de76" providerId="AD" clId="Web-{9E6E8DB8-8D1B-7C37-D25C-506D1E70EDBF}" dt="2025-09-24T16:34:29.707" v="3"/>
          <ac:picMkLst>
            <pc:docMk/>
            <pc:sldMk cId="3443618254" sldId="314"/>
            <ac:picMk id="5" creationId="{1224A8F0-9B8B-2250-6674-9FF0A055DD8B}"/>
          </ac:picMkLst>
        </pc:picChg>
        <pc:picChg chg="add mod">
          <ac:chgData name="DHIRAAJ K V - [CB.SC.P2CSE25009]" userId="S::cb.sc.p2cse25009@cb.students.amrita.edu::34b66bde-e846-45fa-8d54-b4724599de76" providerId="AD" clId="Web-{9E6E8DB8-8D1B-7C37-D25C-506D1E70EDBF}" dt="2025-09-24T16:36:06.863" v="11" actId="14100"/>
          <ac:picMkLst>
            <pc:docMk/>
            <pc:sldMk cId="3443618254" sldId="314"/>
            <ac:picMk id="6" creationId="{91E0AFC4-A8A8-EF4E-AF07-4564F6F2D7FC}"/>
          </ac:picMkLst>
        </pc:picChg>
        <pc:cxnChg chg="add">
          <ac:chgData name="DHIRAAJ K V - [CB.SC.P2CSE25009]" userId="S::cb.sc.p2cse25009@cb.students.amrita.edu::34b66bde-e846-45fa-8d54-b4724599de76" providerId="AD" clId="Web-{9E6E8DB8-8D1B-7C37-D25C-506D1E70EDBF}" dt="2025-09-24T16:35:56.941" v="10"/>
          <ac:cxnSpMkLst>
            <pc:docMk/>
            <pc:sldMk cId="3443618254" sldId="314"/>
            <ac:cxnSpMk id="17" creationId="{20742BC3-654B-4E41-9A6A-73A42E477639}"/>
          </ac:cxnSpMkLst>
        </pc:cxnChg>
      </pc:sldChg>
      <pc:sldChg chg="modSp">
        <pc:chgData name="DHIRAAJ K V - [CB.SC.P2CSE25009]" userId="S::cb.sc.p2cse25009@cb.students.amrita.edu::34b66bde-e846-45fa-8d54-b4724599de76" providerId="AD" clId="Web-{9E6E8DB8-8D1B-7C37-D25C-506D1E70EDBF}" dt="2025-09-24T17:02:59.178" v="281" actId="20577"/>
        <pc:sldMkLst>
          <pc:docMk/>
          <pc:sldMk cId="705191101" sldId="315"/>
        </pc:sldMkLst>
        <pc:spChg chg="mod">
          <ac:chgData name="DHIRAAJ K V - [CB.SC.P2CSE25009]" userId="S::cb.sc.p2cse25009@cb.students.amrita.edu::34b66bde-e846-45fa-8d54-b4724599de76" providerId="AD" clId="Web-{9E6E8DB8-8D1B-7C37-D25C-506D1E70EDBF}" dt="2025-09-24T17:02:59.178" v="281" actId="20577"/>
          <ac:spMkLst>
            <pc:docMk/>
            <pc:sldMk cId="705191101" sldId="315"/>
            <ac:spMk id="3" creationId="{00000000-0000-0000-0000-000000000000}"/>
          </ac:spMkLst>
        </pc:spChg>
      </pc:sldChg>
      <pc:sldChg chg="delSp add replId">
        <pc:chgData name="DHIRAAJ K V - [CB.SC.P2CSE25009]" userId="S::cb.sc.p2cse25009@cb.students.amrita.edu::34b66bde-e846-45fa-8d54-b4724599de76" providerId="AD" clId="Web-{9E6E8DB8-8D1B-7C37-D25C-506D1E70EDBF}" dt="2025-09-24T17:22:58.458" v="292"/>
        <pc:sldMkLst>
          <pc:docMk/>
          <pc:sldMk cId="1322961858" sldId="321"/>
        </pc:sldMkLst>
        <pc:graphicFrameChg chg="del">
          <ac:chgData name="DHIRAAJ K V - [CB.SC.P2CSE25009]" userId="S::cb.sc.p2cse25009@cb.students.amrita.edu::34b66bde-e846-45fa-8d54-b4724599de76" providerId="AD" clId="Web-{9E6E8DB8-8D1B-7C37-D25C-506D1E70EDBF}" dt="2025-09-24T17:22:58.458" v="292"/>
          <ac:graphicFrameMkLst>
            <pc:docMk/>
            <pc:sldMk cId="1322961858" sldId="321"/>
            <ac:graphicFrameMk id="3" creationId="{022C9D28-892E-5F37-6611-7D44B26DB907}"/>
          </ac:graphicFrameMkLst>
        </pc:graphicFrameChg>
      </pc:sldChg>
      <pc:sldChg chg="modSp add del replId">
        <pc:chgData name="DHIRAAJ K V - [CB.SC.P2CSE25009]" userId="S::cb.sc.p2cse25009@cb.students.amrita.edu::34b66bde-e846-45fa-8d54-b4724599de76" providerId="AD" clId="Web-{9E6E8DB8-8D1B-7C37-D25C-506D1E70EDBF}" dt="2025-09-24T16:44:06.101" v="57"/>
        <pc:sldMkLst>
          <pc:docMk/>
          <pc:sldMk cId="3638843143" sldId="321"/>
        </pc:sldMkLst>
        <pc:spChg chg="mod">
          <ac:chgData name="DHIRAAJ K V - [CB.SC.P2CSE25009]" userId="S::cb.sc.p2cse25009@cb.students.amrita.edu::34b66bde-e846-45fa-8d54-b4724599de76" providerId="AD" clId="Web-{9E6E8DB8-8D1B-7C37-D25C-506D1E70EDBF}" dt="2025-09-24T16:44:05.460" v="56" actId="20577"/>
          <ac:spMkLst>
            <pc:docMk/>
            <pc:sldMk cId="3638843143" sldId="321"/>
            <ac:spMk id="3" creationId="{C5E1C3C6-A016-4D88-EC0C-FA70D18997C4}"/>
          </ac:spMkLst>
        </pc:spChg>
      </pc:sldChg>
    </pc:docChg>
  </pc:docChgLst>
  <pc:docChgLst>
    <pc:chgData name="DHIRAAJ K V - [CB.SC.P2CSE25009]" userId="S::cb.sc.p2cse25009@cb.students.amrita.edu::34b66bde-e846-45fa-8d54-b4724599de76" providerId="AD" clId="Web-{DA218FCF-041E-5087-D9D9-05B4D9444C17}"/>
    <pc:docChg chg="addSld modSld">
      <pc:chgData name="DHIRAAJ K V - [CB.SC.P2CSE25009]" userId="S::cb.sc.p2cse25009@cb.students.amrita.edu::34b66bde-e846-45fa-8d54-b4724599de76" providerId="AD" clId="Web-{DA218FCF-041E-5087-D9D9-05B4D9444C17}" dt="2025-09-23T10:33:17.988" v="2278" actId="20577"/>
      <pc:docMkLst>
        <pc:docMk/>
      </pc:docMkLst>
      <pc:sldChg chg="addSp delSp modSp">
        <pc:chgData name="DHIRAAJ K V - [CB.SC.P2CSE25009]" userId="S::cb.sc.p2cse25009@cb.students.amrita.edu::34b66bde-e846-45fa-8d54-b4724599de76" providerId="AD" clId="Web-{DA218FCF-041E-5087-D9D9-05B4D9444C17}" dt="2025-09-23T10:04:50.185" v="114" actId="20577"/>
        <pc:sldMkLst>
          <pc:docMk/>
          <pc:sldMk cId="0" sldId="256"/>
        </pc:sldMkLst>
        <pc:spChg chg="del mod">
          <ac:chgData name="DHIRAAJ K V - [CB.SC.P2CSE25009]" userId="S::cb.sc.p2cse25009@cb.students.amrita.edu::34b66bde-e846-45fa-8d54-b4724599de76" providerId="AD" clId="Web-{DA218FCF-041E-5087-D9D9-05B4D9444C17}" dt="2025-09-23T10:03:33.027" v="71"/>
          <ac:spMkLst>
            <pc:docMk/>
            <pc:sldMk cId="0" sldId="256"/>
            <ac:spMk id="2" creationId="{00000000-0000-0000-0000-000000000000}"/>
          </ac:spMkLst>
        </pc:spChg>
        <pc:spChg chg="mod">
          <ac:chgData name="DHIRAAJ K V - [CB.SC.P2CSE25009]" userId="S::cb.sc.p2cse25009@cb.students.amrita.edu::34b66bde-e846-45fa-8d54-b4724599de76" providerId="AD" clId="Web-{DA218FCF-041E-5087-D9D9-05B4D9444C17}" dt="2025-09-23T10:04:13.090" v="93" actId="20577"/>
          <ac:spMkLst>
            <pc:docMk/>
            <pc:sldMk cId="0" sldId="256"/>
            <ac:spMk id="60" creationId="{00000000-0000-0000-0000-000000000000}"/>
          </ac:spMkLst>
        </pc:spChg>
        <pc:spChg chg="mod">
          <ac:chgData name="DHIRAAJ K V - [CB.SC.P2CSE25009]" userId="S::cb.sc.p2cse25009@cb.students.amrita.edu::34b66bde-e846-45fa-8d54-b4724599de76" providerId="AD" clId="Web-{DA218FCF-041E-5087-D9D9-05B4D9444C17}" dt="2025-09-23T10:04:50.185" v="114" actId="20577"/>
          <ac:spMkLst>
            <pc:docMk/>
            <pc:sldMk cId="0" sldId="256"/>
            <ac:spMk id="61" creationId="{00000000-0000-0000-0000-000000000000}"/>
          </ac:spMkLst>
        </pc:spChg>
        <pc:picChg chg="add mod">
          <ac:chgData name="DHIRAAJ K V - [CB.SC.P2CSE25009]" userId="S::cb.sc.p2cse25009@cb.students.amrita.edu::34b66bde-e846-45fa-8d54-b4724599de76" providerId="AD" clId="Web-{DA218FCF-041E-5087-D9D9-05B4D9444C17}" dt="2025-09-23T10:03:55.793" v="75" actId="1076"/>
          <ac:picMkLst>
            <pc:docMk/>
            <pc:sldMk cId="0" sldId="256"/>
            <ac:picMk id="3" creationId="{2092C855-D01E-E517-0F72-0E2892ABA0D0}"/>
          </ac:picMkLst>
        </pc:picChg>
      </pc:sldChg>
      <pc:sldChg chg="addSp modSp">
        <pc:chgData name="DHIRAAJ K V - [CB.SC.P2CSE25009]" userId="S::cb.sc.p2cse25009@cb.students.amrita.edu::34b66bde-e846-45fa-8d54-b4724599de76" providerId="AD" clId="Web-{DA218FCF-041E-5087-D9D9-05B4D9444C17}" dt="2025-09-23T10:16:36.427" v="1022" actId="14100"/>
        <pc:sldMkLst>
          <pc:docMk/>
          <pc:sldMk cId="2684059772" sldId="309"/>
        </pc:sldMkLst>
        <pc:graphicFrameChg chg="mod modGraphic">
          <ac:chgData name="DHIRAAJ K V - [CB.SC.P2CSE25009]" userId="S::cb.sc.p2cse25009@cb.students.amrita.edu::34b66bde-e846-45fa-8d54-b4724599de76" providerId="AD" clId="Web-{DA218FCF-041E-5087-D9D9-05B4D9444C17}" dt="2025-09-23T10:12:44.890" v="1005"/>
          <ac:graphicFrameMkLst>
            <pc:docMk/>
            <pc:sldMk cId="2684059772" sldId="309"/>
            <ac:graphicFrameMk id="5" creationId="{13EFCFB3-E606-5558-2398-D5C074B645B6}"/>
          </ac:graphicFrameMkLst>
        </pc:graphicFrameChg>
        <pc:picChg chg="add mod">
          <ac:chgData name="DHIRAAJ K V - [CB.SC.P2CSE25009]" userId="S::cb.sc.p2cse25009@cb.students.amrita.edu::34b66bde-e846-45fa-8d54-b4724599de76" providerId="AD" clId="Web-{DA218FCF-041E-5087-D9D9-05B4D9444C17}" dt="2025-09-23T10:13:50.625" v="1010" actId="14100"/>
          <ac:picMkLst>
            <pc:docMk/>
            <pc:sldMk cId="2684059772" sldId="309"/>
            <ac:picMk id="2" creationId="{5E647300-5E35-CCE8-FB81-DA90F4B4CC05}"/>
          </ac:picMkLst>
        </pc:picChg>
        <pc:picChg chg="add mod">
          <ac:chgData name="DHIRAAJ K V - [CB.SC.P2CSE25009]" userId="S::cb.sc.p2cse25009@cb.students.amrita.edu::34b66bde-e846-45fa-8d54-b4724599de76" providerId="AD" clId="Web-{DA218FCF-041E-5087-D9D9-05B4D9444C17}" dt="2025-09-23T10:16:36.427" v="1022" actId="14100"/>
          <ac:picMkLst>
            <pc:docMk/>
            <pc:sldMk cId="2684059772" sldId="309"/>
            <ac:picMk id="3" creationId="{935DD663-9B4B-955C-B977-26A361C948D1}"/>
          </ac:picMkLst>
        </pc:picChg>
      </pc:sldChg>
      <pc:sldChg chg="modSp">
        <pc:chgData name="DHIRAAJ K V - [CB.SC.P2CSE25009]" userId="S::cb.sc.p2cse25009@cb.students.amrita.edu::34b66bde-e846-45fa-8d54-b4724599de76" providerId="AD" clId="Web-{DA218FCF-041E-5087-D9D9-05B4D9444C17}" dt="2025-09-23T10:30:52.346" v="2275"/>
        <pc:sldMkLst>
          <pc:docMk/>
          <pc:sldMk cId="3046130481" sldId="317"/>
        </pc:sldMkLst>
        <pc:graphicFrameChg chg="mod modGraphic">
          <ac:chgData name="DHIRAAJ K V - [CB.SC.P2CSE25009]" userId="S::cb.sc.p2cse25009@cb.students.amrita.edu::34b66bde-e846-45fa-8d54-b4724599de76" providerId="AD" clId="Web-{DA218FCF-041E-5087-D9D9-05B4D9444C17}" dt="2025-09-23T10:30:52.346" v="2275"/>
          <ac:graphicFrameMkLst>
            <pc:docMk/>
            <pc:sldMk cId="3046130481" sldId="317"/>
            <ac:graphicFrameMk id="4" creationId="{00000000-0000-0000-0000-000000000000}"/>
          </ac:graphicFrameMkLst>
        </pc:graphicFrameChg>
      </pc:sldChg>
      <pc:sldChg chg="modSp">
        <pc:chgData name="DHIRAAJ K V - [CB.SC.P2CSE25009]" userId="S::cb.sc.p2cse25009@cb.students.amrita.edu::34b66bde-e846-45fa-8d54-b4724599de76" providerId="AD" clId="Web-{DA218FCF-041E-5087-D9D9-05B4D9444C17}" dt="2025-09-23T10:33:17.988" v="2278" actId="20577"/>
        <pc:sldMkLst>
          <pc:docMk/>
          <pc:sldMk cId="565085675" sldId="318"/>
        </pc:sldMkLst>
        <pc:spChg chg="mod">
          <ac:chgData name="DHIRAAJ K V - [CB.SC.P2CSE25009]" userId="S::cb.sc.p2cse25009@cb.students.amrita.edu::34b66bde-e846-45fa-8d54-b4724599de76" providerId="AD" clId="Web-{DA218FCF-041E-5087-D9D9-05B4D9444C17}" dt="2025-09-23T10:33:17.988" v="2278" actId="20577"/>
          <ac:spMkLst>
            <pc:docMk/>
            <pc:sldMk cId="565085675" sldId="318"/>
            <ac:spMk id="2" creationId="{00000000-0000-0000-0000-000000000000}"/>
          </ac:spMkLst>
        </pc:spChg>
      </pc:sldChg>
      <pc:sldChg chg="modSp">
        <pc:chgData name="DHIRAAJ K V - [CB.SC.P2CSE25009]" userId="S::cb.sc.p2cse25009@cb.students.amrita.edu::34b66bde-e846-45fa-8d54-b4724599de76" providerId="AD" clId="Web-{DA218FCF-041E-5087-D9D9-05B4D9444C17}" dt="2025-09-23T09:54:23.018" v="32" actId="20577"/>
        <pc:sldMkLst>
          <pc:docMk/>
          <pc:sldMk cId="3704167153" sldId="319"/>
        </pc:sldMkLst>
        <pc:spChg chg="mod">
          <ac:chgData name="DHIRAAJ K V - [CB.SC.P2CSE25009]" userId="S::cb.sc.p2cse25009@cb.students.amrita.edu::34b66bde-e846-45fa-8d54-b4724599de76" providerId="AD" clId="Web-{DA218FCF-041E-5087-D9D9-05B4D9444C17}" dt="2025-09-23T09:53:10.956" v="1" actId="20577"/>
          <ac:spMkLst>
            <pc:docMk/>
            <pc:sldMk cId="3704167153" sldId="319"/>
            <ac:spMk id="2" creationId="{00000000-0000-0000-0000-000000000000}"/>
          </ac:spMkLst>
        </pc:spChg>
        <pc:spChg chg="mod">
          <ac:chgData name="DHIRAAJ K V - [CB.SC.P2CSE25009]" userId="S::cb.sc.p2cse25009@cb.students.amrita.edu::34b66bde-e846-45fa-8d54-b4724599de76" providerId="AD" clId="Web-{DA218FCF-041E-5087-D9D9-05B4D9444C17}" dt="2025-09-23T09:54:23.018" v="32" actId="20577"/>
          <ac:spMkLst>
            <pc:docMk/>
            <pc:sldMk cId="3704167153" sldId="319"/>
            <ac:spMk id="3" creationId="{00000000-0000-0000-0000-000000000000}"/>
          </ac:spMkLst>
        </pc:spChg>
      </pc:sldChg>
      <pc:sldChg chg="modSp add replId">
        <pc:chgData name="DHIRAAJ K V - [CB.SC.P2CSE25009]" userId="S::cb.sc.p2cse25009@cb.students.amrita.edu::34b66bde-e846-45fa-8d54-b4724599de76" providerId="AD" clId="Web-{DA218FCF-041E-5087-D9D9-05B4D9444C17}" dt="2025-09-23T10:30:42.612" v="2274"/>
        <pc:sldMkLst>
          <pc:docMk/>
          <pc:sldMk cId="3279108362" sldId="320"/>
        </pc:sldMkLst>
        <pc:graphicFrameChg chg="mod modGraphic">
          <ac:chgData name="DHIRAAJ K V - [CB.SC.P2CSE25009]" userId="S::cb.sc.p2cse25009@cb.students.amrita.edu::34b66bde-e846-45fa-8d54-b4724599de76" providerId="AD" clId="Web-{DA218FCF-041E-5087-D9D9-05B4D9444C17}" dt="2025-09-23T10:30:42.612" v="2274"/>
          <ac:graphicFrameMkLst>
            <pc:docMk/>
            <pc:sldMk cId="3279108362" sldId="320"/>
            <ac:graphicFrameMk id="4" creationId="{47362C47-2079-36A5-9F99-1ED881D17759}"/>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a14c7aedec_1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 name="Google Shape;58;g2a14c7aedec_1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2700" y="0"/>
            <a:ext cx="9173370" cy="5142161"/>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019299" y="1403349"/>
            <a:ext cx="5111752" cy="1136650"/>
          </a:xfrm>
        </p:spPr>
        <p:txBody>
          <a:bodyPr anchor="b">
            <a:noAutofit/>
          </a:bodyPr>
          <a:lstStyle>
            <a:lvl1pPr algn="ctr">
              <a:defRPr sz="4050">
                <a:effectLst/>
              </a:defRPr>
            </a:lvl1pPr>
          </a:lstStyle>
          <a:p>
            <a:r>
              <a:rPr lang="en-US"/>
              <a:t>Click to edit Master title style</a:t>
            </a:r>
          </a:p>
        </p:txBody>
      </p:sp>
      <p:sp>
        <p:nvSpPr>
          <p:cNvPr id="3" name="Subtitle 2"/>
          <p:cNvSpPr>
            <a:spLocks noGrp="1"/>
          </p:cNvSpPr>
          <p:nvPr>
            <p:ph type="subTitle" idx="1"/>
          </p:nvPr>
        </p:nvSpPr>
        <p:spPr>
          <a:xfrm>
            <a:off x="2019299" y="2743198"/>
            <a:ext cx="5111752" cy="990602"/>
          </a:xfrm>
        </p:spPr>
        <p:txBody>
          <a:bodyPr anchor="t">
            <a:normAutofit/>
          </a:bodyPr>
          <a:lstStyle>
            <a:lvl1pPr marL="0" indent="0" algn="ct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5987425" y="3778247"/>
            <a:ext cx="673100" cy="209550"/>
          </a:xfrm>
        </p:spPr>
        <p:txBody>
          <a:bodyPr/>
          <a:lstStyle/>
          <a:p>
            <a:fld id="{B61BEF0D-F0BB-DE4B-95CE-6DB70DBA9567}" type="datetimeFigureOut">
              <a:rPr lang="en-US" smtClean="0"/>
              <a:pPr/>
              <a:t>9/24/2025</a:t>
            </a:fld>
            <a:endParaRPr lang="en-US"/>
          </a:p>
        </p:txBody>
      </p:sp>
      <p:sp>
        <p:nvSpPr>
          <p:cNvPr id="5" name="Footer Placeholder 4"/>
          <p:cNvSpPr>
            <a:spLocks noGrp="1"/>
          </p:cNvSpPr>
          <p:nvPr>
            <p:ph type="ftr" sz="quarter" idx="11"/>
          </p:nvPr>
        </p:nvSpPr>
        <p:spPr>
          <a:xfrm>
            <a:off x="2019298" y="3778247"/>
            <a:ext cx="3910976" cy="209550"/>
          </a:xfrm>
        </p:spPr>
        <p:txBody>
          <a:bodyPr/>
          <a:lstStyle/>
          <a:p>
            <a:endParaRPr lang="en-US"/>
          </a:p>
        </p:txBody>
      </p:sp>
      <p:sp>
        <p:nvSpPr>
          <p:cNvPr id="6" name="Slide Number Placeholder 5"/>
          <p:cNvSpPr>
            <a:spLocks noGrp="1"/>
          </p:cNvSpPr>
          <p:nvPr>
            <p:ph type="sldNum" sz="quarter" idx="12"/>
          </p:nvPr>
        </p:nvSpPr>
        <p:spPr>
          <a:xfrm>
            <a:off x="6717676" y="3778247"/>
            <a:ext cx="413375" cy="209550"/>
          </a:xfrm>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15" name="Straight Connector 14"/>
          <p:cNvCxnSpPr/>
          <p:nvPr/>
        </p:nvCxnSpPr>
        <p:spPr>
          <a:xfrm>
            <a:off x="2019299" y="2641598"/>
            <a:ext cx="5111751"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5659976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51" y="3611561"/>
            <a:ext cx="7207250" cy="425054"/>
          </a:xfrm>
        </p:spPr>
        <p:txBody>
          <a:bodyPr anchor="b">
            <a:normAutofit/>
          </a:bodyPr>
          <a:lstStyle>
            <a:lvl1pPr algn="ctr">
              <a:defRPr sz="1800" b="0"/>
            </a:lvl1pPr>
          </a:lstStyle>
          <a:p>
            <a:r>
              <a:rPr lang="en-US"/>
              <a:t>Click to edit Master title style</a:t>
            </a:r>
          </a:p>
        </p:txBody>
      </p:sp>
      <p:sp>
        <p:nvSpPr>
          <p:cNvPr id="3" name="Picture Placeholder 2"/>
          <p:cNvSpPr>
            <a:spLocks noGrp="1" noChangeAspect="1"/>
          </p:cNvSpPr>
          <p:nvPr>
            <p:ph type="pic" idx="1"/>
          </p:nvPr>
        </p:nvSpPr>
        <p:spPr>
          <a:xfrm>
            <a:off x="781070" y="781050"/>
            <a:ext cx="7579479" cy="2501902"/>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p>
        </p:txBody>
      </p:sp>
      <p:sp>
        <p:nvSpPr>
          <p:cNvPr id="4" name="Text Placeholder 3"/>
          <p:cNvSpPr>
            <a:spLocks noGrp="1"/>
          </p:cNvSpPr>
          <p:nvPr>
            <p:ph type="body" sz="half" idx="2"/>
          </p:nvPr>
        </p:nvSpPr>
        <p:spPr>
          <a:xfrm>
            <a:off x="971551" y="4036615"/>
            <a:ext cx="7207250"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82867882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77901" y="736599"/>
            <a:ext cx="7194549" cy="2216151"/>
          </a:xfrm>
        </p:spPr>
        <p:txBody>
          <a:bodyPr anchor="ctr">
            <a:normAutofit/>
          </a:bodyPr>
          <a:lstStyle>
            <a:lvl1pPr algn="ctr">
              <a:defRPr sz="2400" b="0" cap="none"/>
            </a:lvl1pPr>
          </a:lstStyle>
          <a:p>
            <a:r>
              <a:rPr lang="en-US"/>
              <a:t>Click to edit Master title style</a:t>
            </a:r>
          </a:p>
        </p:txBody>
      </p:sp>
      <p:sp>
        <p:nvSpPr>
          <p:cNvPr id="3" name="Text Placeholder 2"/>
          <p:cNvSpPr>
            <a:spLocks noGrp="1"/>
          </p:cNvSpPr>
          <p:nvPr>
            <p:ph type="body" idx="1"/>
          </p:nvPr>
        </p:nvSpPr>
        <p:spPr>
          <a:xfrm>
            <a:off x="977901" y="3257550"/>
            <a:ext cx="7194549"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15" name="Straight Connector 14"/>
          <p:cNvCxnSpPr/>
          <p:nvPr/>
        </p:nvCxnSpPr>
        <p:spPr>
          <a:xfrm>
            <a:off x="1047127" y="310514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058629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778001"/>
          </a:xfrm>
        </p:spPr>
        <p:txBody>
          <a:bodyPr anchor="ctr">
            <a:normAutofit/>
          </a:bodyPr>
          <a:lstStyle>
            <a:lvl1pPr algn="ctr">
              <a:defRPr sz="24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256109" y="2514600"/>
            <a:ext cx="6629402" cy="438150"/>
          </a:xfrm>
        </p:spPr>
        <p:txBody>
          <a:bodyPr anchor="ctr">
            <a:normAutofit/>
          </a:bodyPr>
          <a:lstStyle>
            <a:lvl1pPr marL="0" indent="0" algn="r">
              <a:buFontTx/>
              <a:buNone/>
              <a:defRPr sz="150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971551" y="3257550"/>
            <a:ext cx="7207250"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14" name="TextBox 13"/>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a:solidFill>
                  <a:schemeClr val="tx1"/>
                </a:solidFill>
                <a:effectLst/>
              </a:rPr>
              <a:t>“</a:t>
            </a:r>
          </a:p>
        </p:txBody>
      </p:sp>
      <p:sp>
        <p:nvSpPr>
          <p:cNvPr id="15" name="TextBox 14"/>
          <p:cNvSpPr txBox="1"/>
          <p:nvPr/>
        </p:nvSpPr>
        <p:spPr>
          <a:xfrm>
            <a:off x="7950200" y="2120903"/>
            <a:ext cx="457200" cy="438582"/>
          </a:xfrm>
          <a:prstGeom prst="rect">
            <a:avLst/>
          </a:prstGeom>
        </p:spPr>
        <p:txBody>
          <a:bodyPr vert="horz" lIns="68580" tIns="34290" rIns="68580" bIns="34290" rtlCol="0" anchor="ctr">
            <a:noAutofit/>
          </a:bodyPr>
          <a:lstStyle/>
          <a:p>
            <a:pPr lvl="0" algn="r"/>
            <a:r>
              <a:rPr lang="en-US" sz="6000">
                <a:solidFill>
                  <a:schemeClr val="tx1"/>
                </a:solidFill>
                <a:effectLst/>
              </a:rPr>
              <a:t>”</a:t>
            </a:r>
          </a:p>
        </p:txBody>
      </p:sp>
      <p:cxnSp>
        <p:nvCxnSpPr>
          <p:cNvPr id="19" name="Straight Connector 18"/>
          <p:cNvCxnSpPr/>
          <p:nvPr/>
        </p:nvCxnSpPr>
        <p:spPr>
          <a:xfrm>
            <a:off x="1047127" y="310514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923578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71552" y="2481436"/>
            <a:ext cx="7207251" cy="1101600"/>
          </a:xfrm>
        </p:spPr>
        <p:txBody>
          <a:bodyPr anchor="b">
            <a:normAutofit/>
          </a:bodyPr>
          <a:lstStyle>
            <a:lvl1pPr algn="l">
              <a:defRPr sz="2400" b="0" cap="none"/>
            </a:lvl1pPr>
          </a:lstStyle>
          <a:p>
            <a:r>
              <a:rPr lang="en-US"/>
              <a:t>Click to edit Master title style</a:t>
            </a:r>
          </a:p>
        </p:txBody>
      </p:sp>
      <p:sp>
        <p:nvSpPr>
          <p:cNvPr id="3" name="Text Placeholder 2"/>
          <p:cNvSpPr>
            <a:spLocks noGrp="1"/>
          </p:cNvSpPr>
          <p:nvPr>
            <p:ph type="body" idx="1"/>
          </p:nvPr>
        </p:nvSpPr>
        <p:spPr>
          <a:xfrm>
            <a:off x="971551" y="3583036"/>
            <a:ext cx="7207251" cy="645300"/>
          </a:xfrm>
        </p:spPr>
        <p:txBody>
          <a:bodyPr anchor="t">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33347527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682751"/>
          </a:xfrm>
        </p:spPr>
        <p:txBody>
          <a:bodyPr anchor="ctr">
            <a:normAutofit/>
          </a:bodyPr>
          <a:lstStyle>
            <a:lvl1pPr algn="ctr">
              <a:defRPr sz="2400" b="0" cap="none">
                <a:solidFill>
                  <a:schemeClr val="tx1"/>
                </a:solidFill>
              </a:defRPr>
            </a:lvl1pPr>
          </a:lstStyle>
          <a:p>
            <a:r>
              <a:rPr lang="en-US"/>
              <a:t>Click to edit Master title style</a:t>
            </a:r>
          </a:p>
        </p:txBody>
      </p:sp>
      <p:sp>
        <p:nvSpPr>
          <p:cNvPr id="23" name="Text Placeholder 2"/>
          <p:cNvSpPr>
            <a:spLocks noGrp="1"/>
          </p:cNvSpPr>
          <p:nvPr>
            <p:ph type="body" idx="13"/>
          </p:nvPr>
        </p:nvSpPr>
        <p:spPr>
          <a:xfrm>
            <a:off x="971551" y="2729484"/>
            <a:ext cx="7207251" cy="665226"/>
          </a:xfrm>
        </p:spPr>
        <p:txBody>
          <a:bodyPr anchor="b">
            <a:normAutofit/>
          </a:bodyPr>
          <a:lstStyle>
            <a:lvl1pPr marL="0" indent="0" algn="l">
              <a:spcBef>
                <a:spcPts val="0"/>
              </a:spcBef>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971551" y="3397250"/>
            <a:ext cx="7207251" cy="10096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12" name="TextBox 11"/>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a:solidFill>
                  <a:schemeClr val="tx1"/>
                </a:solidFill>
                <a:effectLst/>
              </a:rPr>
              <a:t>“</a:t>
            </a:r>
          </a:p>
        </p:txBody>
      </p:sp>
      <p:sp>
        <p:nvSpPr>
          <p:cNvPr id="13" name="TextBox 12"/>
          <p:cNvSpPr txBox="1"/>
          <p:nvPr/>
        </p:nvSpPr>
        <p:spPr>
          <a:xfrm>
            <a:off x="7950200" y="1949446"/>
            <a:ext cx="457200" cy="438582"/>
          </a:xfrm>
          <a:prstGeom prst="rect">
            <a:avLst/>
          </a:prstGeom>
        </p:spPr>
        <p:txBody>
          <a:bodyPr vert="horz" lIns="68580" tIns="34290" rIns="68580" bIns="34290" rtlCol="0" anchor="ctr">
            <a:noAutofit/>
          </a:bodyPr>
          <a:lstStyle/>
          <a:p>
            <a:pPr lvl="0" algn="r"/>
            <a:r>
              <a:rPr lang="en-US" sz="6000">
                <a:solidFill>
                  <a:schemeClr val="tx1"/>
                </a:solidFill>
                <a:effectLst/>
              </a:rPr>
              <a:t>”</a:t>
            </a:r>
          </a:p>
        </p:txBody>
      </p:sp>
      <p:cxnSp>
        <p:nvCxnSpPr>
          <p:cNvPr id="26" name="Straight Connector 25"/>
          <p:cNvCxnSpPr/>
          <p:nvPr/>
        </p:nvCxnSpPr>
        <p:spPr>
          <a:xfrm>
            <a:off x="1047127" y="257175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494542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971551" y="736599"/>
            <a:ext cx="7207250" cy="1682751"/>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20" name="Text Placeholder 2"/>
          <p:cNvSpPr>
            <a:spLocks noGrp="1"/>
          </p:cNvSpPr>
          <p:nvPr>
            <p:ph type="body" idx="13"/>
          </p:nvPr>
        </p:nvSpPr>
        <p:spPr>
          <a:xfrm>
            <a:off x="971551" y="2722626"/>
            <a:ext cx="7207251" cy="630936"/>
          </a:xfrm>
        </p:spPr>
        <p:txBody>
          <a:bodyPr anchor="b">
            <a:normAutofit/>
          </a:bodyPr>
          <a:lstStyle>
            <a:lvl1pPr marL="0" indent="0" algn="l">
              <a:spcBef>
                <a:spcPts val="0"/>
              </a:spcBef>
              <a:buNone/>
              <a:defRPr sz="21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971550" y="3352800"/>
            <a:ext cx="7207253" cy="10541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15" name="Straight Connector 14"/>
          <p:cNvCxnSpPr/>
          <p:nvPr/>
        </p:nvCxnSpPr>
        <p:spPr>
          <a:xfrm>
            <a:off x="1047127" y="257175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900083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291199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9518" y="736599"/>
            <a:ext cx="1418171" cy="36703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71549" y="736599"/>
            <a:ext cx="5574769" cy="36703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14" name="Straight Connector 13"/>
          <p:cNvCxnSpPr/>
          <p:nvPr/>
        </p:nvCxnSpPr>
        <p:spPr>
          <a:xfrm>
            <a:off x="6647918" y="742950"/>
            <a:ext cx="0" cy="36576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7257045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369659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1302" y="1314454"/>
            <a:ext cx="6119016" cy="1366886"/>
          </a:xfrm>
        </p:spPr>
        <p:txBody>
          <a:bodyPr anchor="b">
            <a:normAutofit/>
          </a:bodyPr>
          <a:lstStyle>
            <a:lvl1pPr algn="ctr">
              <a:defRPr sz="3300" b="0" cap="none"/>
            </a:lvl1pPr>
          </a:lstStyle>
          <a:p>
            <a:r>
              <a:rPr lang="en-US"/>
              <a:t>Click to edit Master title style</a:t>
            </a:r>
          </a:p>
        </p:txBody>
      </p:sp>
      <p:sp>
        <p:nvSpPr>
          <p:cNvPr id="3" name="Text Placeholder 2"/>
          <p:cNvSpPr>
            <a:spLocks noGrp="1"/>
          </p:cNvSpPr>
          <p:nvPr>
            <p:ph type="body" idx="1"/>
          </p:nvPr>
        </p:nvSpPr>
        <p:spPr>
          <a:xfrm>
            <a:off x="1511300" y="2884539"/>
            <a:ext cx="6119018" cy="715910"/>
          </a:xfrm>
        </p:spPr>
        <p:txBody>
          <a:bodyPr anchor="t">
            <a:normAutofit/>
          </a:bodyPr>
          <a:lstStyle>
            <a:lvl1pPr marL="0" indent="0" algn="ctr">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16" name="Straight Connector 15"/>
          <p:cNvCxnSpPr/>
          <p:nvPr/>
        </p:nvCxnSpPr>
        <p:spPr>
          <a:xfrm>
            <a:off x="1509542" y="2782939"/>
            <a:ext cx="612253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5289994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73836" y="1920240"/>
            <a:ext cx="3538728" cy="248259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36008" y="1920240"/>
            <a:ext cx="3538728" cy="248259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97849446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1550" y="1993900"/>
            <a:ext cx="3538728" cy="432197"/>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971550" y="2432447"/>
            <a:ext cx="3538728" cy="197445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35503" y="1993900"/>
            <a:ext cx="3538728" cy="432197"/>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35503" y="2432447"/>
            <a:ext cx="3538728" cy="197445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smtClean="0"/>
              <a:pPr/>
              <a:t>9/24/2025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18" name="Straight Connector 1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7363618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smtClean="0"/>
              <a:pPr/>
              <a:t>9/24/2025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785889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24138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0359" y="1041401"/>
            <a:ext cx="2788841" cy="1028700"/>
          </a:xfrm>
        </p:spPr>
        <p:txBody>
          <a:bodyPr anchor="b">
            <a:normAutofit/>
          </a:bodyPr>
          <a:lstStyle>
            <a:lvl1pPr algn="ctr">
              <a:defRPr sz="1800" b="0"/>
            </a:lvl1pPr>
          </a:lstStyle>
          <a:p>
            <a:r>
              <a:rPr lang="en-US"/>
              <a:t>Click to edit Master title style</a:t>
            </a:r>
          </a:p>
        </p:txBody>
      </p:sp>
      <p:sp>
        <p:nvSpPr>
          <p:cNvPr id="3" name="Content Placeholder 2"/>
          <p:cNvSpPr>
            <a:spLocks noGrp="1"/>
          </p:cNvSpPr>
          <p:nvPr>
            <p:ph idx="1"/>
          </p:nvPr>
        </p:nvSpPr>
        <p:spPr>
          <a:xfrm>
            <a:off x="4064001" y="736599"/>
            <a:ext cx="4102100" cy="3670301"/>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70359" y="2273299"/>
            <a:ext cx="2788841" cy="1828803"/>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16" name="Straight Connector 15"/>
          <p:cNvCxnSpPr/>
          <p:nvPr/>
        </p:nvCxnSpPr>
        <p:spPr>
          <a:xfrm>
            <a:off x="1047127" y="2184400"/>
            <a:ext cx="26358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553819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49" y="1412874"/>
            <a:ext cx="4681362" cy="1028700"/>
          </a:xfrm>
        </p:spPr>
        <p:txBody>
          <a:bodyPr anchor="b">
            <a:normAutofit/>
          </a:bodyPr>
          <a:lstStyle>
            <a:lvl1pPr algn="ctr">
              <a:defRPr sz="2100" b="0"/>
            </a:lvl1pPr>
          </a:lstStyle>
          <a:p>
            <a:r>
              <a:rPr lang="en-US"/>
              <a:t>Click to edit Master title style</a:t>
            </a:r>
          </a:p>
        </p:txBody>
      </p:sp>
      <p:sp>
        <p:nvSpPr>
          <p:cNvPr id="17" name="Picture Placeholder 2"/>
          <p:cNvSpPr>
            <a:spLocks noGrp="1" noChangeAspect="1"/>
          </p:cNvSpPr>
          <p:nvPr>
            <p:ph type="pic" idx="1"/>
          </p:nvPr>
        </p:nvSpPr>
        <p:spPr>
          <a:xfrm>
            <a:off x="6071124" y="781050"/>
            <a:ext cx="2297510" cy="35814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p>
        </p:txBody>
      </p:sp>
      <p:sp>
        <p:nvSpPr>
          <p:cNvPr id="4" name="Text Placeholder 3"/>
          <p:cNvSpPr>
            <a:spLocks noGrp="1"/>
          </p:cNvSpPr>
          <p:nvPr>
            <p:ph type="body" sz="half" idx="2"/>
          </p:nvPr>
        </p:nvSpPr>
        <p:spPr>
          <a:xfrm>
            <a:off x="971549" y="2441574"/>
            <a:ext cx="4681362" cy="1371600"/>
          </a:xfrm>
        </p:spPr>
        <p:txBody>
          <a:bodyPr anchor="t">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36067874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1802" y="0"/>
            <a:ext cx="9172472" cy="5142161"/>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971552" y="736600"/>
            <a:ext cx="7200897" cy="977900"/>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971551" y="1917699"/>
            <a:ext cx="7200897" cy="2489202"/>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508126" y="4476750"/>
            <a:ext cx="1200150"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B61BEF0D-F0BB-DE4B-95CE-6DB70DBA9567}" type="datetimeFigureOut">
              <a:rPr lang="en-US" smtClean="0"/>
              <a:pPr/>
              <a:t>9/24/2025</a:t>
            </a:fld>
            <a:endParaRPr lang="en-US"/>
          </a:p>
        </p:txBody>
      </p:sp>
      <p:sp>
        <p:nvSpPr>
          <p:cNvPr id="5" name="Footer Placeholder 4"/>
          <p:cNvSpPr>
            <a:spLocks noGrp="1"/>
          </p:cNvSpPr>
          <p:nvPr>
            <p:ph type="ftr" sz="quarter" idx="3"/>
          </p:nvPr>
        </p:nvSpPr>
        <p:spPr>
          <a:xfrm>
            <a:off x="971551" y="4476750"/>
            <a:ext cx="5479425" cy="209550"/>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765426" y="4476750"/>
            <a:ext cx="407023"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740277763"/>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hf sldNum="0" hdr="0" ftr="0" dt="0"/>
  <p:txStyles>
    <p:titleStyle>
      <a:lvl1pPr algn="ctr" defTabSz="342900" rtl="0" eaLnBrk="1" latinLnBrk="0" hangingPunct="1">
        <a:spcBef>
          <a:spcPct val="0"/>
        </a:spcBef>
        <a:buNone/>
        <a:defRPr sz="33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buClr>
        <a:buSzPct val="115000"/>
        <a:buFont typeface="Arial"/>
        <a:buChar char="•"/>
        <a:defRPr sz="1500" kern="1200" cap="none">
          <a:solidFill>
            <a:schemeClr val="tx1">
              <a:lumMod val="85000"/>
              <a:lumOff val="1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buClr>
        <a:buSzPct val="115000"/>
        <a:buFont typeface="Arial"/>
        <a:buChar char="•"/>
        <a:defRPr sz="1350" kern="1200" cap="none">
          <a:solidFill>
            <a:schemeClr val="tx1">
              <a:lumMod val="85000"/>
              <a:lumOff val="1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buClr>
        <a:buSzPct val="115000"/>
        <a:buFont typeface="Arial"/>
        <a:buChar char="•"/>
        <a:defRPr sz="1200" kern="1200" cap="none">
          <a:solidFill>
            <a:schemeClr val="tx1">
              <a:lumMod val="85000"/>
              <a:lumOff val="1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iadopt.in/" TargetMode="External"/><Relationship Id="rId2" Type="http://schemas.openxmlformats.org/officeDocument/2006/relationships/hyperlink" Target="https://www.juspets.in/" TargetMode="External"/><Relationship Id="rId1" Type="http://schemas.openxmlformats.org/officeDocument/2006/relationships/slideLayout" Target="../slideLayouts/slideLayout2.xml"/><Relationship Id="rId4" Type="http://schemas.openxmlformats.org/officeDocument/2006/relationships/hyperlink" Target="https://charlies-care.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iadopt.in/" TargetMode="External"/><Relationship Id="rId2" Type="http://schemas.openxmlformats.org/officeDocument/2006/relationships/hyperlink" Target="https://www.juspets.i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err="1"/>
              <a:t>PawFam</a:t>
            </a:r>
          </a:p>
        </p:txBody>
      </p:sp>
      <p:sp>
        <p:nvSpPr>
          <p:cNvPr id="3" name="Content Placeholder 2"/>
          <p:cNvSpPr>
            <a:spLocks noGrp="1"/>
          </p:cNvSpPr>
          <p:nvPr>
            <p:ph idx="1"/>
          </p:nvPr>
        </p:nvSpPr>
        <p:spPr>
          <a:xfrm>
            <a:off x="971552" y="841373"/>
            <a:ext cx="7200897" cy="3397251"/>
          </a:xfrm>
        </p:spPr>
        <p:txBody>
          <a:bodyPr/>
          <a:lstStyle/>
          <a:p>
            <a:pPr marL="0" indent="0">
              <a:buNone/>
            </a:pPr>
            <a:endParaRPr lang="en-US"/>
          </a:p>
          <a:p>
            <a:pPr marL="0" indent="0">
              <a:buNone/>
            </a:pPr>
            <a:endParaRPr lang="en-US"/>
          </a:p>
          <a:p>
            <a:pPr marL="0" indent="0">
              <a:buNone/>
            </a:pPr>
            <a:endParaRPr lang="en-US"/>
          </a:p>
          <a:p>
            <a:pPr marL="0" indent="0" algn="ctr">
              <a:buNone/>
            </a:pPr>
            <a:r>
              <a:rPr lang="en-US" sz="2800" b="1"/>
              <a:t>24CS635 – Full Stack Development</a:t>
            </a:r>
            <a:endParaRPr lang="en-IN" sz="2800" b="1"/>
          </a:p>
        </p:txBody>
      </p:sp>
    </p:spTree>
    <p:extLst>
      <p:ext uri="{BB962C8B-B14F-4D97-AF65-F5344CB8AC3E}">
        <p14:creationId xmlns:p14="http://schemas.microsoft.com/office/powerpoint/2010/main" val="3704167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700" y="0"/>
            <a:ext cx="9173369" cy="5142160"/>
            <a:chOff x="-16934" y="0"/>
            <a:chExt cx="12231160" cy="6856214"/>
          </a:xfrm>
        </p:grpSpPr>
        <p:pic>
          <p:nvPicPr>
            <p:cNvPr id="12" name="Picture 11">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5" name="Picture 14">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17" name="Straight Connector 16">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019299" y="2641598"/>
            <a:ext cx="5111751" cy="0"/>
          </a:xfrm>
          <a:prstGeom prst="line">
            <a:avLst/>
          </a:prstGeom>
        </p:spPr>
        <p:style>
          <a:lnRef idx="2">
            <a:schemeClr val="accent1"/>
          </a:lnRef>
          <a:fillRef idx="0">
            <a:schemeClr val="accent1"/>
          </a:fillRef>
          <a:effectRef idx="1">
            <a:schemeClr val="accent1"/>
          </a:effectRef>
          <a:fontRef idx="minor">
            <a:schemeClr val="tx1"/>
          </a:fontRef>
        </p:style>
      </p:cxnSp>
      <p:sp>
        <p:nvSpPr>
          <p:cNvPr id="19" name="Rectangle 18">
            <a:extLst>
              <a:ext uri="{FF2B5EF4-FFF2-40B4-BE49-F238E27FC236}">
                <a16:creationId xmlns:a16="http://schemas.microsoft.com/office/drawing/2014/main" id="{9401732C-37EE-4B98-A709-9530173F3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654E48C8-2A00-4C54-BC9C-B18EE49E9C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339"/>
            <a:ext cx="9172471" cy="5142161"/>
            <a:chOff x="-15736" y="0"/>
            <a:chExt cx="12229962" cy="6856214"/>
          </a:xfrm>
        </p:grpSpPr>
        <p:pic>
          <p:nvPicPr>
            <p:cNvPr id="22" name="Picture 21">
              <a:extLst>
                <a:ext uri="{FF2B5EF4-FFF2-40B4-BE49-F238E27FC236}">
                  <a16:creationId xmlns:a16="http://schemas.microsoft.com/office/drawing/2014/main" id="{CE0A0544-8F52-43F0-AC3E-DF683908B56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3" name="Rectangle 22">
              <a:extLst>
                <a:ext uri="{FF2B5EF4-FFF2-40B4-BE49-F238E27FC236}">
                  <a16:creationId xmlns:a16="http://schemas.microsoft.com/office/drawing/2014/main" id="{2F4057D3-A680-4443-9E51-ED920A691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4" name="Picture 23">
              <a:extLst>
                <a:ext uri="{FF2B5EF4-FFF2-40B4-BE49-F238E27FC236}">
                  <a16:creationId xmlns:a16="http://schemas.microsoft.com/office/drawing/2014/main" id="{2F6853A4-7B38-4FDE-B024-AE8BA71E738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5" name="Picture 24">
              <a:extLst>
                <a:ext uri="{FF2B5EF4-FFF2-40B4-BE49-F238E27FC236}">
                  <a16:creationId xmlns:a16="http://schemas.microsoft.com/office/drawing/2014/main" id="{86ADF4DB-4290-4441-8F8E-04152FE6063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p:cNvSpPr>
            <a:spLocks noGrp="1"/>
          </p:cNvSpPr>
          <p:nvPr>
            <p:ph type="title"/>
          </p:nvPr>
        </p:nvSpPr>
        <p:spPr>
          <a:xfrm>
            <a:off x="748146" y="736599"/>
            <a:ext cx="3070512" cy="2117910"/>
          </a:xfrm>
        </p:spPr>
        <p:txBody>
          <a:bodyPr vert="horz" lIns="91440" tIns="45720" rIns="91440" bIns="45720" rtlCol="0" anchor="b">
            <a:normAutofit/>
          </a:bodyPr>
          <a:lstStyle/>
          <a:p>
            <a:pPr defTabSz="457200"/>
            <a:r>
              <a:rPr lang="en-US" sz="3600">
                <a:solidFill>
                  <a:srgbClr val="262626"/>
                </a:solidFill>
              </a:rPr>
              <a:t>Block Diagram</a:t>
            </a:r>
          </a:p>
        </p:txBody>
      </p:sp>
      <p:sp>
        <p:nvSpPr>
          <p:cNvPr id="3" name="Content Placeholder 2"/>
          <p:cNvSpPr>
            <a:spLocks noGrp="1"/>
          </p:cNvSpPr>
          <p:nvPr>
            <p:ph idx="1"/>
          </p:nvPr>
        </p:nvSpPr>
        <p:spPr>
          <a:xfrm>
            <a:off x="748146" y="3057708"/>
            <a:ext cx="3070512" cy="1259715"/>
          </a:xfrm>
        </p:spPr>
        <p:txBody>
          <a:bodyPr vert="horz" lIns="91440" tIns="45720" rIns="91440" bIns="45720" rtlCol="0" anchor="t">
            <a:normAutofit/>
          </a:bodyPr>
          <a:lstStyle/>
          <a:p>
            <a:pPr marL="0" indent="0" algn="ctr" defTabSz="457200">
              <a:spcAft>
                <a:spcPts val="600"/>
              </a:spcAft>
              <a:buNone/>
            </a:pPr>
            <a:r>
              <a:rPr lang="en-US" sz="2100">
                <a:solidFill>
                  <a:srgbClr val="000000"/>
                </a:solidFill>
              </a:rPr>
              <a:t>(User Journey)</a:t>
            </a:r>
            <a:endParaRPr lang="en-US" sz="2100" kern="1200" cap="none">
              <a:solidFill>
                <a:srgbClr val="000000"/>
              </a:solidFill>
              <a:effectLst/>
              <a:latin typeface="+mn-lt"/>
            </a:endParaRPr>
          </a:p>
        </p:txBody>
      </p:sp>
      <p:pic>
        <p:nvPicPr>
          <p:cNvPr id="6" name="Picture 5" descr="A diagram of a company&#10;&#10;AI-generated content may be incorrect.">
            <a:extLst>
              <a:ext uri="{FF2B5EF4-FFF2-40B4-BE49-F238E27FC236}">
                <a16:creationId xmlns:a16="http://schemas.microsoft.com/office/drawing/2014/main" id="{91E0AFC4-A8A8-EF4E-AF07-4564F6F2D7FC}"/>
              </a:ext>
            </a:extLst>
          </p:cNvPr>
          <p:cNvPicPr>
            <a:picLocks noChangeAspect="1"/>
          </p:cNvPicPr>
          <p:nvPr/>
        </p:nvPicPr>
        <p:blipFill>
          <a:blip r:embed="rId7"/>
          <a:stretch>
            <a:fillRect/>
          </a:stretch>
        </p:blipFill>
        <p:spPr>
          <a:xfrm>
            <a:off x="4435888" y="736598"/>
            <a:ext cx="3358325" cy="3670301"/>
          </a:xfrm>
          <a:prstGeom prst="rect">
            <a:avLst/>
          </a:prstGeom>
          <a:ln w="57150" cmpd="thickThin">
            <a:solidFill>
              <a:srgbClr val="7F7F7F"/>
            </a:solidFill>
            <a:miter lim="800000"/>
          </a:ln>
        </p:spPr>
      </p:pic>
    </p:spTree>
    <p:extLst>
      <p:ext uri="{BB962C8B-B14F-4D97-AF65-F5344CB8AC3E}">
        <p14:creationId xmlns:p14="http://schemas.microsoft.com/office/powerpoint/2010/main" val="3443618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Details</a:t>
            </a:r>
            <a:endParaRPr lang="en-I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7015361"/>
              </p:ext>
            </p:extLst>
          </p:nvPr>
        </p:nvGraphicFramePr>
        <p:xfrm>
          <a:off x="970471" y="1531188"/>
          <a:ext cx="7200900" cy="2496819"/>
        </p:xfrm>
        <a:graphic>
          <a:graphicData uri="http://schemas.openxmlformats.org/drawingml/2006/table">
            <a:tbl>
              <a:tblPr firstRow="1" bandRow="1">
                <a:tableStyleId>{5C22544A-7EE6-4342-B048-85BDC9FD1C3A}</a:tableStyleId>
              </a:tblPr>
              <a:tblGrid>
                <a:gridCol w="2400300">
                  <a:extLst>
                    <a:ext uri="{9D8B030D-6E8A-4147-A177-3AD203B41FA5}">
                      <a16:colId xmlns:a16="http://schemas.microsoft.com/office/drawing/2014/main" val="4044818785"/>
                    </a:ext>
                  </a:extLst>
                </a:gridCol>
                <a:gridCol w="2400300">
                  <a:extLst>
                    <a:ext uri="{9D8B030D-6E8A-4147-A177-3AD203B41FA5}">
                      <a16:colId xmlns:a16="http://schemas.microsoft.com/office/drawing/2014/main" val="2048564924"/>
                    </a:ext>
                  </a:extLst>
                </a:gridCol>
                <a:gridCol w="2400300">
                  <a:extLst>
                    <a:ext uri="{9D8B030D-6E8A-4147-A177-3AD203B41FA5}">
                      <a16:colId xmlns:a16="http://schemas.microsoft.com/office/drawing/2014/main" val="1841777485"/>
                    </a:ext>
                  </a:extLst>
                </a:gridCol>
              </a:tblGrid>
              <a:tr h="370839">
                <a:tc>
                  <a:txBody>
                    <a:bodyPr/>
                    <a:lstStyle/>
                    <a:p>
                      <a:r>
                        <a:rPr lang="en-US"/>
                        <a:t>Module Name</a:t>
                      </a:r>
                      <a:endParaRPr lang="en-IN"/>
                    </a:p>
                  </a:txBody>
                  <a:tcPr/>
                </a:tc>
                <a:tc>
                  <a:txBody>
                    <a:bodyPr/>
                    <a:lstStyle/>
                    <a:p>
                      <a:r>
                        <a:rPr lang="en-US"/>
                        <a:t>Sub Module</a:t>
                      </a:r>
                      <a:endParaRPr lang="en-IN"/>
                    </a:p>
                  </a:txBody>
                  <a:tcPr/>
                </a:tc>
                <a:tc>
                  <a:txBody>
                    <a:bodyPr/>
                    <a:lstStyle/>
                    <a:p>
                      <a:r>
                        <a:rPr lang="en-US"/>
                        <a:t>Functions</a:t>
                      </a:r>
                      <a:endParaRPr lang="en-IN"/>
                    </a:p>
                  </a:txBody>
                  <a:tcPr/>
                </a:tc>
                <a:extLst>
                  <a:ext uri="{0D108BD9-81ED-4DB2-BD59-A6C34878D82A}">
                    <a16:rowId xmlns:a16="http://schemas.microsoft.com/office/drawing/2014/main" val="1277978901"/>
                  </a:ext>
                </a:extLst>
              </a:tr>
              <a:tr h="370839">
                <a:tc>
                  <a:txBody>
                    <a:bodyPr/>
                    <a:lstStyle/>
                    <a:p>
                      <a:r>
                        <a:rPr lang="en-US"/>
                        <a:t>User Dashboard/ Home Page</a:t>
                      </a:r>
                    </a:p>
                  </a:txBody>
                  <a:tcPr/>
                </a:tc>
                <a:tc>
                  <a:txBody>
                    <a:bodyPr/>
                    <a:lstStyle/>
                    <a:p>
                      <a:r>
                        <a:rPr lang="en-US" baseline="0"/>
                        <a:t>Login/</a:t>
                      </a:r>
                      <a:r>
                        <a:rPr lang="en-US" baseline="0" err="1"/>
                        <a:t>SignUp</a:t>
                      </a:r>
                      <a:r>
                        <a:rPr lang="en-US" baseline="0"/>
                        <a:t>/Forgot Password Forms, Service Listing, Cart/Checkout, Home Page navigation components.</a:t>
                      </a:r>
                    </a:p>
                  </a:txBody>
                  <a:tcPr/>
                </a:tc>
                <a:tc>
                  <a:txBody>
                    <a:bodyPr/>
                    <a:lstStyle/>
                    <a:p>
                      <a:r>
                        <a:rPr lang="en-US"/>
                        <a:t>Register/Login to the portal, View the features and services offered, Look for unchecked products</a:t>
                      </a:r>
                    </a:p>
                  </a:txBody>
                  <a:tcPr/>
                </a:tc>
                <a:extLst>
                  <a:ext uri="{0D108BD9-81ED-4DB2-BD59-A6C34878D82A}">
                    <a16:rowId xmlns:a16="http://schemas.microsoft.com/office/drawing/2014/main" val="1561540077"/>
                  </a:ext>
                </a:extLst>
              </a:tr>
              <a:tr h="370839">
                <a:tc>
                  <a:txBody>
                    <a:bodyPr/>
                    <a:lstStyle/>
                    <a:p>
                      <a:r>
                        <a:rPr lang="en-IN"/>
                        <a:t>Pet Shelter Page</a:t>
                      </a:r>
                    </a:p>
                  </a:txBody>
                  <a:tcPr/>
                </a:tc>
                <a:tc>
                  <a:txBody>
                    <a:bodyPr/>
                    <a:lstStyle/>
                    <a:p>
                      <a:r>
                        <a:rPr lang="en-US"/>
                        <a:t>Centers Listing, Price Listing and Service availability</a:t>
                      </a:r>
                    </a:p>
                  </a:txBody>
                  <a:tcPr/>
                </a:tc>
                <a:tc>
                  <a:txBody>
                    <a:bodyPr/>
                    <a:lstStyle/>
                    <a:p>
                      <a:r>
                        <a:rPr lang="en-US"/>
                        <a:t>Listing of different pet care centers with their service and availability</a:t>
                      </a:r>
                    </a:p>
                  </a:txBody>
                  <a:tcPr/>
                </a:tc>
                <a:extLst>
                  <a:ext uri="{0D108BD9-81ED-4DB2-BD59-A6C34878D82A}">
                    <a16:rowId xmlns:a16="http://schemas.microsoft.com/office/drawing/2014/main" val="1804968368"/>
                  </a:ext>
                </a:extLst>
              </a:tr>
              <a:tr h="370839">
                <a:tc>
                  <a:txBody>
                    <a:bodyPr/>
                    <a:lstStyle/>
                    <a:p>
                      <a:r>
                        <a:rPr lang="en-IN"/>
                        <a:t>Pet Adoption</a:t>
                      </a:r>
                    </a:p>
                  </a:txBody>
                  <a:tcPr/>
                </a:tc>
                <a:tc>
                  <a:txBody>
                    <a:bodyPr/>
                    <a:lstStyle/>
                    <a:p>
                      <a:r>
                        <a:rPr lang="en-IN"/>
                        <a:t>User Postings</a:t>
                      </a:r>
                    </a:p>
                  </a:txBody>
                  <a:tcPr/>
                </a:tc>
                <a:tc>
                  <a:txBody>
                    <a:bodyPr/>
                    <a:lstStyle/>
                    <a:p>
                      <a:r>
                        <a:rPr lang="en-IN"/>
                        <a:t>Users upload their interests to adopt a pet</a:t>
                      </a:r>
                    </a:p>
                  </a:txBody>
                  <a:tcPr/>
                </a:tc>
                <a:extLst>
                  <a:ext uri="{0D108BD9-81ED-4DB2-BD59-A6C34878D82A}">
                    <a16:rowId xmlns:a16="http://schemas.microsoft.com/office/drawing/2014/main" val="49003392"/>
                  </a:ext>
                </a:extLst>
              </a:tr>
            </a:tbl>
          </a:graphicData>
        </a:graphic>
      </p:graphicFrame>
    </p:spTree>
    <p:extLst>
      <p:ext uri="{BB962C8B-B14F-4D97-AF65-F5344CB8AC3E}">
        <p14:creationId xmlns:p14="http://schemas.microsoft.com/office/powerpoint/2010/main" val="3046130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E3BEB7-41B9-4838-B7F0-F365153312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A6C15A-E853-1627-B55D-134E5E341636}"/>
              </a:ext>
            </a:extLst>
          </p:cNvPr>
          <p:cNvSpPr>
            <a:spLocks noGrp="1"/>
          </p:cNvSpPr>
          <p:nvPr>
            <p:ph type="title"/>
          </p:nvPr>
        </p:nvSpPr>
        <p:spPr/>
        <p:txBody>
          <a:bodyPr/>
          <a:lstStyle/>
          <a:p>
            <a:r>
              <a:rPr lang="en-US"/>
              <a:t>Module Details</a:t>
            </a:r>
            <a:endParaRPr lang="en-IN"/>
          </a:p>
        </p:txBody>
      </p:sp>
      <p:graphicFrame>
        <p:nvGraphicFramePr>
          <p:cNvPr id="4" name="Content Placeholder 3">
            <a:extLst>
              <a:ext uri="{FF2B5EF4-FFF2-40B4-BE49-F238E27FC236}">
                <a16:creationId xmlns:a16="http://schemas.microsoft.com/office/drawing/2014/main" id="{47362C47-2079-36A5-9F99-1ED881D17759}"/>
              </a:ext>
            </a:extLst>
          </p:cNvPr>
          <p:cNvGraphicFramePr>
            <a:graphicFrameLocks noGrp="1"/>
          </p:cNvGraphicFramePr>
          <p:nvPr>
            <p:ph idx="1"/>
            <p:extLst>
              <p:ext uri="{D42A27DB-BD31-4B8C-83A1-F6EECF244321}">
                <p14:modId xmlns:p14="http://schemas.microsoft.com/office/powerpoint/2010/main" val="547992303"/>
              </p:ext>
            </p:extLst>
          </p:nvPr>
        </p:nvGraphicFramePr>
        <p:xfrm>
          <a:off x="970471" y="1531188"/>
          <a:ext cx="7200900" cy="1582419"/>
        </p:xfrm>
        <a:graphic>
          <a:graphicData uri="http://schemas.openxmlformats.org/drawingml/2006/table">
            <a:tbl>
              <a:tblPr firstRow="1" bandRow="1">
                <a:tableStyleId>{5C22544A-7EE6-4342-B048-85BDC9FD1C3A}</a:tableStyleId>
              </a:tblPr>
              <a:tblGrid>
                <a:gridCol w="2400300">
                  <a:extLst>
                    <a:ext uri="{9D8B030D-6E8A-4147-A177-3AD203B41FA5}">
                      <a16:colId xmlns:a16="http://schemas.microsoft.com/office/drawing/2014/main" val="4044818785"/>
                    </a:ext>
                  </a:extLst>
                </a:gridCol>
                <a:gridCol w="2400300">
                  <a:extLst>
                    <a:ext uri="{9D8B030D-6E8A-4147-A177-3AD203B41FA5}">
                      <a16:colId xmlns:a16="http://schemas.microsoft.com/office/drawing/2014/main" val="2048564924"/>
                    </a:ext>
                  </a:extLst>
                </a:gridCol>
                <a:gridCol w="2400300">
                  <a:extLst>
                    <a:ext uri="{9D8B030D-6E8A-4147-A177-3AD203B41FA5}">
                      <a16:colId xmlns:a16="http://schemas.microsoft.com/office/drawing/2014/main" val="1841777485"/>
                    </a:ext>
                  </a:extLst>
                </a:gridCol>
              </a:tblGrid>
              <a:tr h="370839">
                <a:tc>
                  <a:txBody>
                    <a:bodyPr/>
                    <a:lstStyle/>
                    <a:p>
                      <a:r>
                        <a:rPr lang="en-US"/>
                        <a:t>Module Name</a:t>
                      </a:r>
                      <a:endParaRPr lang="en-IN"/>
                    </a:p>
                  </a:txBody>
                  <a:tcPr/>
                </a:tc>
                <a:tc>
                  <a:txBody>
                    <a:bodyPr/>
                    <a:lstStyle/>
                    <a:p>
                      <a:r>
                        <a:rPr lang="en-US"/>
                        <a:t>Sub Module</a:t>
                      </a:r>
                      <a:endParaRPr lang="en-IN"/>
                    </a:p>
                  </a:txBody>
                  <a:tcPr/>
                </a:tc>
                <a:tc>
                  <a:txBody>
                    <a:bodyPr/>
                    <a:lstStyle/>
                    <a:p>
                      <a:r>
                        <a:rPr lang="en-US"/>
                        <a:t>Functions</a:t>
                      </a:r>
                      <a:endParaRPr lang="en-IN"/>
                    </a:p>
                  </a:txBody>
                  <a:tcPr/>
                </a:tc>
                <a:extLst>
                  <a:ext uri="{0D108BD9-81ED-4DB2-BD59-A6C34878D82A}">
                    <a16:rowId xmlns:a16="http://schemas.microsoft.com/office/drawing/2014/main" val="1277978901"/>
                  </a:ext>
                </a:extLst>
              </a:tr>
              <a:tr h="370839">
                <a:tc>
                  <a:txBody>
                    <a:bodyPr/>
                    <a:lstStyle/>
                    <a:p>
                      <a:pPr lvl="0">
                        <a:buNone/>
                      </a:pPr>
                      <a:r>
                        <a:rPr lang="en-IN"/>
                        <a:t>Learn About Pets</a:t>
                      </a:r>
                    </a:p>
                  </a:txBody>
                  <a:tcPr/>
                </a:tc>
                <a:tc>
                  <a:txBody>
                    <a:bodyPr/>
                    <a:lstStyle/>
                    <a:p>
                      <a:r>
                        <a:rPr lang="en-IN"/>
                        <a:t>Information of different pets</a:t>
                      </a:r>
                    </a:p>
                  </a:txBody>
                  <a:tcPr/>
                </a:tc>
                <a:tc>
                  <a:txBody>
                    <a:bodyPr/>
                    <a:lstStyle/>
                    <a:p>
                      <a:r>
                        <a:rPr lang="en-IN"/>
                        <a:t>Users can learn about the different pets, their behaviour, types etc</a:t>
                      </a:r>
                    </a:p>
                  </a:txBody>
                  <a:tcPr/>
                </a:tc>
                <a:extLst>
                  <a:ext uri="{0D108BD9-81ED-4DB2-BD59-A6C34878D82A}">
                    <a16:rowId xmlns:a16="http://schemas.microsoft.com/office/drawing/2014/main" val="1301048715"/>
                  </a:ext>
                </a:extLst>
              </a:tr>
              <a:tr h="370839">
                <a:tc>
                  <a:txBody>
                    <a:bodyPr/>
                    <a:lstStyle/>
                    <a:p>
                      <a:r>
                        <a:rPr lang="en-IN"/>
                        <a:t>Pet Care</a:t>
                      </a:r>
                    </a:p>
                  </a:txBody>
                  <a:tcPr/>
                </a:tc>
                <a:tc>
                  <a:txBody>
                    <a:bodyPr/>
                    <a:lstStyle/>
                    <a:p>
                      <a:r>
                        <a:rPr lang="en-IN"/>
                        <a:t>Listing of Pet Food and Accessories</a:t>
                      </a:r>
                    </a:p>
                  </a:txBody>
                  <a:tcPr/>
                </a:tc>
                <a:tc>
                  <a:txBody>
                    <a:bodyPr/>
                    <a:lstStyle/>
                    <a:p>
                      <a:r>
                        <a:rPr lang="en-IN"/>
                        <a:t>Users can purchase pet food or accessories</a:t>
                      </a:r>
                    </a:p>
                  </a:txBody>
                  <a:tcPr/>
                </a:tc>
                <a:extLst>
                  <a:ext uri="{0D108BD9-81ED-4DB2-BD59-A6C34878D82A}">
                    <a16:rowId xmlns:a16="http://schemas.microsoft.com/office/drawing/2014/main" val="1399863552"/>
                  </a:ext>
                </a:extLst>
              </a:tr>
            </a:tbl>
          </a:graphicData>
        </a:graphic>
      </p:graphicFrame>
    </p:spTree>
    <p:extLst>
      <p:ext uri="{BB962C8B-B14F-4D97-AF65-F5344CB8AC3E}">
        <p14:creationId xmlns:p14="http://schemas.microsoft.com/office/powerpoint/2010/main" val="3279108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Technology Stack</a:t>
            </a:r>
            <a:endParaRPr lang="en-IN"/>
          </a:p>
        </p:txBody>
      </p:sp>
      <p:sp>
        <p:nvSpPr>
          <p:cNvPr id="3" name="Content Placeholder 2"/>
          <p:cNvSpPr>
            <a:spLocks noGrp="1"/>
          </p:cNvSpPr>
          <p:nvPr>
            <p:ph idx="1"/>
          </p:nvPr>
        </p:nvSpPr>
        <p:spPr/>
        <p:txBody>
          <a:bodyPr>
            <a:normAutofit fontScale="85000" lnSpcReduction="20000"/>
          </a:bodyPr>
          <a:lstStyle/>
          <a:p>
            <a:pPr marL="213995" indent="-213995"/>
            <a:r>
              <a:rPr lang="en-US"/>
              <a:t>Front End  - React JS</a:t>
            </a:r>
          </a:p>
          <a:p>
            <a:pPr marL="213995" indent="-213995"/>
            <a:r>
              <a:rPr lang="en-US"/>
              <a:t>Back End - Python</a:t>
            </a:r>
          </a:p>
          <a:p>
            <a:pPr marL="213995" indent="-213995"/>
            <a:r>
              <a:rPr lang="en-US"/>
              <a:t>Scripting language - JavaScript</a:t>
            </a:r>
          </a:p>
          <a:p>
            <a:pPr marL="213995" indent="-213995"/>
            <a:r>
              <a:rPr lang="en-US"/>
              <a:t>Editor – Visual Studio Code Insiders</a:t>
            </a:r>
          </a:p>
          <a:p>
            <a:pPr marL="213995" indent="-213995"/>
            <a:r>
              <a:rPr lang="en-US"/>
              <a:t>Backend - MongoDB</a:t>
            </a:r>
          </a:p>
          <a:p>
            <a:pPr marL="213995" indent="-213995"/>
            <a:r>
              <a:rPr lang="en-US"/>
              <a:t>Language – Python, JavaScript</a:t>
            </a:r>
          </a:p>
          <a:p>
            <a:pPr marL="213995" indent="-213995"/>
            <a:r>
              <a:rPr lang="en-US"/>
              <a:t>Server – Amrita Hosting</a:t>
            </a:r>
          </a:p>
          <a:p>
            <a:pPr marL="213995" indent="-213995"/>
            <a:r>
              <a:rPr lang="en-US"/>
              <a:t>Testing Tool – Selenium &amp; Postman</a:t>
            </a:r>
          </a:p>
        </p:txBody>
      </p:sp>
    </p:spTree>
    <p:extLst>
      <p:ext uri="{BB962C8B-B14F-4D97-AF65-F5344CB8AC3E}">
        <p14:creationId xmlns:p14="http://schemas.microsoft.com/office/powerpoint/2010/main" val="705191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06695-3084-50C3-CB7D-FD857C842D37}"/>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Reference</a:t>
            </a:r>
            <a:endParaRPr lang="en-IN">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930DF07-B302-CD31-0E12-50EDA7E27548}"/>
              </a:ext>
            </a:extLst>
          </p:cNvPr>
          <p:cNvSpPr>
            <a:spLocks noGrp="1"/>
          </p:cNvSpPr>
          <p:nvPr>
            <p:ph idx="1"/>
          </p:nvPr>
        </p:nvSpPr>
        <p:spPr/>
        <p:txBody>
          <a:bodyPr/>
          <a:lstStyle/>
          <a:p>
            <a:pPr marL="213995" indent="-213995"/>
            <a:r>
              <a:rPr lang="en-US" err="1">
                <a:solidFill>
                  <a:srgbClr val="FF0000"/>
                </a:solidFill>
              </a:rPr>
              <a:t>Juspets</a:t>
            </a:r>
            <a:r>
              <a:rPr lang="en-US">
                <a:solidFill>
                  <a:srgbClr val="FF0000"/>
                </a:solidFill>
              </a:rPr>
              <a:t>: </a:t>
            </a:r>
            <a:r>
              <a:rPr lang="en-US">
                <a:solidFill>
                  <a:srgbClr val="FF0000"/>
                </a:solidFill>
                <a:ea typeface="+mn-lt"/>
                <a:cs typeface="+mn-lt"/>
                <a:hlinkClick r:id="rId2"/>
              </a:rPr>
              <a:t>https://www.juspets.in/</a:t>
            </a:r>
          </a:p>
          <a:p>
            <a:pPr marL="213995" indent="-213995">
              <a:buSzPct val="114999"/>
            </a:pPr>
            <a:r>
              <a:rPr lang="en-US" err="1">
                <a:solidFill>
                  <a:srgbClr val="FF0000"/>
                </a:solidFill>
              </a:rPr>
              <a:t>IAdopt</a:t>
            </a:r>
            <a:r>
              <a:rPr lang="en-US">
                <a:solidFill>
                  <a:srgbClr val="FF0000"/>
                </a:solidFill>
              </a:rPr>
              <a:t>: </a:t>
            </a:r>
            <a:r>
              <a:rPr lang="en-US">
                <a:solidFill>
                  <a:srgbClr val="FF0000"/>
                </a:solidFill>
                <a:ea typeface="+mn-lt"/>
                <a:cs typeface="+mn-lt"/>
                <a:hlinkClick r:id="rId3"/>
              </a:rPr>
              <a:t>https://iadopt.in/</a:t>
            </a:r>
          </a:p>
          <a:p>
            <a:pPr marL="213995" indent="-213995">
              <a:buSzPct val="114999"/>
            </a:pPr>
            <a:r>
              <a:rPr lang="en-US">
                <a:solidFill>
                  <a:srgbClr val="FF0000"/>
                </a:solidFill>
                <a:ea typeface="+mn-lt"/>
                <a:cs typeface="+mn-lt"/>
              </a:rPr>
              <a:t>Charlies Animal Rescue Centre: </a:t>
            </a:r>
            <a:r>
              <a:rPr lang="en-US">
                <a:solidFill>
                  <a:schemeClr val="accent1"/>
                </a:solidFill>
                <a:ea typeface="+mn-lt"/>
                <a:cs typeface="+mn-lt"/>
                <a:hlinkClick r:id="rId4">
                  <a:extLst>
                    <a:ext uri="{A12FA001-AC4F-418D-AE19-62706E023703}">
                      <ahyp:hlinkClr xmlns:ahyp="http://schemas.microsoft.com/office/drawing/2018/hyperlinkcolor" val="tx"/>
                    </a:ext>
                  </a:extLst>
                </a:hlinkClick>
              </a:rPr>
              <a:t>https://charlies-care.com/</a:t>
            </a:r>
          </a:p>
          <a:p>
            <a:pPr marL="213995" indent="-213995">
              <a:buSzPct val="114999"/>
            </a:pPr>
            <a:r>
              <a:rPr lang="en-US">
                <a:solidFill>
                  <a:srgbClr val="FF0000"/>
                </a:solidFill>
                <a:ea typeface="+mn-lt"/>
                <a:cs typeface="+mn-lt"/>
              </a:rPr>
              <a:t>Petsy: </a:t>
            </a:r>
            <a:r>
              <a:rPr lang="en-US" u="sng">
                <a:solidFill>
                  <a:schemeClr val="accent1"/>
                </a:solidFill>
                <a:ea typeface="+mn-lt"/>
                <a:cs typeface="+mn-lt"/>
              </a:rPr>
              <a:t>https://petsy.online/</a:t>
            </a:r>
          </a:p>
        </p:txBody>
      </p:sp>
    </p:spTree>
    <p:extLst>
      <p:ext uri="{BB962C8B-B14F-4D97-AF65-F5344CB8AC3E}">
        <p14:creationId xmlns:p14="http://schemas.microsoft.com/office/powerpoint/2010/main" val="3744947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2019299" y="1600200"/>
            <a:ext cx="5339953" cy="2052600"/>
          </a:xfrm>
          <a:prstGeom prst="rect">
            <a:avLst/>
          </a:prstGeom>
          <a:noFill/>
          <a:ln>
            <a:noFill/>
          </a:ln>
        </p:spPr>
        <p:txBody>
          <a:bodyPr spcFirstLastPara="1" wrap="square" lIns="68575" tIns="34275" rIns="68575" bIns="34275" anchor="b" anchorCtr="0">
            <a:normAutofit fontScale="90000"/>
          </a:bodyPr>
          <a:lstStyle/>
          <a:p>
            <a:pPr>
              <a:lnSpc>
                <a:spcPct val="90000"/>
              </a:lnSpc>
              <a:spcBef>
                <a:spcPts val="0"/>
              </a:spcBef>
              <a:buClr>
                <a:schemeClr val="dk1"/>
              </a:buClr>
              <a:buSzPts val="2100"/>
            </a:pPr>
            <a:br>
              <a:rPr lang="en-GB" sz="2100" b="1">
                <a:latin typeface="Times New Roman"/>
                <a:ea typeface="Times New Roman"/>
                <a:cs typeface="Times New Roman"/>
                <a:sym typeface="Times New Roman"/>
              </a:rPr>
            </a:br>
            <a:br>
              <a:rPr lang="en-GB" sz="2100" b="1">
                <a:latin typeface="Times New Roman"/>
                <a:ea typeface="Times New Roman"/>
                <a:cs typeface="Times New Roman"/>
                <a:sym typeface="Times New Roman"/>
              </a:rPr>
            </a:br>
            <a:r>
              <a:rPr lang="en-GB" sz="2100" b="1" err="1">
                <a:solidFill>
                  <a:srgbClr val="262626"/>
                </a:solidFill>
                <a:latin typeface="Times New Roman"/>
                <a:ea typeface="Times New Roman"/>
                <a:cs typeface="Times New Roman"/>
              </a:rPr>
              <a:t>PawFam</a:t>
            </a:r>
            <a:br>
              <a:rPr lang="en-GB" sz="2100" b="1">
                <a:latin typeface="Times New Roman"/>
                <a:ea typeface="Times New Roman"/>
                <a:cs typeface="Times New Roman"/>
                <a:sym typeface="Times New Roman"/>
              </a:rPr>
            </a:br>
            <a:br>
              <a:rPr lang="en-GB" sz="2100" b="1">
                <a:latin typeface="Times New Roman"/>
                <a:ea typeface="Times New Roman"/>
                <a:cs typeface="Times New Roman"/>
                <a:sym typeface="Times New Roman"/>
              </a:rPr>
            </a:br>
            <a:r>
              <a:rPr lang="en-GB" sz="2100" b="1">
                <a:solidFill>
                  <a:srgbClr val="FF0000"/>
                </a:solidFill>
                <a:latin typeface="Times New Roman"/>
                <a:ea typeface="Times New Roman"/>
                <a:cs typeface="Times New Roman"/>
                <a:sym typeface="Times New Roman"/>
              </a:rPr>
              <a:t>Slogan : </a:t>
            </a:r>
            <a:r>
              <a:rPr lang="en-GB" sz="2100">
                <a:solidFill>
                  <a:srgbClr val="FF0000"/>
                </a:solidFill>
                <a:ea typeface="+mj-lt"/>
                <a:cs typeface="+mj-lt"/>
                <a:sym typeface="Times New Roman"/>
              </a:rPr>
              <a:t>Short Stay, Big Love</a:t>
            </a:r>
            <a:br>
              <a:rPr lang="en-GB" sz="2100" b="1">
                <a:solidFill>
                  <a:srgbClr val="FF0000"/>
                </a:solidFill>
                <a:latin typeface="Times New Roman"/>
                <a:ea typeface="Times New Roman"/>
                <a:cs typeface="Times New Roman"/>
                <a:sym typeface="Times New Roman"/>
              </a:rPr>
            </a:br>
            <a:br>
              <a:rPr lang="en-GB" sz="1400">
                <a:latin typeface="Calibri"/>
                <a:ea typeface="Calibri"/>
                <a:cs typeface="Calibri"/>
              </a:rPr>
            </a:br>
            <a:endParaRPr lang="en-US"/>
          </a:p>
        </p:txBody>
      </p:sp>
      <p:sp>
        <p:nvSpPr>
          <p:cNvPr id="61" name="Google Shape;61;p14"/>
          <p:cNvSpPr txBox="1">
            <a:spLocks noGrp="1"/>
          </p:cNvSpPr>
          <p:nvPr>
            <p:ph type="subTitle" idx="1"/>
          </p:nvPr>
        </p:nvSpPr>
        <p:spPr>
          <a:xfrm>
            <a:off x="2019299" y="3157499"/>
            <a:ext cx="5111752" cy="990602"/>
          </a:xfrm>
          <a:prstGeom prst="rect">
            <a:avLst/>
          </a:prstGeom>
          <a:noFill/>
          <a:ln>
            <a:noFill/>
          </a:ln>
        </p:spPr>
        <p:txBody>
          <a:bodyPr spcFirstLastPara="1" wrap="square" lIns="68575" tIns="34275" rIns="68575" bIns="34275" anchor="t" anchorCtr="0">
            <a:normAutofit/>
          </a:bodyPr>
          <a:lstStyle/>
          <a:p>
            <a:pPr>
              <a:lnSpc>
                <a:spcPct val="90000"/>
              </a:lnSpc>
              <a:spcBef>
                <a:spcPts val="0"/>
              </a:spcBef>
              <a:spcAft>
                <a:spcPts val="0"/>
              </a:spcAft>
            </a:pPr>
            <a:r>
              <a:rPr lang="en-GB" sz="1600">
                <a:solidFill>
                  <a:schemeClr val="dk1"/>
                </a:solidFill>
                <a:ea typeface="+mn-lt"/>
                <a:cs typeface="+mn-lt"/>
              </a:rPr>
              <a:t>https://github.com/PROFESSOR-DJ/Full-Stack-Project</a:t>
            </a:r>
            <a:endParaRPr lang="en-US">
              <a:solidFill>
                <a:schemeClr val="dk1"/>
              </a:solidFill>
            </a:endParaRPr>
          </a:p>
          <a:p>
            <a:pPr>
              <a:lnSpc>
                <a:spcPct val="90000"/>
              </a:lnSpc>
              <a:spcBef>
                <a:spcPts val="0"/>
              </a:spcBef>
              <a:spcAft>
                <a:spcPts val="0"/>
              </a:spcAft>
            </a:pPr>
            <a:endParaRPr lang="en-GB" sz="1600" b="1">
              <a:solidFill>
                <a:srgbClr val="FF0000"/>
              </a:solidFill>
              <a:latin typeface="Arial"/>
              <a:ea typeface="Tahoma"/>
              <a:cs typeface="Arial"/>
            </a:endParaRPr>
          </a:p>
          <a:p>
            <a:pPr>
              <a:lnSpc>
                <a:spcPct val="90000"/>
              </a:lnSpc>
              <a:spcBef>
                <a:spcPts val="0"/>
              </a:spcBef>
              <a:spcAft>
                <a:spcPts val="0"/>
              </a:spcAft>
            </a:pPr>
            <a:r>
              <a:rPr lang="en-GB" sz="1600" b="1">
                <a:solidFill>
                  <a:srgbClr val="FF0000"/>
                </a:solidFill>
                <a:latin typeface="Arial"/>
                <a:ea typeface="Tahoma"/>
                <a:cs typeface="Arial"/>
              </a:rPr>
              <a:t>Review-1</a:t>
            </a:r>
            <a:endParaRPr lang="en-GB" sz="1600" b="1">
              <a:solidFill>
                <a:srgbClr val="FF0000"/>
              </a:solidFill>
              <a:latin typeface="Arial" panose="020B0604020202020204" pitchFamily="34" charset="0"/>
              <a:ea typeface="Tahoma" panose="020B0604030504040204" pitchFamily="34" charset="0"/>
              <a:cs typeface="Arial" panose="020B0604020202020204" pitchFamily="34" charset="0"/>
            </a:endParaRPr>
          </a:p>
        </p:txBody>
      </p:sp>
      <p:pic>
        <p:nvPicPr>
          <p:cNvPr id="3" name="Picture 2" descr="A blue background with white text&#10;&#10;AI-generated content may be incorrect.">
            <a:extLst>
              <a:ext uri="{FF2B5EF4-FFF2-40B4-BE49-F238E27FC236}">
                <a16:creationId xmlns:a16="http://schemas.microsoft.com/office/drawing/2014/main" id="{2092C855-D01E-E517-0F72-0E2892ABA0D0}"/>
              </a:ext>
            </a:extLst>
          </p:cNvPr>
          <p:cNvPicPr>
            <a:picLocks noChangeAspect="1"/>
          </p:cNvPicPr>
          <p:nvPr/>
        </p:nvPicPr>
        <p:blipFill>
          <a:blip r:embed="rId3"/>
          <a:stretch>
            <a:fillRect/>
          </a:stretch>
        </p:blipFill>
        <p:spPr>
          <a:xfrm>
            <a:off x="6203307" y="1388961"/>
            <a:ext cx="1041722" cy="99831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Collaborators</a:t>
            </a:r>
            <a:endParaRPr lang="en-IN"/>
          </a:p>
        </p:txBody>
      </p:sp>
      <p:sp>
        <p:nvSpPr>
          <p:cNvPr id="3" name="Content Placeholder 2"/>
          <p:cNvSpPr>
            <a:spLocks noGrp="1"/>
          </p:cNvSpPr>
          <p:nvPr>
            <p:ph idx="1"/>
          </p:nvPr>
        </p:nvSpPr>
        <p:spPr/>
        <p:txBody>
          <a:bodyPr/>
          <a:lstStyle/>
          <a:p>
            <a:r>
              <a:rPr lang="en-US"/>
              <a:t>Collaborator Name</a:t>
            </a:r>
          </a:p>
          <a:p>
            <a:r>
              <a:rPr lang="en-US"/>
              <a:t>Organization</a:t>
            </a:r>
          </a:p>
          <a:p>
            <a:r>
              <a:rPr lang="en-US"/>
              <a:t>URL of Organization</a:t>
            </a:r>
            <a:endParaRPr lang="en-IN"/>
          </a:p>
        </p:txBody>
      </p:sp>
    </p:spTree>
    <p:extLst>
      <p:ext uri="{BB962C8B-B14F-4D97-AF65-F5344CB8AC3E}">
        <p14:creationId xmlns:p14="http://schemas.microsoft.com/office/powerpoint/2010/main" val="4074570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13EFCFB3-E606-5558-2398-D5C074B645B6}"/>
              </a:ext>
            </a:extLst>
          </p:cNvPr>
          <p:cNvGraphicFramePr>
            <a:graphicFrameLocks noGrp="1"/>
          </p:cNvGraphicFramePr>
          <p:nvPr>
            <p:ph idx="1"/>
            <p:extLst>
              <p:ext uri="{D42A27DB-BD31-4B8C-83A1-F6EECF244321}">
                <p14:modId xmlns:p14="http://schemas.microsoft.com/office/powerpoint/2010/main" val="3610556873"/>
              </p:ext>
            </p:extLst>
          </p:nvPr>
        </p:nvGraphicFramePr>
        <p:xfrm>
          <a:off x="711679" y="1142999"/>
          <a:ext cx="7735158" cy="3553197"/>
        </p:xfrm>
        <a:graphic>
          <a:graphicData uri="http://schemas.openxmlformats.org/drawingml/2006/table">
            <a:tbl>
              <a:tblPr firstRow="1" bandRow="1">
                <a:tableStyleId>{5C22544A-7EE6-4342-B048-85BDC9FD1C3A}</a:tableStyleId>
              </a:tblPr>
              <a:tblGrid>
                <a:gridCol w="647321">
                  <a:extLst>
                    <a:ext uri="{9D8B030D-6E8A-4147-A177-3AD203B41FA5}">
                      <a16:colId xmlns:a16="http://schemas.microsoft.com/office/drawing/2014/main" val="95153954"/>
                    </a:ext>
                  </a:extLst>
                </a:gridCol>
                <a:gridCol w="831216">
                  <a:extLst>
                    <a:ext uri="{9D8B030D-6E8A-4147-A177-3AD203B41FA5}">
                      <a16:colId xmlns:a16="http://schemas.microsoft.com/office/drawing/2014/main" val="1068094782"/>
                    </a:ext>
                  </a:extLst>
                </a:gridCol>
                <a:gridCol w="1322294">
                  <a:extLst>
                    <a:ext uri="{9D8B030D-6E8A-4147-A177-3AD203B41FA5}">
                      <a16:colId xmlns:a16="http://schemas.microsoft.com/office/drawing/2014/main" val="3621919898"/>
                    </a:ext>
                  </a:extLst>
                </a:gridCol>
                <a:gridCol w="3305995">
                  <a:extLst>
                    <a:ext uri="{9D8B030D-6E8A-4147-A177-3AD203B41FA5}">
                      <a16:colId xmlns:a16="http://schemas.microsoft.com/office/drawing/2014/main" val="4240001076"/>
                    </a:ext>
                  </a:extLst>
                </a:gridCol>
                <a:gridCol w="1628332">
                  <a:extLst>
                    <a:ext uri="{9D8B030D-6E8A-4147-A177-3AD203B41FA5}">
                      <a16:colId xmlns:a16="http://schemas.microsoft.com/office/drawing/2014/main" val="780698417"/>
                    </a:ext>
                  </a:extLst>
                </a:gridCol>
              </a:tblGrid>
              <a:tr h="413705">
                <a:tc>
                  <a:txBody>
                    <a:bodyPr/>
                    <a:lstStyle/>
                    <a:p>
                      <a:pPr algn="ctr" fontAlgn="t"/>
                      <a:endParaRPr lang="en-US">
                        <a:effectLst/>
                      </a:endParaRPr>
                    </a:p>
                    <a:p>
                      <a:pPr algn="ctr" rtl="0" fontAlgn="base"/>
                      <a:r>
                        <a:rPr lang="en-US" sz="1200" b="1" i="0">
                          <a:solidFill>
                            <a:srgbClr val="000000"/>
                          </a:solidFill>
                          <a:effectLst/>
                          <a:latin typeface="Times New Roman"/>
                        </a:rPr>
                        <a:t>Roll No</a:t>
                      </a:r>
                      <a:r>
                        <a:rPr lang="en-US" sz="1200" b="0" i="0">
                          <a:solidFill>
                            <a:srgbClr val="000000"/>
                          </a:solidFill>
                          <a:effectLst/>
                          <a:latin typeface="Times New Roman"/>
                        </a:rPr>
                        <a:t> </a:t>
                      </a:r>
                      <a:endParaRPr lang="en-US" b="0" i="0">
                        <a:effectLst/>
                        <a:latin typeface="Times New Roman"/>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fontAlgn="t"/>
                      <a:endParaRPr lang="en-US">
                        <a:effectLst/>
                      </a:endParaRPr>
                    </a:p>
                    <a:p>
                      <a:pPr algn="ctr" rtl="0" fontAlgn="base"/>
                      <a:r>
                        <a:rPr lang="en-US" sz="1200" b="1" i="0">
                          <a:solidFill>
                            <a:srgbClr val="000000"/>
                          </a:solidFill>
                          <a:effectLst/>
                          <a:latin typeface="Times New Roman"/>
                        </a:rPr>
                        <a:t>Name</a:t>
                      </a:r>
                      <a:r>
                        <a:rPr lang="en-US" sz="1200" b="0" i="0">
                          <a:solidFill>
                            <a:srgbClr val="000000"/>
                          </a:solidFill>
                          <a:effectLst/>
                          <a:latin typeface="Times New Roman"/>
                        </a:rPr>
                        <a:t> </a:t>
                      </a:r>
                      <a:endParaRPr lang="en-US" b="0" i="0">
                        <a:effectLst/>
                        <a:latin typeface="Times New Roman"/>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fontAlgn="t"/>
                      <a:endParaRPr lang="en-US">
                        <a:effectLst/>
                      </a:endParaRPr>
                    </a:p>
                    <a:p>
                      <a:pPr algn="ctr" rtl="0" fontAlgn="base"/>
                      <a:r>
                        <a:rPr lang="en-US" sz="1200" b="1" i="0">
                          <a:solidFill>
                            <a:srgbClr val="000000"/>
                          </a:solidFill>
                          <a:effectLst/>
                          <a:latin typeface="Times New Roman"/>
                        </a:rPr>
                        <a:t>Official Email id</a:t>
                      </a:r>
                      <a:r>
                        <a:rPr lang="en-US" sz="1200" b="0" i="0">
                          <a:solidFill>
                            <a:srgbClr val="000000"/>
                          </a:solidFill>
                          <a:effectLst/>
                          <a:latin typeface="Times New Roman"/>
                        </a:rPr>
                        <a:t> </a:t>
                      </a:r>
                      <a:endParaRPr lang="en-US" b="0" i="0">
                        <a:effectLst/>
                        <a:latin typeface="Times New Roman"/>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fontAlgn="t"/>
                      <a:endParaRPr lang="en-US">
                        <a:effectLst/>
                      </a:endParaRPr>
                    </a:p>
                    <a:p>
                      <a:pPr algn="ctr" rtl="0" fontAlgn="base"/>
                      <a:r>
                        <a:rPr lang="en-US" sz="1200" b="1" i="0">
                          <a:solidFill>
                            <a:srgbClr val="000000"/>
                          </a:solidFill>
                          <a:effectLst/>
                          <a:latin typeface="Times New Roman"/>
                        </a:rPr>
                        <a:t>Contribution</a:t>
                      </a:r>
                      <a:r>
                        <a:rPr lang="en-US" sz="1200" b="0" i="0">
                          <a:solidFill>
                            <a:srgbClr val="000000"/>
                          </a:solidFill>
                          <a:effectLst/>
                          <a:latin typeface="Times New Roman"/>
                        </a:rPr>
                        <a:t> </a:t>
                      </a:r>
                      <a:endParaRPr lang="en-US" b="0" i="0">
                        <a:effectLst/>
                        <a:latin typeface="Times New Roman"/>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lvl="0" algn="ctr">
                        <a:buNone/>
                      </a:pPr>
                      <a:endParaRPr lang="en-US" sz="1200" b="1" i="0" kern="1200">
                        <a:solidFill>
                          <a:srgbClr val="000000"/>
                        </a:solidFill>
                        <a:effectLst/>
                        <a:latin typeface="Times New Roman"/>
                        <a:ea typeface="+mn-ea"/>
                        <a:cs typeface="+mn-cs"/>
                      </a:endParaRPr>
                    </a:p>
                    <a:p>
                      <a:pPr lvl="0" algn="ctr">
                        <a:buNone/>
                      </a:pPr>
                      <a:r>
                        <a:rPr lang="en-US" sz="1200" b="1" i="0" kern="1200">
                          <a:solidFill>
                            <a:srgbClr val="000000"/>
                          </a:solidFill>
                          <a:effectLst/>
                          <a:latin typeface="Times New Roman"/>
                          <a:ea typeface="+mn-ea"/>
                          <a:cs typeface="+mn-cs"/>
                        </a:rPr>
                        <a:t>Photo</a:t>
                      </a:r>
                    </a:p>
                  </a:txBody>
                  <a:tcPr>
                    <a:lnL w="9525" cap="flat" cmpd="sng" algn="ctr">
                      <a:solidFill>
                        <a:srgbClr val="000000"/>
                      </a:solidFill>
                      <a:prstDash val="solid"/>
                      <a:round/>
                      <a:headEnd type="none" w="med" len="med"/>
                      <a:tailEnd type="none" w="med" len="med"/>
                    </a:lnL>
                    <a:lnR w="9524">
                      <a:solidFill>
                        <a:srgbClr val="000000"/>
                      </a:solidFill>
                    </a:lnR>
                    <a:lnT w="9524">
                      <a:solidFill>
                        <a:srgbClr val="000000"/>
                      </a:solidFill>
                    </a:lnT>
                    <a:lnB w="9524">
                      <a:solidFill>
                        <a:srgbClr val="000000"/>
                      </a:solidFill>
                    </a:lnB>
                    <a:noFill/>
                  </a:tcPr>
                </a:tc>
                <a:extLst>
                  <a:ext uri="{0D108BD9-81ED-4DB2-BD59-A6C34878D82A}">
                    <a16:rowId xmlns:a16="http://schemas.microsoft.com/office/drawing/2014/main" val="3117309946"/>
                  </a:ext>
                </a:extLst>
              </a:tr>
              <a:tr h="936283">
                <a:tc>
                  <a:txBody>
                    <a:bodyPr/>
                    <a:lstStyle/>
                    <a:p>
                      <a:pPr algn="ctr" fontAlgn="t"/>
                      <a:endParaRPr lang="en-US">
                        <a:effectLst/>
                      </a:endParaRPr>
                    </a:p>
                    <a:p>
                      <a:pPr algn="ctr" rtl="0" fontAlgn="base"/>
                      <a:r>
                        <a:rPr lang="en-US" sz="1200" b="0" i="0">
                          <a:solidFill>
                            <a:srgbClr val="000000"/>
                          </a:solidFill>
                          <a:effectLst/>
                          <a:latin typeface="Times New Roman"/>
                        </a:rPr>
                        <a:t>CB.SC.P2CSE25009 </a:t>
                      </a:r>
                      <a:endParaRPr lang="en-US" b="0" i="0">
                        <a:effectLst/>
                        <a:latin typeface="Times New Roman"/>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fontAlgn="t"/>
                      <a:r>
                        <a:rPr lang="en-US" b="0" i="0">
                          <a:effectLst/>
                          <a:latin typeface="Times New Roman"/>
                        </a:rPr>
                        <a:t>DHIRAAJ K V</a:t>
                      </a: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fontAlgn="t"/>
                      <a:r>
                        <a:rPr lang="en-US" b="0" i="0">
                          <a:effectLst/>
                          <a:latin typeface="Times New Roman"/>
                        </a:rPr>
                        <a:t>Cb.sc.p2cse25009@cb.students.amrita.edu</a:t>
                      </a: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fontAlgn="t"/>
                      <a:endParaRPr lang="en-US">
                        <a:solidFill>
                          <a:srgbClr val="FF0000"/>
                        </a:solidFill>
                        <a:effectLst/>
                      </a:endParaRPr>
                    </a:p>
                    <a:p>
                      <a:pPr algn="ctr" rtl="0" fontAlgn="base"/>
                      <a:r>
                        <a:rPr lang="en-US" sz="1200" b="0" i="0">
                          <a:solidFill>
                            <a:srgbClr val="FF0000"/>
                          </a:solidFill>
                          <a:effectLst/>
                          <a:latin typeface="Times New Roman"/>
                        </a:rPr>
                        <a:t>Created Login/</a:t>
                      </a:r>
                      <a:r>
                        <a:rPr lang="en-US" sz="1200" b="0" i="0" err="1">
                          <a:solidFill>
                            <a:srgbClr val="FF0000"/>
                          </a:solidFill>
                          <a:effectLst/>
                          <a:latin typeface="Times New Roman"/>
                        </a:rPr>
                        <a:t>SignUp</a:t>
                      </a:r>
                      <a:r>
                        <a:rPr lang="en-US" sz="1200" b="0" i="0">
                          <a:solidFill>
                            <a:srgbClr val="FF0000"/>
                          </a:solidFill>
                          <a:effectLst/>
                          <a:latin typeface="Times New Roman"/>
                        </a:rPr>
                        <a:t>/Forgot Forms, Home Page, User Postings, and the About section</a:t>
                      </a: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lvl="0" algn="ctr">
                        <a:buNone/>
                      </a:pPr>
                      <a:endParaRPr lang="en-US" sz="1200" b="0" i="0">
                        <a:effectLst/>
                        <a:latin typeface="Times New Roman"/>
                      </a:endParaRPr>
                    </a:p>
                  </a:txBody>
                  <a:tcPr>
                    <a:lnL w="9525" cap="flat" cmpd="sng" algn="ctr">
                      <a:solidFill>
                        <a:srgbClr val="000000"/>
                      </a:solidFill>
                      <a:prstDash val="solid"/>
                      <a:round/>
                      <a:headEnd type="none" w="med" len="med"/>
                      <a:tailEnd type="none" w="med" len="med"/>
                    </a:lnL>
                    <a:lnR w="9524">
                      <a:solidFill>
                        <a:srgbClr val="000000"/>
                      </a:solidFill>
                    </a:lnR>
                    <a:lnT w="9524">
                      <a:solidFill>
                        <a:srgbClr val="000000"/>
                      </a:solidFill>
                    </a:lnT>
                    <a:lnB w="9524">
                      <a:solidFill>
                        <a:srgbClr val="000000"/>
                      </a:solidFill>
                    </a:lnB>
                    <a:noFill/>
                  </a:tcPr>
                </a:tc>
                <a:extLst>
                  <a:ext uri="{0D108BD9-81ED-4DB2-BD59-A6C34878D82A}">
                    <a16:rowId xmlns:a16="http://schemas.microsoft.com/office/drawing/2014/main" val="2787618751"/>
                  </a:ext>
                </a:extLst>
              </a:tr>
              <a:tr h="832857">
                <a:tc>
                  <a:txBody>
                    <a:bodyPr/>
                    <a:lstStyle/>
                    <a:p>
                      <a:pPr algn="ctr" fontAlgn="t"/>
                      <a:endParaRPr lang="en-US">
                        <a:effectLst/>
                      </a:endParaRPr>
                    </a:p>
                    <a:p>
                      <a:pPr algn="ctr" rtl="0" fontAlgn="base"/>
                      <a:r>
                        <a:rPr lang="en-US" sz="1200" b="0" i="0">
                          <a:solidFill>
                            <a:srgbClr val="000000"/>
                          </a:solidFill>
                          <a:effectLst/>
                          <a:latin typeface="Times New Roman"/>
                        </a:rPr>
                        <a:t>CB.SC.P2CSE25035</a:t>
                      </a: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fontAlgn="t"/>
                      <a:r>
                        <a:rPr lang="en-US" b="0" i="0">
                          <a:effectLst/>
                          <a:latin typeface="Times New Roman"/>
                        </a:rPr>
                        <a:t>SUDHARSHAN</a:t>
                      </a: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fontAlgn="t"/>
                      <a:r>
                        <a:rPr lang="en-US" b="0" i="0">
                          <a:effectLst/>
                          <a:latin typeface="Times New Roman"/>
                        </a:rPr>
                        <a:t>Cb.sc.p2cse25035@cb.students.amrita.edu</a:t>
                      </a: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fontAlgn="t"/>
                      <a:endParaRPr lang="en-US">
                        <a:solidFill>
                          <a:srgbClr val="FF0000"/>
                        </a:solidFill>
                        <a:effectLst/>
                      </a:endParaRPr>
                    </a:p>
                    <a:p>
                      <a:pPr algn="ctr" rtl="0" fontAlgn="base"/>
                      <a:r>
                        <a:rPr lang="en-US" sz="1200" b="0" i="0">
                          <a:solidFill>
                            <a:srgbClr val="FF0000"/>
                          </a:solidFill>
                          <a:effectLst/>
                          <a:latin typeface="Times New Roman"/>
                        </a:rPr>
                        <a:t>Created Listing of price and services, User Postings and Cart/Check Out</a:t>
                      </a: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lvl="0" algn="ctr">
                        <a:buNone/>
                      </a:pPr>
                      <a:endParaRPr lang="en-US" sz="1200" b="0" i="0">
                        <a:effectLst/>
                        <a:latin typeface="Times New Roman"/>
                      </a:endParaRPr>
                    </a:p>
                  </a:txBody>
                  <a:tcPr>
                    <a:lnL w="9525" cap="flat" cmpd="sng" algn="ctr">
                      <a:solidFill>
                        <a:srgbClr val="000000"/>
                      </a:solidFill>
                      <a:prstDash val="solid"/>
                      <a:round/>
                      <a:headEnd type="none" w="med" len="med"/>
                      <a:tailEnd type="none" w="med" len="med"/>
                    </a:lnL>
                    <a:lnR w="9524">
                      <a:solidFill>
                        <a:srgbClr val="000000"/>
                      </a:solidFill>
                    </a:lnR>
                    <a:lnT w="9524">
                      <a:solidFill>
                        <a:srgbClr val="000000"/>
                      </a:solidFill>
                    </a:lnT>
                    <a:lnB w="9524"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46659760"/>
                  </a:ext>
                </a:extLst>
              </a:tr>
              <a:tr h="832857">
                <a:tc>
                  <a:txBody>
                    <a:bodyPr/>
                    <a:lstStyle/>
                    <a:p>
                      <a:pPr lvl="0" algn="ctr">
                        <a:buNone/>
                      </a:pPr>
                      <a:r>
                        <a:rPr lang="en-US" sz="1200" b="0" i="0">
                          <a:solidFill>
                            <a:srgbClr val="000000"/>
                          </a:solidFill>
                          <a:effectLst/>
                          <a:latin typeface="Times New Roman"/>
                        </a:rPr>
                        <a:t>CB.SC.P2CSE25010</a:t>
                      </a:r>
                    </a:p>
                  </a:txBody>
                  <a:tcPr>
                    <a:lnL w="9524">
                      <a:solidFill>
                        <a:srgbClr val="000000"/>
                      </a:solidFill>
                    </a:lnL>
                    <a:lnR w="9524">
                      <a:solidFill>
                        <a:srgbClr val="000000"/>
                      </a:solidFill>
                    </a:lnR>
                    <a:lnT w="9525" cap="flat" cmpd="sng" algn="ctr">
                      <a:solidFill>
                        <a:srgbClr val="000000"/>
                      </a:solidFill>
                      <a:prstDash val="solid"/>
                      <a:round/>
                      <a:headEnd type="none" w="med" len="med"/>
                      <a:tailEnd type="none" w="med" len="med"/>
                    </a:lnT>
                    <a:lnB w="9524">
                      <a:solidFill>
                        <a:srgbClr val="000000"/>
                      </a:solidFill>
                    </a:lnB>
                    <a:noFill/>
                  </a:tcPr>
                </a:tc>
                <a:tc>
                  <a:txBody>
                    <a:bodyPr/>
                    <a:lstStyle/>
                    <a:p>
                      <a:pPr lvl="0" algn="ctr">
                        <a:buNone/>
                      </a:pPr>
                      <a:r>
                        <a:rPr lang="en-US" b="0" i="0">
                          <a:effectLst/>
                          <a:latin typeface="Times New Roman"/>
                        </a:rPr>
                        <a:t>GOKUL KANNAN</a:t>
                      </a:r>
                    </a:p>
                  </a:txBody>
                  <a:tcPr>
                    <a:lnL w="9524">
                      <a:solidFill>
                        <a:srgbClr val="000000"/>
                      </a:solidFill>
                    </a:lnL>
                    <a:lnR w="9524">
                      <a:solidFill>
                        <a:srgbClr val="000000"/>
                      </a:solidFill>
                    </a:lnR>
                    <a:lnT w="9525" cap="flat" cmpd="sng" algn="ctr">
                      <a:solidFill>
                        <a:srgbClr val="000000"/>
                      </a:solidFill>
                      <a:prstDash val="solid"/>
                      <a:round/>
                      <a:headEnd type="none" w="med" len="med"/>
                      <a:tailEnd type="none" w="med" len="med"/>
                    </a:lnT>
                    <a:lnB w="9524">
                      <a:solidFill>
                        <a:srgbClr val="000000"/>
                      </a:solidFill>
                    </a:lnB>
                    <a:noFill/>
                  </a:tcPr>
                </a:tc>
                <a:tc>
                  <a:txBody>
                    <a:bodyPr/>
                    <a:lstStyle/>
                    <a:p>
                      <a:pPr lvl="0" algn="ctr">
                        <a:buNone/>
                      </a:pPr>
                      <a:r>
                        <a:rPr lang="en-US" b="0" i="0">
                          <a:effectLst/>
                          <a:latin typeface="Times New Roman"/>
                        </a:rPr>
                        <a:t>Cb.sc.p2cse25010@cb.students.amrita.edu</a:t>
                      </a:r>
                    </a:p>
                  </a:txBody>
                  <a:tcPr>
                    <a:lnL w="9524">
                      <a:solidFill>
                        <a:srgbClr val="000000"/>
                      </a:solidFill>
                    </a:lnL>
                    <a:lnR w="9524">
                      <a:solidFill>
                        <a:srgbClr val="000000"/>
                      </a:solidFill>
                    </a:lnR>
                    <a:lnT w="9525" cap="flat" cmpd="sng" algn="ctr">
                      <a:solidFill>
                        <a:srgbClr val="000000"/>
                      </a:solidFill>
                      <a:prstDash val="solid"/>
                      <a:round/>
                      <a:headEnd type="none" w="med" len="med"/>
                      <a:tailEnd type="none" w="med" len="med"/>
                    </a:lnT>
                    <a:lnB w="9524">
                      <a:solidFill>
                        <a:srgbClr val="000000"/>
                      </a:solidFill>
                    </a:lnB>
                    <a:noFill/>
                  </a:tcPr>
                </a:tc>
                <a:tc>
                  <a:txBody>
                    <a:bodyPr/>
                    <a:lstStyle/>
                    <a:p>
                      <a:pPr lvl="0" algn="ctr">
                        <a:buNone/>
                      </a:pPr>
                      <a:r>
                        <a:rPr lang="en-US" sz="1200" b="0" i="0">
                          <a:solidFill>
                            <a:srgbClr val="FF0000"/>
                          </a:solidFill>
                          <a:effectLst/>
                          <a:latin typeface="Times New Roman"/>
                        </a:rPr>
                        <a:t>Listing of Grooming and Pet Food Products, User Postings</a:t>
                      </a:r>
                    </a:p>
                  </a:txBody>
                  <a:tcPr>
                    <a:lnL w="9524">
                      <a:solidFill>
                        <a:srgbClr val="000000"/>
                      </a:solidFill>
                    </a:lnL>
                    <a:lnR w="9524">
                      <a:solidFill>
                        <a:srgbClr val="000000"/>
                      </a:solidFill>
                    </a:lnR>
                    <a:lnT w="9525" cap="flat" cmpd="sng" algn="ctr">
                      <a:solidFill>
                        <a:srgbClr val="000000"/>
                      </a:solidFill>
                      <a:prstDash val="solid"/>
                      <a:round/>
                      <a:headEnd type="none" w="med" len="med"/>
                      <a:tailEnd type="none" w="med" len="med"/>
                    </a:lnT>
                    <a:lnB w="9524">
                      <a:solidFill>
                        <a:srgbClr val="000000"/>
                      </a:solidFill>
                    </a:lnB>
                    <a:noFill/>
                  </a:tcPr>
                </a:tc>
                <a:tc>
                  <a:txBody>
                    <a:bodyPr/>
                    <a:lstStyle/>
                    <a:p>
                      <a:pPr lvl="0" algn="ctr">
                        <a:buNone/>
                      </a:pPr>
                      <a:endParaRPr lang="en-US" sz="1200" b="0" i="0">
                        <a:effectLst/>
                        <a:latin typeface="Times New Roman"/>
                      </a:endParaRPr>
                    </a:p>
                  </a:txBody>
                  <a:tcPr>
                    <a:lnL w="9524">
                      <a:solidFill>
                        <a:srgbClr val="000000"/>
                      </a:solidFill>
                    </a:lnL>
                    <a:lnR w="9524">
                      <a:solidFill>
                        <a:srgbClr val="000000"/>
                      </a:solidFill>
                    </a:lnR>
                    <a:lnT w="9524">
                      <a:solidFill>
                        <a:srgbClr val="000000"/>
                      </a:solidFill>
                    </a:lnT>
                    <a:lnB w="9524">
                      <a:solidFill>
                        <a:srgbClr val="000000"/>
                      </a:solidFill>
                    </a:lnB>
                    <a:noFill/>
                  </a:tcPr>
                </a:tc>
                <a:extLst>
                  <a:ext uri="{0D108BD9-81ED-4DB2-BD59-A6C34878D82A}">
                    <a16:rowId xmlns:a16="http://schemas.microsoft.com/office/drawing/2014/main" val="2712007395"/>
                  </a:ext>
                </a:extLst>
              </a:tr>
            </a:tbl>
          </a:graphicData>
        </a:graphic>
      </p:graphicFrame>
      <p:sp>
        <p:nvSpPr>
          <p:cNvPr id="6" name="TextBox 5">
            <a:extLst>
              <a:ext uri="{FF2B5EF4-FFF2-40B4-BE49-F238E27FC236}">
                <a16:creationId xmlns:a16="http://schemas.microsoft.com/office/drawing/2014/main" id="{CEE5BB28-2D99-6238-6171-DA8F6A25A0B1}"/>
              </a:ext>
            </a:extLst>
          </p:cNvPr>
          <p:cNvSpPr txBox="1"/>
          <p:nvPr/>
        </p:nvSpPr>
        <p:spPr>
          <a:xfrm>
            <a:off x="2656217" y="700895"/>
            <a:ext cx="3552264"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a:latin typeface="Times New Roman"/>
                <a:cs typeface="Times New Roman"/>
              </a:rPr>
              <a:t>GROUP MEMBERS</a:t>
            </a:r>
          </a:p>
        </p:txBody>
      </p:sp>
      <p:pic>
        <p:nvPicPr>
          <p:cNvPr id="2" name="Picture 1" descr="A person in a suit&#10;&#10;AI-generated content may be incorrect.">
            <a:extLst>
              <a:ext uri="{FF2B5EF4-FFF2-40B4-BE49-F238E27FC236}">
                <a16:creationId xmlns:a16="http://schemas.microsoft.com/office/drawing/2014/main" id="{5E647300-5E35-CCE8-FB81-DA90F4B4CC05}"/>
              </a:ext>
            </a:extLst>
          </p:cNvPr>
          <p:cNvPicPr>
            <a:picLocks noChangeAspect="1"/>
          </p:cNvPicPr>
          <p:nvPr/>
        </p:nvPicPr>
        <p:blipFill>
          <a:blip r:embed="rId2"/>
          <a:stretch>
            <a:fillRect/>
          </a:stretch>
        </p:blipFill>
        <p:spPr>
          <a:xfrm>
            <a:off x="7222119" y="1794678"/>
            <a:ext cx="899451" cy="1040518"/>
          </a:xfrm>
          <a:prstGeom prst="rect">
            <a:avLst/>
          </a:prstGeom>
        </p:spPr>
      </p:pic>
      <p:pic>
        <p:nvPicPr>
          <p:cNvPr id="3" name="Picture 2" descr="A person with glasses and mustache&#10;&#10;AI-generated content may be incorrect.">
            <a:extLst>
              <a:ext uri="{FF2B5EF4-FFF2-40B4-BE49-F238E27FC236}">
                <a16:creationId xmlns:a16="http://schemas.microsoft.com/office/drawing/2014/main" id="{935DD663-9B4B-955C-B977-26A361C948D1}"/>
              </a:ext>
            </a:extLst>
          </p:cNvPr>
          <p:cNvPicPr>
            <a:picLocks noChangeAspect="1"/>
          </p:cNvPicPr>
          <p:nvPr/>
        </p:nvPicPr>
        <p:blipFill>
          <a:blip r:embed="rId3"/>
          <a:stretch>
            <a:fillRect/>
          </a:stretch>
        </p:blipFill>
        <p:spPr>
          <a:xfrm>
            <a:off x="7209826" y="2843031"/>
            <a:ext cx="924037" cy="1020020"/>
          </a:xfrm>
          <a:prstGeom prst="rect">
            <a:avLst/>
          </a:prstGeom>
        </p:spPr>
      </p:pic>
      <p:pic>
        <p:nvPicPr>
          <p:cNvPr id="4" name="Picture 3" descr="A person with a beard and mustache wearing a white shirt&#10;&#10;AI-generated content may be incorrect.">
            <a:extLst>
              <a:ext uri="{FF2B5EF4-FFF2-40B4-BE49-F238E27FC236}">
                <a16:creationId xmlns:a16="http://schemas.microsoft.com/office/drawing/2014/main" id="{6A56A9B5-57FE-723A-B330-4AEB7A0B6C3F}"/>
              </a:ext>
            </a:extLst>
          </p:cNvPr>
          <p:cNvPicPr>
            <a:picLocks noChangeAspect="1"/>
          </p:cNvPicPr>
          <p:nvPr/>
        </p:nvPicPr>
        <p:blipFill>
          <a:blip r:embed="rId4"/>
          <a:stretch>
            <a:fillRect/>
          </a:stretch>
        </p:blipFill>
        <p:spPr>
          <a:xfrm flipH="1">
            <a:off x="7353540" y="3863049"/>
            <a:ext cx="643842" cy="831932"/>
          </a:xfrm>
          <a:prstGeom prst="rect">
            <a:avLst/>
          </a:prstGeom>
        </p:spPr>
      </p:pic>
    </p:spTree>
    <p:extLst>
      <p:ext uri="{BB962C8B-B14F-4D97-AF65-F5344CB8AC3E}">
        <p14:creationId xmlns:p14="http://schemas.microsoft.com/office/powerpoint/2010/main" val="2684059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Abstract</a:t>
            </a:r>
            <a:endParaRPr lang="en-IN"/>
          </a:p>
        </p:txBody>
      </p:sp>
      <p:sp>
        <p:nvSpPr>
          <p:cNvPr id="3" name="Content Placeholder 2"/>
          <p:cNvSpPr>
            <a:spLocks noGrp="1"/>
          </p:cNvSpPr>
          <p:nvPr>
            <p:ph idx="1"/>
          </p:nvPr>
        </p:nvSpPr>
        <p:spPr/>
        <p:txBody>
          <a:bodyPr>
            <a:normAutofit fontScale="62500" lnSpcReduction="20000"/>
          </a:bodyPr>
          <a:lstStyle/>
          <a:p>
            <a:pPr marL="0" indent="0">
              <a:buNone/>
            </a:pPr>
            <a:endParaRPr lang="en-US">
              <a:solidFill>
                <a:srgbClr val="FF0000"/>
              </a:solidFill>
            </a:endParaRPr>
          </a:p>
          <a:p>
            <a:pPr marL="213995" indent="-213995">
              <a:buSzPct val="114999"/>
            </a:pPr>
            <a:r>
              <a:rPr lang="en-US" err="1"/>
              <a:t>PawFam</a:t>
            </a:r>
            <a:r>
              <a:rPr lang="en-US"/>
              <a:t> is a connecting platform for premier short-term pet shelter and care centers and pet owners who are out to take a break for themselves.</a:t>
            </a:r>
          </a:p>
          <a:p>
            <a:pPr marL="213995" indent="-213995">
              <a:buSzPct val="114999"/>
            </a:pPr>
            <a:r>
              <a:rPr lang="en-US"/>
              <a:t>Additionally, we link a wide range of pet food and accessory retailers with customers and pet adoption centers with prospective owners.</a:t>
            </a:r>
          </a:p>
          <a:p>
            <a:pPr marL="213995" indent="-213995"/>
            <a:r>
              <a:rPr lang="en-US"/>
              <a:t>Many of the existing services like Charlies Animal Rescue Centre (who provide timely medical aid to injured and ill animals), Petsy (Pet Food and accessories), </a:t>
            </a:r>
            <a:r>
              <a:rPr lang="en-US" err="1"/>
              <a:t>PetPlace</a:t>
            </a:r>
            <a:r>
              <a:rPr lang="en-US"/>
              <a:t> (Pet Adoption) only focus on a single aspect of pet care and services. We are a one-stop solution for pet adoption and all your pet care and needs. </a:t>
            </a:r>
          </a:p>
          <a:p>
            <a:pPr marL="213995" indent="-213995"/>
            <a:r>
              <a:rPr lang="en-US"/>
              <a:t>Our USP is that we bridge short-term pet shelter and care centers with pet owners who want to spend some time for themselves (be it a vacation, a family function etc.)</a:t>
            </a:r>
          </a:p>
          <a:p>
            <a:pPr marL="213995" indent="-213995"/>
            <a:r>
              <a:rPr lang="en-US"/>
              <a:t>List of reports – Pet Accessories and Pet Food (Daily Sales Report across all vendors), Pet Shelter (Daily Intake report, Daily Pet Churn report across all vendors), Pet Adoption (New Pet owners report across all vendors – on a daily basis)</a:t>
            </a:r>
          </a:p>
          <a:p>
            <a:pPr marL="213995" indent="-213995"/>
            <a:endParaRPr lang="en-US"/>
          </a:p>
        </p:txBody>
      </p:sp>
    </p:spTree>
    <p:extLst>
      <p:ext uri="{BB962C8B-B14F-4D97-AF65-F5344CB8AC3E}">
        <p14:creationId xmlns:p14="http://schemas.microsoft.com/office/powerpoint/2010/main" val="3920556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List of similar products and features</a:t>
            </a:r>
            <a:endParaRPr lang="en-I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17366336"/>
              </p:ext>
            </p:extLst>
          </p:nvPr>
        </p:nvGraphicFramePr>
        <p:xfrm>
          <a:off x="928687" y="1514475"/>
          <a:ext cx="6763344" cy="2830497"/>
        </p:xfrm>
        <a:graphic>
          <a:graphicData uri="http://schemas.openxmlformats.org/drawingml/2006/table">
            <a:tbl>
              <a:tblPr firstRow="1" bandRow="1">
                <a:tableStyleId>{5C22544A-7EE6-4342-B048-85BDC9FD1C3A}</a:tableStyleId>
              </a:tblPr>
              <a:tblGrid>
                <a:gridCol w="1690836">
                  <a:extLst>
                    <a:ext uri="{9D8B030D-6E8A-4147-A177-3AD203B41FA5}">
                      <a16:colId xmlns:a16="http://schemas.microsoft.com/office/drawing/2014/main" val="2116214640"/>
                    </a:ext>
                  </a:extLst>
                </a:gridCol>
                <a:gridCol w="1690836">
                  <a:extLst>
                    <a:ext uri="{9D8B030D-6E8A-4147-A177-3AD203B41FA5}">
                      <a16:colId xmlns:a16="http://schemas.microsoft.com/office/drawing/2014/main" val="1866339491"/>
                    </a:ext>
                  </a:extLst>
                </a:gridCol>
                <a:gridCol w="1690836">
                  <a:extLst>
                    <a:ext uri="{9D8B030D-6E8A-4147-A177-3AD203B41FA5}">
                      <a16:colId xmlns:a16="http://schemas.microsoft.com/office/drawing/2014/main" val="229670536"/>
                    </a:ext>
                  </a:extLst>
                </a:gridCol>
                <a:gridCol w="1690836">
                  <a:extLst>
                    <a:ext uri="{9D8B030D-6E8A-4147-A177-3AD203B41FA5}">
                      <a16:colId xmlns:a16="http://schemas.microsoft.com/office/drawing/2014/main" val="3687133802"/>
                    </a:ext>
                  </a:extLst>
                </a:gridCol>
              </a:tblGrid>
              <a:tr h="1369001">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484072360"/>
                  </a:ext>
                </a:extLst>
              </a:tr>
              <a:tr h="730748">
                <a:tc>
                  <a:txBody>
                    <a:bodyPr/>
                    <a:lstStyle/>
                    <a:p>
                      <a:pPr lvl="0">
                        <a:buNone/>
                      </a:pPr>
                      <a:endParaRPr lang="en-IN" sz="1350" b="0" i="0" u="none" strike="noStrike" noProof="0">
                        <a:latin typeface="Garamond"/>
                      </a:endParaRPr>
                    </a:p>
                  </a:txBody>
                  <a:tcPr/>
                </a:tc>
                <a:tc>
                  <a:txBody>
                    <a:bodyPr/>
                    <a:lstStyle/>
                    <a:p>
                      <a:pPr lvl="0">
                        <a:buNone/>
                      </a:pPr>
                      <a:endParaRPr lang="en-IN" sz="1350" b="0" i="0" u="none" strike="noStrike" noProof="0">
                        <a:latin typeface="Garamond"/>
                      </a:endParaRPr>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092393747"/>
                  </a:ext>
                </a:extLst>
              </a:tr>
              <a:tr h="730748">
                <a:tc>
                  <a:txBody>
                    <a:bodyPr/>
                    <a:lstStyle/>
                    <a:p>
                      <a:pPr lvl="0">
                        <a:buNone/>
                      </a:pPr>
                      <a:endParaRPr lang="en-IN" sz="1350" b="0" i="0" u="none" strike="noStrike" noProof="0">
                        <a:latin typeface="Garamond"/>
                      </a:endParaRPr>
                    </a:p>
                  </a:txBody>
                  <a:tcPr/>
                </a:tc>
                <a:tc>
                  <a:txBody>
                    <a:bodyPr/>
                    <a:lstStyle/>
                    <a:p>
                      <a:pPr lvl="0">
                        <a:buNone/>
                      </a:pPr>
                      <a:endParaRPr lang="en-IN" sz="1350" b="0" i="0" u="none" strike="noStrike" noProof="0">
                        <a:latin typeface="Garamond"/>
                      </a:endParaRPr>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875760317"/>
                  </a:ext>
                </a:extLst>
              </a:tr>
            </a:tbl>
          </a:graphicData>
        </a:graphic>
      </p:graphicFrame>
      <p:graphicFrame>
        <p:nvGraphicFramePr>
          <p:cNvPr id="5" name="Table 4">
            <a:extLst>
              <a:ext uri="{FF2B5EF4-FFF2-40B4-BE49-F238E27FC236}">
                <a16:creationId xmlns:a16="http://schemas.microsoft.com/office/drawing/2014/main" id="{29273322-D149-6FC1-B461-696AC9D01C9F}"/>
              </a:ext>
            </a:extLst>
          </p:cNvPr>
          <p:cNvGraphicFramePr>
            <a:graphicFrameLocks noGrp="1"/>
          </p:cNvGraphicFramePr>
          <p:nvPr>
            <p:extLst>
              <p:ext uri="{D42A27DB-BD31-4B8C-83A1-F6EECF244321}">
                <p14:modId xmlns:p14="http://schemas.microsoft.com/office/powerpoint/2010/main" val="87403410"/>
              </p:ext>
            </p:extLst>
          </p:nvPr>
        </p:nvGraphicFramePr>
        <p:xfrm>
          <a:off x="928688" y="1514475"/>
          <a:ext cx="7398328" cy="3710940"/>
        </p:xfrm>
        <a:graphic>
          <a:graphicData uri="http://schemas.openxmlformats.org/drawingml/2006/table">
            <a:tbl>
              <a:tblPr firstRow="1" bandRow="1">
                <a:tableStyleId>{5C22544A-7EE6-4342-B048-85BDC9FD1C3A}</a:tableStyleId>
              </a:tblPr>
              <a:tblGrid>
                <a:gridCol w="1849582">
                  <a:extLst>
                    <a:ext uri="{9D8B030D-6E8A-4147-A177-3AD203B41FA5}">
                      <a16:colId xmlns:a16="http://schemas.microsoft.com/office/drawing/2014/main" val="1086869013"/>
                    </a:ext>
                  </a:extLst>
                </a:gridCol>
                <a:gridCol w="1849582">
                  <a:extLst>
                    <a:ext uri="{9D8B030D-6E8A-4147-A177-3AD203B41FA5}">
                      <a16:colId xmlns:a16="http://schemas.microsoft.com/office/drawing/2014/main" val="3407393391"/>
                    </a:ext>
                  </a:extLst>
                </a:gridCol>
                <a:gridCol w="1849582">
                  <a:extLst>
                    <a:ext uri="{9D8B030D-6E8A-4147-A177-3AD203B41FA5}">
                      <a16:colId xmlns:a16="http://schemas.microsoft.com/office/drawing/2014/main" val="2604131886"/>
                    </a:ext>
                  </a:extLst>
                </a:gridCol>
                <a:gridCol w="1849582">
                  <a:extLst>
                    <a:ext uri="{9D8B030D-6E8A-4147-A177-3AD203B41FA5}">
                      <a16:colId xmlns:a16="http://schemas.microsoft.com/office/drawing/2014/main" val="3918893710"/>
                    </a:ext>
                  </a:extLst>
                </a:gridCol>
              </a:tblGrid>
              <a:tr h="289611">
                <a:tc>
                  <a:txBody>
                    <a:bodyPr/>
                    <a:lstStyle/>
                    <a:p>
                      <a:r>
                        <a:rPr lang="en-US"/>
                        <a:t>Product Name</a:t>
                      </a:r>
                    </a:p>
                  </a:txBody>
                  <a:tcPr/>
                </a:tc>
                <a:tc>
                  <a:txBody>
                    <a:bodyPr/>
                    <a:lstStyle/>
                    <a:p>
                      <a:r>
                        <a:rPr lang="en-US"/>
                        <a:t>URL</a:t>
                      </a:r>
                    </a:p>
                  </a:txBody>
                  <a:tcPr/>
                </a:tc>
                <a:tc>
                  <a:txBody>
                    <a:bodyPr/>
                    <a:lstStyle/>
                    <a:p>
                      <a:r>
                        <a:rPr lang="en-US"/>
                        <a:t>Features</a:t>
                      </a:r>
                    </a:p>
                  </a:txBody>
                  <a:tcPr/>
                </a:tc>
                <a:tc>
                  <a:txBody>
                    <a:bodyPr/>
                    <a:lstStyle/>
                    <a:p>
                      <a:r>
                        <a:rPr lang="en-US"/>
                        <a:t>What features are missing in the product (Can also include responsiveness, Technology aspect)</a:t>
                      </a:r>
                    </a:p>
                  </a:txBody>
                  <a:tcPr/>
                </a:tc>
                <a:extLst>
                  <a:ext uri="{0D108BD9-81ED-4DB2-BD59-A6C34878D82A}">
                    <a16:rowId xmlns:a16="http://schemas.microsoft.com/office/drawing/2014/main" val="2786888749"/>
                  </a:ext>
                </a:extLst>
              </a:tr>
              <a:tr h="370840">
                <a:tc>
                  <a:txBody>
                    <a:bodyPr/>
                    <a:lstStyle/>
                    <a:p>
                      <a:r>
                        <a:rPr lang="en-US" err="1"/>
                        <a:t>Juspets</a:t>
                      </a:r>
                    </a:p>
                  </a:txBody>
                  <a:tcPr/>
                </a:tc>
                <a:tc>
                  <a:txBody>
                    <a:bodyPr/>
                    <a:lstStyle/>
                    <a:p>
                      <a:pPr lvl="0">
                        <a:buNone/>
                      </a:pPr>
                      <a:r>
                        <a:rPr lang="en-IN" sz="1400" b="0" i="0" u="none" strike="noStrike" noProof="0">
                          <a:latin typeface="Garamond"/>
                          <a:hlinkClick r:id="rId2"/>
                        </a:rPr>
                        <a:t>https://www.juspets.in/</a:t>
                      </a:r>
                      <a:endParaRPr lang="en-US"/>
                    </a:p>
                  </a:txBody>
                  <a:tcPr/>
                </a:tc>
                <a:tc>
                  <a:txBody>
                    <a:bodyPr/>
                    <a:lstStyle/>
                    <a:p>
                      <a:pPr lvl="0">
                        <a:buNone/>
                      </a:pPr>
                      <a:r>
                        <a:rPr lang="en-IN" sz="1400" b="0" i="0" u="none" strike="noStrike" noProof="0">
                          <a:solidFill>
                            <a:srgbClr val="000000"/>
                          </a:solidFill>
                          <a:latin typeface="Garamond"/>
                        </a:rPr>
                        <a:t>Listing about pet care and real-time postings</a:t>
                      </a:r>
                      <a:endParaRPr lang="en-US"/>
                    </a:p>
                  </a:txBody>
                  <a:tcPr/>
                </a:tc>
                <a:tc>
                  <a:txBody>
                    <a:bodyPr/>
                    <a:lstStyle/>
                    <a:p>
                      <a:pPr lvl="0">
                        <a:buNone/>
                      </a:pPr>
                      <a:r>
                        <a:rPr lang="en-IN" sz="1400" b="0" i="0" u="none" strike="noStrike" noProof="0">
                          <a:solidFill>
                            <a:srgbClr val="000000"/>
                          </a:solidFill>
                          <a:latin typeface="Garamond"/>
                        </a:rPr>
                        <a:t>The website is not very responsive (user posting)</a:t>
                      </a:r>
                      <a:endParaRPr lang="en-US"/>
                    </a:p>
                  </a:txBody>
                  <a:tcPr/>
                </a:tc>
                <a:extLst>
                  <a:ext uri="{0D108BD9-81ED-4DB2-BD59-A6C34878D82A}">
                    <a16:rowId xmlns:a16="http://schemas.microsoft.com/office/drawing/2014/main" val="3024886578"/>
                  </a:ext>
                </a:extLst>
              </a:tr>
              <a:tr h="370840">
                <a:tc>
                  <a:txBody>
                    <a:bodyPr/>
                    <a:lstStyle/>
                    <a:p>
                      <a:pPr lvl="0">
                        <a:buNone/>
                      </a:pPr>
                      <a:r>
                        <a:rPr lang="en-IN" sz="1400" b="0" i="0" u="none" strike="noStrike" noProof="0" err="1">
                          <a:solidFill>
                            <a:srgbClr val="000000"/>
                          </a:solidFill>
                          <a:latin typeface="Garamond"/>
                        </a:rPr>
                        <a:t>IAdopt</a:t>
                      </a:r>
                      <a:endParaRPr lang="en-US" err="1"/>
                    </a:p>
                  </a:txBody>
                  <a:tcPr/>
                </a:tc>
                <a:tc>
                  <a:txBody>
                    <a:bodyPr/>
                    <a:lstStyle/>
                    <a:p>
                      <a:pPr lvl="0">
                        <a:buNone/>
                      </a:pPr>
                      <a:r>
                        <a:rPr lang="en-IN" sz="1400" b="0" i="0" u="none" strike="noStrike" noProof="0">
                          <a:latin typeface="Garamond"/>
                          <a:hlinkClick r:id="rId3"/>
                        </a:rPr>
                        <a:t>https://iadopt.in/</a:t>
                      </a:r>
                      <a:endParaRPr lang="en-US"/>
                    </a:p>
                  </a:txBody>
                  <a:tcPr/>
                </a:tc>
                <a:tc>
                  <a:txBody>
                    <a:bodyPr/>
                    <a:lstStyle/>
                    <a:p>
                      <a:pPr lvl="0">
                        <a:buNone/>
                      </a:pPr>
                      <a:r>
                        <a:rPr lang="en-IN" sz="1400" b="0" i="0" u="none" strike="noStrike" noProof="0">
                          <a:solidFill>
                            <a:srgbClr val="000000"/>
                          </a:solidFill>
                          <a:latin typeface="Garamond"/>
                        </a:rPr>
                        <a:t>Adoption services, Donation and large community</a:t>
                      </a:r>
                      <a:endParaRPr lang="en-US"/>
                    </a:p>
                  </a:txBody>
                  <a:tcPr/>
                </a:tc>
                <a:tc>
                  <a:txBody>
                    <a:bodyPr/>
                    <a:lstStyle/>
                    <a:p>
                      <a:pPr lvl="0">
                        <a:buNone/>
                      </a:pPr>
                      <a:r>
                        <a:rPr lang="en-IN" sz="1400" b="0" i="0" u="none" strike="noStrike" noProof="0">
                          <a:solidFill>
                            <a:srgbClr val="000000"/>
                          </a:solidFill>
                          <a:latin typeface="Garamond"/>
                        </a:rPr>
                        <a:t>They offer a Google form as the application form for adopting new pets</a:t>
                      </a:r>
                    </a:p>
                  </a:txBody>
                  <a:tcPr/>
                </a:tc>
                <a:extLst>
                  <a:ext uri="{0D108BD9-81ED-4DB2-BD59-A6C34878D82A}">
                    <a16:rowId xmlns:a16="http://schemas.microsoft.com/office/drawing/2014/main" val="2899578037"/>
                  </a:ext>
                </a:extLst>
              </a:tr>
              <a:tr h="370840">
                <a:tc>
                  <a:txBody>
                    <a:bodyPr/>
                    <a:lstStyle/>
                    <a:p>
                      <a:pPr lvl="0">
                        <a:buNone/>
                      </a:pPr>
                      <a:r>
                        <a:rPr lang="en-US"/>
                        <a:t>Charlies Animal Rescue Centre</a:t>
                      </a:r>
                    </a:p>
                  </a:txBody>
                  <a:tcPr/>
                </a:tc>
                <a:tc>
                  <a:txBody>
                    <a:bodyPr/>
                    <a:lstStyle/>
                    <a:p>
                      <a:pPr lvl="0">
                        <a:buNone/>
                      </a:pPr>
                      <a:r>
                        <a:rPr lang="en-US" sz="1350" b="0" i="0" u="none" strike="noStrike" noProof="0">
                          <a:solidFill>
                            <a:schemeClr val="accent1"/>
                          </a:solidFill>
                          <a:latin typeface="Garamond"/>
                        </a:rPr>
                        <a:t>https://charlies-care.com/</a:t>
                      </a:r>
                      <a:endParaRPr lang="en-US">
                        <a:solidFill>
                          <a:schemeClr val="accent1"/>
                        </a:solidFill>
                      </a:endParaRPr>
                    </a:p>
                  </a:txBody>
                  <a:tcPr/>
                </a:tc>
                <a:tc>
                  <a:txBody>
                    <a:bodyPr/>
                    <a:lstStyle/>
                    <a:p>
                      <a:r>
                        <a:rPr lang="en-US"/>
                        <a:t>Animal Shelter which provides timely medical aid to injured and ill animals</a:t>
                      </a:r>
                    </a:p>
                  </a:txBody>
                  <a:tcPr/>
                </a:tc>
                <a:tc>
                  <a:txBody>
                    <a:bodyPr/>
                    <a:lstStyle/>
                    <a:p>
                      <a:r>
                        <a:rPr lang="en-US"/>
                        <a:t>They do not offer short term pet care and shelter services.</a:t>
                      </a:r>
                    </a:p>
                  </a:txBody>
                  <a:tcPr/>
                </a:tc>
                <a:extLst>
                  <a:ext uri="{0D108BD9-81ED-4DB2-BD59-A6C34878D82A}">
                    <a16:rowId xmlns:a16="http://schemas.microsoft.com/office/drawing/2014/main" val="2480373823"/>
                  </a:ext>
                </a:extLst>
              </a:tr>
            </a:tbl>
          </a:graphicData>
        </a:graphic>
      </p:graphicFrame>
    </p:spTree>
    <p:extLst>
      <p:ext uri="{BB962C8B-B14F-4D97-AF65-F5344CB8AC3E}">
        <p14:creationId xmlns:p14="http://schemas.microsoft.com/office/powerpoint/2010/main" val="4159460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Uniqueness of product???</a:t>
            </a:r>
            <a:endParaRPr lang="en-IN"/>
          </a:p>
        </p:txBody>
      </p:sp>
      <p:sp>
        <p:nvSpPr>
          <p:cNvPr id="3" name="Content Placeholder 2"/>
          <p:cNvSpPr>
            <a:spLocks noGrp="1"/>
          </p:cNvSpPr>
          <p:nvPr>
            <p:ph idx="1"/>
          </p:nvPr>
        </p:nvSpPr>
        <p:spPr/>
        <p:txBody>
          <a:bodyPr>
            <a:normAutofit/>
          </a:bodyPr>
          <a:lstStyle/>
          <a:p>
            <a:pPr marL="213995" indent="-213995"/>
            <a:r>
              <a:rPr lang="en-US" err="1"/>
              <a:t>PawFam</a:t>
            </a:r>
            <a:r>
              <a:rPr lang="en-US"/>
              <a:t> is the first of its kind to bridge short term pet shelter and care centers with pet owners.</a:t>
            </a:r>
          </a:p>
          <a:p>
            <a:pPr marL="213995" indent="-213995"/>
            <a:r>
              <a:rPr lang="en-US" err="1"/>
              <a:t>PawFam</a:t>
            </a:r>
            <a:r>
              <a:rPr lang="en-US"/>
              <a:t> is also a one stop solution for all your pet food and accessory requirements.</a:t>
            </a:r>
          </a:p>
          <a:p>
            <a:pPr marL="213995" indent="-213995">
              <a:buSzPct val="114999"/>
            </a:pPr>
            <a:r>
              <a:rPr lang="en-US"/>
              <a:t>Additionally, </a:t>
            </a:r>
            <a:r>
              <a:rPr lang="en-US" err="1"/>
              <a:t>PawFam</a:t>
            </a:r>
            <a:r>
              <a:rPr lang="en-US"/>
              <a:t> offers pet adoption services by connecting adoption centers with prospective pet owners. </a:t>
            </a:r>
          </a:p>
          <a:p>
            <a:pPr marL="213995" indent="-213995"/>
            <a:endParaRPr lang="en-US"/>
          </a:p>
          <a:p>
            <a:pPr marL="0" indent="0">
              <a:buNone/>
            </a:pPr>
            <a:endParaRPr lang="en-US"/>
          </a:p>
          <a:p>
            <a:pPr marL="0" indent="0">
              <a:buNone/>
            </a:pPr>
            <a:endParaRPr lang="en-US" b="1"/>
          </a:p>
          <a:p>
            <a:pPr marL="213995" indent="-213995"/>
            <a:endParaRPr lang="en-IN"/>
          </a:p>
        </p:txBody>
      </p:sp>
    </p:spTree>
    <p:extLst>
      <p:ext uri="{BB962C8B-B14F-4D97-AF65-F5344CB8AC3E}">
        <p14:creationId xmlns:p14="http://schemas.microsoft.com/office/powerpoint/2010/main" val="1420048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Full Stack AI product</a:t>
            </a:r>
            <a:endParaRPr lang="en-IN"/>
          </a:p>
        </p:txBody>
      </p:sp>
      <p:sp>
        <p:nvSpPr>
          <p:cNvPr id="3" name="Content Placeholder 2"/>
          <p:cNvSpPr>
            <a:spLocks noGrp="1"/>
          </p:cNvSpPr>
          <p:nvPr>
            <p:ph idx="1"/>
          </p:nvPr>
        </p:nvSpPr>
        <p:spPr/>
        <p:txBody>
          <a:bodyPr>
            <a:normAutofit/>
          </a:bodyPr>
          <a:lstStyle/>
          <a:p>
            <a:pPr marL="213995" indent="-213995"/>
            <a:r>
              <a:rPr lang="en-US" b="1">
                <a:ea typeface="+mn-lt"/>
                <a:cs typeface="+mn-lt"/>
              </a:rPr>
              <a:t>AI Chatbot/Virtual Assistant</a:t>
            </a:r>
            <a:r>
              <a:rPr lang="en-US">
                <a:ea typeface="+mn-lt"/>
                <a:cs typeface="+mn-lt"/>
              </a:rPr>
              <a:t> – Helps pet owners with booking, FAQs, emergency guidance, and personalized care recommendations.</a:t>
            </a:r>
            <a:endParaRPr lang="en-US"/>
          </a:p>
          <a:p>
            <a:pPr marL="213995" indent="-213995"/>
            <a:r>
              <a:rPr lang="en-US" b="1">
                <a:ea typeface="+mn-lt"/>
                <a:cs typeface="+mn-lt"/>
              </a:rPr>
              <a:t>Personalized Recommendations</a:t>
            </a:r>
            <a:r>
              <a:rPr lang="en-US">
                <a:ea typeface="+mn-lt"/>
                <a:cs typeface="+mn-lt"/>
              </a:rPr>
              <a:t> – Suggests best pet accessories, diet plans, based on pet breed, age, and past choices.</a:t>
            </a:r>
          </a:p>
          <a:p>
            <a:pPr marL="0" indent="0">
              <a:buNone/>
            </a:pPr>
            <a:endParaRPr lang="en-US"/>
          </a:p>
          <a:p>
            <a:pPr marL="0" indent="0">
              <a:buNone/>
            </a:pPr>
            <a:endParaRPr lang="en-IN"/>
          </a:p>
        </p:txBody>
      </p:sp>
    </p:spTree>
    <p:extLst>
      <p:ext uri="{BB962C8B-B14F-4D97-AF65-F5344CB8AC3E}">
        <p14:creationId xmlns:p14="http://schemas.microsoft.com/office/powerpoint/2010/main" val="74536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Users/Roles</a:t>
            </a:r>
            <a:endParaRPr lang="en-IN"/>
          </a:p>
        </p:txBody>
      </p:sp>
      <p:graphicFrame>
        <p:nvGraphicFramePr>
          <p:cNvPr id="3" name="Table 2">
            <a:extLst>
              <a:ext uri="{FF2B5EF4-FFF2-40B4-BE49-F238E27FC236}">
                <a16:creationId xmlns:a16="http://schemas.microsoft.com/office/drawing/2014/main" id="{958FADFC-83E4-A5AF-3209-E224799DD490}"/>
              </a:ext>
            </a:extLst>
          </p:cNvPr>
          <p:cNvGraphicFramePr>
            <a:graphicFrameLocks noGrp="1"/>
          </p:cNvGraphicFramePr>
          <p:nvPr>
            <p:extLst>
              <p:ext uri="{D42A27DB-BD31-4B8C-83A1-F6EECF244321}">
                <p14:modId xmlns:p14="http://schemas.microsoft.com/office/powerpoint/2010/main" val="730770944"/>
              </p:ext>
            </p:extLst>
          </p:nvPr>
        </p:nvGraphicFramePr>
        <p:xfrm>
          <a:off x="648164" y="1874798"/>
          <a:ext cx="7846479" cy="2814435"/>
        </p:xfrm>
        <a:graphic>
          <a:graphicData uri="http://schemas.openxmlformats.org/drawingml/2006/table">
            <a:tbl>
              <a:tblPr firstRow="1" bandRow="1">
                <a:tableStyleId>{5C22544A-7EE6-4342-B048-85BDC9FD1C3A}</a:tableStyleId>
              </a:tblPr>
              <a:tblGrid>
                <a:gridCol w="2615493">
                  <a:extLst>
                    <a:ext uri="{9D8B030D-6E8A-4147-A177-3AD203B41FA5}">
                      <a16:colId xmlns:a16="http://schemas.microsoft.com/office/drawing/2014/main" val="569354974"/>
                    </a:ext>
                  </a:extLst>
                </a:gridCol>
                <a:gridCol w="2615493">
                  <a:extLst>
                    <a:ext uri="{9D8B030D-6E8A-4147-A177-3AD203B41FA5}">
                      <a16:colId xmlns:a16="http://schemas.microsoft.com/office/drawing/2014/main" val="4228275038"/>
                    </a:ext>
                  </a:extLst>
                </a:gridCol>
                <a:gridCol w="2615493">
                  <a:extLst>
                    <a:ext uri="{9D8B030D-6E8A-4147-A177-3AD203B41FA5}">
                      <a16:colId xmlns:a16="http://schemas.microsoft.com/office/drawing/2014/main" val="2085015208"/>
                    </a:ext>
                  </a:extLst>
                </a:gridCol>
              </a:tblGrid>
              <a:tr h="435225">
                <a:tc>
                  <a:txBody>
                    <a:bodyPr/>
                    <a:lstStyle/>
                    <a:p>
                      <a:pPr algn="ctr"/>
                      <a:r>
                        <a:rPr lang="en-US"/>
                        <a:t>User Name</a:t>
                      </a:r>
                    </a:p>
                  </a:txBody>
                  <a:tcPr anchor="ctr"/>
                </a:tc>
                <a:tc>
                  <a:txBody>
                    <a:bodyPr/>
                    <a:lstStyle/>
                    <a:p>
                      <a:pPr algn="ctr"/>
                      <a:r>
                        <a:rPr lang="en-US"/>
                        <a:t>Role</a:t>
                      </a:r>
                    </a:p>
                  </a:txBody>
                  <a:tcPr anchor="ctr"/>
                </a:tc>
                <a:tc>
                  <a:txBody>
                    <a:bodyPr/>
                    <a:lstStyle/>
                    <a:p>
                      <a:pPr algn="ctr"/>
                      <a:r>
                        <a:rPr lang="en-US"/>
                        <a:t>Type of functions expected by the user</a:t>
                      </a:r>
                    </a:p>
                  </a:txBody>
                  <a:tcPr anchor="ctr"/>
                </a:tc>
                <a:extLst>
                  <a:ext uri="{0D108BD9-81ED-4DB2-BD59-A6C34878D82A}">
                    <a16:rowId xmlns:a16="http://schemas.microsoft.com/office/drawing/2014/main" val="1599028128"/>
                  </a:ext>
                </a:extLst>
              </a:tr>
              <a:tr h="435225">
                <a:tc>
                  <a:txBody>
                    <a:bodyPr/>
                    <a:lstStyle/>
                    <a:p>
                      <a:pPr algn="ctr"/>
                      <a:r>
                        <a:rPr lang="en-US"/>
                        <a:t>Customer</a:t>
                      </a:r>
                    </a:p>
                  </a:txBody>
                  <a:tcPr anchor="ctr"/>
                </a:tc>
                <a:tc>
                  <a:txBody>
                    <a:bodyPr/>
                    <a:lstStyle/>
                    <a:p>
                      <a:pPr algn="ctr"/>
                      <a:r>
                        <a:rPr lang="en-US"/>
                        <a:t>Utilize the provided service</a:t>
                      </a:r>
                    </a:p>
                  </a:txBody>
                  <a:tcPr anchor="ctr"/>
                </a:tc>
                <a:tc>
                  <a:txBody>
                    <a:bodyPr/>
                    <a:lstStyle/>
                    <a:p>
                      <a:pPr algn="ctr"/>
                      <a:r>
                        <a:rPr lang="en-US"/>
                        <a:t>Login, Utilize the services offered</a:t>
                      </a:r>
                    </a:p>
                  </a:txBody>
                  <a:tcPr anchor="ctr"/>
                </a:tc>
                <a:extLst>
                  <a:ext uri="{0D108BD9-81ED-4DB2-BD59-A6C34878D82A}">
                    <a16:rowId xmlns:a16="http://schemas.microsoft.com/office/drawing/2014/main" val="2997859330"/>
                  </a:ext>
                </a:extLst>
              </a:tr>
              <a:tr h="435225">
                <a:tc>
                  <a:txBody>
                    <a:bodyPr/>
                    <a:lstStyle/>
                    <a:p>
                      <a:pPr algn="ctr"/>
                      <a:r>
                        <a:rPr lang="en-US"/>
                        <a:t>Temporary pet shelter providers</a:t>
                      </a:r>
                    </a:p>
                  </a:txBody>
                  <a:tcPr anchor="ctr"/>
                </a:tc>
                <a:tc>
                  <a:txBody>
                    <a:bodyPr/>
                    <a:lstStyle/>
                    <a:p>
                      <a:pPr algn="ctr"/>
                      <a:r>
                        <a:rPr lang="en-US"/>
                        <a:t>Update their services to the users</a:t>
                      </a:r>
                    </a:p>
                  </a:txBody>
                  <a:tcPr anchor="ctr"/>
                </a:tc>
                <a:tc>
                  <a:txBody>
                    <a:bodyPr/>
                    <a:lstStyle/>
                    <a:p>
                      <a:pPr algn="ctr"/>
                      <a:r>
                        <a:rPr lang="en-US"/>
                        <a:t>Update the availability of services and prices</a:t>
                      </a:r>
                    </a:p>
                  </a:txBody>
                  <a:tcPr anchor="ctr"/>
                </a:tc>
                <a:extLst>
                  <a:ext uri="{0D108BD9-81ED-4DB2-BD59-A6C34878D82A}">
                    <a16:rowId xmlns:a16="http://schemas.microsoft.com/office/drawing/2014/main" val="2240487248"/>
                  </a:ext>
                </a:extLst>
              </a:tr>
              <a:tr h="435225">
                <a:tc>
                  <a:txBody>
                    <a:bodyPr/>
                    <a:lstStyle/>
                    <a:p>
                      <a:pPr algn="ctr"/>
                      <a:r>
                        <a:rPr lang="en-US"/>
                        <a:t>Pet Food and Accessory retailers</a:t>
                      </a:r>
                    </a:p>
                  </a:txBody>
                  <a:tcPr anchor="ctr"/>
                </a:tc>
                <a:tc>
                  <a:txBody>
                    <a:bodyPr/>
                    <a:lstStyle/>
                    <a:p>
                      <a:pPr algn="ctr"/>
                      <a:r>
                        <a:rPr lang="en-US"/>
                        <a:t>Update their product portfolio to the users</a:t>
                      </a:r>
                    </a:p>
                  </a:txBody>
                  <a:tcPr anchor="ctr"/>
                </a:tc>
                <a:tc>
                  <a:txBody>
                    <a:bodyPr/>
                    <a:lstStyle/>
                    <a:p>
                      <a:pPr algn="ctr"/>
                      <a:r>
                        <a:rPr lang="en-US"/>
                        <a:t>Update the availability of products and prices</a:t>
                      </a:r>
                    </a:p>
                  </a:txBody>
                  <a:tcPr anchor="ctr"/>
                </a:tc>
                <a:extLst>
                  <a:ext uri="{0D108BD9-81ED-4DB2-BD59-A6C34878D82A}">
                    <a16:rowId xmlns:a16="http://schemas.microsoft.com/office/drawing/2014/main" val="2460168096"/>
                  </a:ext>
                </a:extLst>
              </a:tr>
              <a:tr h="435225">
                <a:tc>
                  <a:txBody>
                    <a:bodyPr/>
                    <a:lstStyle/>
                    <a:p>
                      <a:pPr algn="ctr"/>
                      <a:r>
                        <a:rPr lang="en-US"/>
                        <a:t>Pet adoption centers</a:t>
                      </a:r>
                    </a:p>
                  </a:txBody>
                  <a:tcPr anchor="ctr"/>
                </a:tc>
                <a:tc>
                  <a:txBody>
                    <a:bodyPr/>
                    <a:lstStyle/>
                    <a:p>
                      <a:pPr algn="ctr"/>
                      <a:r>
                        <a:rPr lang="en-US"/>
                        <a:t>Update their list of pets to the user</a:t>
                      </a:r>
                    </a:p>
                  </a:txBody>
                  <a:tcPr anchor="ctr"/>
                </a:tc>
                <a:tc>
                  <a:txBody>
                    <a:bodyPr/>
                    <a:lstStyle/>
                    <a:p>
                      <a:pPr algn="ctr"/>
                      <a:r>
                        <a:rPr lang="en-US"/>
                        <a:t>Update the availability of pets</a:t>
                      </a:r>
                    </a:p>
                  </a:txBody>
                  <a:tcPr anchor="ctr"/>
                </a:tc>
                <a:extLst>
                  <a:ext uri="{0D108BD9-81ED-4DB2-BD59-A6C34878D82A}">
                    <a16:rowId xmlns:a16="http://schemas.microsoft.com/office/drawing/2014/main" val="3695747219"/>
                  </a:ext>
                </a:extLst>
              </a:tr>
              <a:tr h="435225">
                <a:tc>
                  <a:txBody>
                    <a:bodyPr/>
                    <a:lstStyle/>
                    <a:p>
                      <a:pPr algn="ctr"/>
                      <a:r>
                        <a:rPr lang="en-US"/>
                        <a:t>Admin</a:t>
                      </a:r>
                    </a:p>
                  </a:txBody>
                  <a:tcPr anchor="ctr"/>
                </a:tc>
                <a:tc>
                  <a:txBody>
                    <a:bodyPr/>
                    <a:lstStyle/>
                    <a:p>
                      <a:pPr algn="ctr"/>
                      <a:r>
                        <a:rPr lang="en-US"/>
                        <a:t>Administrator</a:t>
                      </a:r>
                    </a:p>
                  </a:txBody>
                  <a:tcPr anchor="ctr"/>
                </a:tc>
                <a:tc>
                  <a:txBody>
                    <a:bodyPr/>
                    <a:lstStyle/>
                    <a:p>
                      <a:pPr algn="ctr"/>
                      <a:r>
                        <a:rPr lang="en-US"/>
                        <a:t>Monitor logs and update bug fixes</a:t>
                      </a:r>
                    </a:p>
                  </a:txBody>
                  <a:tcPr anchor="ctr"/>
                </a:tc>
                <a:extLst>
                  <a:ext uri="{0D108BD9-81ED-4DB2-BD59-A6C34878D82A}">
                    <a16:rowId xmlns:a16="http://schemas.microsoft.com/office/drawing/2014/main" val="2787189817"/>
                  </a:ext>
                </a:extLst>
              </a:tr>
            </a:tbl>
          </a:graphicData>
        </a:graphic>
      </p:graphicFrame>
    </p:spTree>
    <p:extLst>
      <p:ext uri="{BB962C8B-B14F-4D97-AF65-F5344CB8AC3E}">
        <p14:creationId xmlns:p14="http://schemas.microsoft.com/office/powerpoint/2010/main" val="228855872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Application>Microsoft Office PowerPoint</Application>
  <PresentationFormat>On-screen Show (16:9)</PresentationFormat>
  <Slides>14</Slides>
  <Notes>1</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Organic</vt:lpstr>
      <vt:lpstr>PawFam</vt:lpstr>
      <vt:lpstr>  PawFam  Slogan : Short Stay, Big Love  </vt:lpstr>
      <vt:lpstr>Collaborators</vt:lpstr>
      <vt:lpstr>PowerPoint Presentation</vt:lpstr>
      <vt:lpstr>Abstract</vt:lpstr>
      <vt:lpstr>List of similar products and features</vt:lpstr>
      <vt:lpstr>Uniqueness of product???</vt:lpstr>
      <vt:lpstr>Full Stack AI product</vt:lpstr>
      <vt:lpstr>Users/Roles</vt:lpstr>
      <vt:lpstr>Block Diagram</vt:lpstr>
      <vt:lpstr>Module Details</vt:lpstr>
      <vt:lpstr>Module Details</vt:lpstr>
      <vt:lpstr>Technology Stack</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reviews detection using Machine Learning Algorithms</dc:title>
  <dc:creator>CSE</dc:creator>
  <cp:revision>1</cp:revision>
  <dcterms:modified xsi:type="dcterms:W3CDTF">2025-09-24T17:38:59Z</dcterms:modified>
</cp:coreProperties>
</file>