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16"/>
  </p:notesMasterIdLst>
  <p:sldIdLst>
    <p:sldId id="319" r:id="rId2"/>
    <p:sldId id="256" r:id="rId3"/>
    <p:sldId id="308" r:id="rId4"/>
    <p:sldId id="309" r:id="rId5"/>
    <p:sldId id="310" r:id="rId6"/>
    <p:sldId id="312" r:id="rId7"/>
    <p:sldId id="311" r:id="rId8"/>
    <p:sldId id="316" r:id="rId9"/>
    <p:sldId id="313" r:id="rId10"/>
    <p:sldId id="314" r:id="rId11"/>
    <p:sldId id="317" r:id="rId12"/>
    <p:sldId id="318" r:id="rId13"/>
    <p:sldId id="315" r:id="rId14"/>
    <p:sldId id="304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aramond" panose="02020404030301010803" pitchFamily="18" charset="0"/>
      <p:regular r:id="rId21"/>
      <p:bold r:id="rId22"/>
      <p:italic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ADFF28-7575-4544-BA19-A237A5825E2A}" v="43" dt="2023-12-20T10:50:30.600"/>
    <p1510:client id="{E8E0DEFE-B7F3-2854-BB39-CB7644ADC996}" v="164" dt="2023-12-20T09:40:49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14c7aede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2a14c7aede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5997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788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862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2357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4752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9454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008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119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704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5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8999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4944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6361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588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381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6787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27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2" y="841373"/>
            <a:ext cx="7200897" cy="339725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2800" b="1" dirty="0" smtClean="0"/>
              <a:t>Subject code- Subject Name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70416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54709"/>
            <a:ext cx="7200897" cy="977900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48" y="982517"/>
            <a:ext cx="7200897" cy="2489202"/>
          </a:xfrm>
        </p:spPr>
        <p:txBody>
          <a:bodyPr/>
          <a:lstStyle/>
          <a:p>
            <a:r>
              <a:rPr lang="en-US" dirty="0"/>
              <a:t>Consider the product flow and draw the block diagram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B6C52-B230-24DA-5604-E5E4A72FA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48" y="1528767"/>
            <a:ext cx="5407701" cy="30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1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Details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965616"/>
              </p:ext>
            </p:extLst>
          </p:nvPr>
        </p:nvGraphicFramePr>
        <p:xfrm>
          <a:off x="971552" y="1533236"/>
          <a:ext cx="7200900" cy="392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404481878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4856492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841777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 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97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 Ex: Hotel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</a:t>
                      </a:r>
                      <a:r>
                        <a:rPr lang="en-US" baseline="0" dirty="0" smtClean="0"/>
                        <a:t> Availability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 for Room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Book a Room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Cancel</a:t>
                      </a:r>
                      <a:r>
                        <a:rPr lang="en-US" baseline="0" dirty="0" smtClean="0"/>
                        <a:t> a Room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View Discounts for Rooms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54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Room Availability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Discount</a:t>
                      </a:r>
                      <a:r>
                        <a:rPr lang="en-US" baseline="0" dirty="0" smtClean="0"/>
                        <a:t> offers based on group 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96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4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6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13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responsiveness is planned to provided in the product?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How quickly can the product engage in the business model of the user?</a:t>
            </a:r>
          </a:p>
          <a:p>
            <a:endParaRPr lang="en-US" dirty="0" smtClean="0"/>
          </a:p>
          <a:p>
            <a:r>
              <a:rPr lang="en-US" dirty="0" smtClean="0"/>
              <a:t>How will users be more engaged in your product?</a:t>
            </a:r>
          </a:p>
          <a:p>
            <a:endParaRPr lang="en-US" dirty="0"/>
          </a:p>
          <a:p>
            <a:r>
              <a:rPr lang="en-US" dirty="0" smtClean="0"/>
              <a:t>How will you make sure that your product comes as a first one while searching for a requirement ?</a:t>
            </a:r>
          </a:p>
          <a:p>
            <a:endParaRPr lang="en-US" dirty="0"/>
          </a:p>
          <a:p>
            <a:r>
              <a:rPr lang="en-US" dirty="0"/>
              <a:t>What concepts/technologies are available that are used in the product?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For ex: if I am searching for food order I may get </a:t>
            </a:r>
            <a:r>
              <a:rPr lang="en-US" dirty="0" err="1" smtClean="0">
                <a:solidFill>
                  <a:srgbClr val="FF0000"/>
                </a:solidFill>
              </a:rPr>
              <a:t>zomato</a:t>
            </a:r>
            <a:r>
              <a:rPr lang="en-US" dirty="0" smtClean="0">
                <a:solidFill>
                  <a:srgbClr val="FF0000"/>
                </a:solidFill>
              </a:rPr>
              <a:t> as users accessing is high???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chemeClr val="tx2"/>
                </a:solidFill>
              </a:rPr>
              <a:t>A demographic analysis can also be provided</a:t>
            </a:r>
            <a:endParaRPr lang="en-US" u="sng" dirty="0">
              <a:solidFill>
                <a:schemeClr val="tx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08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Front End  - </a:t>
            </a:r>
          </a:p>
          <a:p>
            <a:r>
              <a:rPr lang="en-US" dirty="0" smtClean="0"/>
              <a:t>Back End</a:t>
            </a:r>
          </a:p>
          <a:p>
            <a:r>
              <a:rPr lang="en-US" dirty="0" smtClean="0"/>
              <a:t>Scripting language</a:t>
            </a:r>
          </a:p>
          <a:p>
            <a:r>
              <a:rPr lang="en-US" dirty="0" smtClean="0"/>
              <a:t>Editor</a:t>
            </a:r>
          </a:p>
          <a:p>
            <a:r>
              <a:rPr lang="en-US" dirty="0" smtClean="0"/>
              <a:t>Backend</a:t>
            </a:r>
          </a:p>
          <a:p>
            <a:r>
              <a:rPr lang="en-US" dirty="0" smtClean="0"/>
              <a:t>Language</a:t>
            </a:r>
          </a:p>
          <a:p>
            <a:r>
              <a:rPr lang="en-US" dirty="0" smtClean="0"/>
              <a:t>Server</a:t>
            </a:r>
          </a:p>
          <a:p>
            <a:r>
              <a:rPr lang="en-US" dirty="0" smtClean="0"/>
              <a:t>Testing Tool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Framework Details</a:t>
            </a:r>
          </a:p>
        </p:txBody>
      </p:sp>
    </p:spTree>
    <p:extLst>
      <p:ext uri="{BB962C8B-B14F-4D97-AF65-F5344CB8AC3E}">
        <p14:creationId xmlns:p14="http://schemas.microsoft.com/office/powerpoint/2010/main" val="70519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6695-3084-50C3-CB7D-FD857C84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DF07-B302-CD31-0E12-50EDA7E2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URL’s referred for the product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94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2019299" y="1600200"/>
            <a:ext cx="5339953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GB" sz="21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GB" sz="2100" b="1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1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GB" sz="2100" b="1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1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Title of project</a:t>
            </a:r>
            <a:br>
              <a:rPr lang="en-GB" sz="2100" b="1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10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GB" sz="21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1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Slogan :</a:t>
            </a:r>
            <a:br>
              <a:rPr lang="en-GB" sz="21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1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GB" sz="21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1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Refer: https://www.webfx.com/blog/marketing/brand-slogan-examples/</a:t>
            </a:r>
            <a:r>
              <a:rPr lang="en-GB" sz="1400" dirty="0" smtClean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1400" dirty="0" smtClean="0"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2019299" y="3157499"/>
            <a:ext cx="5111752" cy="99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285"/>
            </a:pPr>
            <a:r>
              <a:rPr lang="en-GB" sz="1600" b="1" dirty="0" err="1" smtClean="0">
                <a:solidFill>
                  <a:schemeClr val="dk1"/>
                </a:solidFill>
                <a:latin typeface="Arial"/>
                <a:ea typeface="Tahoma"/>
                <a:cs typeface="Arial"/>
              </a:rPr>
              <a:t>Github</a:t>
            </a:r>
            <a:r>
              <a:rPr lang="en-GB" sz="1600" b="1" dirty="0" smtClean="0">
                <a:solidFill>
                  <a:schemeClr val="dk1"/>
                </a:solidFill>
                <a:latin typeface="Arial"/>
                <a:ea typeface="Tahoma"/>
                <a:cs typeface="Arial"/>
              </a:rPr>
              <a:t> URL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GB" sz="1600" b="1" dirty="0">
              <a:solidFill>
                <a:schemeClr val="dk1"/>
              </a:solidFill>
              <a:latin typeface="Arial"/>
              <a:ea typeface="Tahoma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rgbClr val="FF0000"/>
                </a:solidFill>
                <a:latin typeface="Arial"/>
                <a:ea typeface="Tahoma"/>
                <a:cs typeface="Arial"/>
              </a:rPr>
              <a:t>URL of the git link/server where it is posted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GB" sz="1600" b="1" dirty="0">
              <a:solidFill>
                <a:srgbClr val="FF0000"/>
              </a:solidFill>
              <a:latin typeface="Arial"/>
              <a:ea typeface="Tahoma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rgbClr val="FF0000"/>
                </a:solidFill>
                <a:latin typeface="Arial"/>
                <a:ea typeface="Tahoma"/>
                <a:cs typeface="Arial"/>
              </a:rPr>
              <a:t>Review-1</a:t>
            </a:r>
            <a:endParaRPr lang="en-GB" sz="1600" b="1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34545" y="1600200"/>
            <a:ext cx="896506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Logo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Collaborator Name</a:t>
            </a:r>
          </a:p>
          <a:p>
            <a:r>
              <a:rPr lang="en-US" dirty="0" smtClean="0"/>
              <a:t>Organization</a:t>
            </a:r>
          </a:p>
          <a:p>
            <a:r>
              <a:rPr lang="en-US" dirty="0" smtClean="0"/>
              <a:t>URL of Organization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57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EFCFB3-E606-5558-2398-D5C074B64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335312"/>
              </p:ext>
            </p:extLst>
          </p:nvPr>
        </p:nvGraphicFramePr>
        <p:xfrm>
          <a:off x="711679" y="1142999"/>
          <a:ext cx="7735158" cy="349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21">
                  <a:extLst>
                    <a:ext uri="{9D8B030D-6E8A-4147-A177-3AD203B41FA5}">
                      <a16:colId xmlns:a16="http://schemas.microsoft.com/office/drawing/2014/main" val="95153954"/>
                    </a:ext>
                  </a:extLst>
                </a:gridCol>
                <a:gridCol w="831216">
                  <a:extLst>
                    <a:ext uri="{9D8B030D-6E8A-4147-A177-3AD203B41FA5}">
                      <a16:colId xmlns:a16="http://schemas.microsoft.com/office/drawing/2014/main" val="1068094782"/>
                    </a:ext>
                  </a:extLst>
                </a:gridCol>
                <a:gridCol w="1322294">
                  <a:extLst>
                    <a:ext uri="{9D8B030D-6E8A-4147-A177-3AD203B41FA5}">
                      <a16:colId xmlns:a16="http://schemas.microsoft.com/office/drawing/2014/main" val="3621919898"/>
                    </a:ext>
                  </a:extLst>
                </a:gridCol>
                <a:gridCol w="3305995">
                  <a:extLst>
                    <a:ext uri="{9D8B030D-6E8A-4147-A177-3AD203B41FA5}">
                      <a16:colId xmlns:a16="http://schemas.microsoft.com/office/drawing/2014/main" val="4240001076"/>
                    </a:ext>
                  </a:extLst>
                </a:gridCol>
                <a:gridCol w="1628332">
                  <a:extLst>
                    <a:ext uri="{9D8B030D-6E8A-4147-A177-3AD203B41FA5}">
                      <a16:colId xmlns:a16="http://schemas.microsoft.com/office/drawing/2014/main" val="780698417"/>
                    </a:ext>
                  </a:extLst>
                </a:gridCol>
              </a:tblGrid>
              <a:tr h="599068"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Roll No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Official Email id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Contribution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b="1" i="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200" b="1" i="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Photo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309946"/>
                  </a:ext>
                </a:extLst>
              </a:tr>
              <a:tr h="1497666">
                <a:tc>
                  <a:txBody>
                    <a:bodyPr/>
                    <a:lstStyle/>
                    <a:p>
                      <a:pPr algn="ctr" fontAlgn="t"/>
                      <a:endParaRPr lang="en-US" smtClean="0"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b="0" i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CB.SC.P2AIE23021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Text Preprocessing, Noise removal, Lasso, Ridge regression, </a:t>
                      </a:r>
                      <a:r>
                        <a:rPr lang="en-US" sz="1200" b="0" i="0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Kmeans</a:t>
                      </a: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 with SVM, Fuzzy C-means with KNN, Multinomial Naive Bayes, </a:t>
                      </a:r>
                      <a:r>
                        <a:rPr lang="en-US" sz="1200" b="0" i="0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Kmeans</a:t>
                      </a: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 with CNN, RNN-LSTM </a:t>
                      </a:r>
                      <a:endParaRPr lang="en-US" b="0" i="0" dirty="0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618751"/>
                  </a:ext>
                </a:extLst>
              </a:tr>
              <a:tr h="1332413">
                <a:tc>
                  <a:txBody>
                    <a:bodyPr/>
                    <a:lstStyle/>
                    <a:p>
                      <a:pPr algn="ctr" fontAlgn="t"/>
                      <a:endParaRPr lang="en-US" smtClean="0"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b="0" i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CB.SC.P2AIE23022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rtl="0" fontAlgn="base"/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Descriptive Statistics, Smote algorithm, Linear, Logistic regression, </a:t>
                      </a:r>
                      <a:r>
                        <a:rPr lang="en-US" sz="1200" b="0" i="0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Kmeans</a:t>
                      </a: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 with KNN, Gaussian Naive Bayes, Decision Tree, </a:t>
                      </a:r>
                      <a:r>
                        <a:rPr lang="en-US" sz="1200" b="0" i="0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AdaBoost</a:t>
                      </a:r>
                      <a:r>
                        <a:rPr lang="en-US" sz="1200" b="0" i="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 Classifier, RNN-GRU </a:t>
                      </a:r>
                      <a:endParaRPr lang="en-US" b="0" i="0" dirty="0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6597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E5BB28-2D99-6238-6171-DA8F6A25A0B1}"/>
              </a:ext>
            </a:extLst>
          </p:cNvPr>
          <p:cNvSpPr txBox="1"/>
          <p:nvPr/>
        </p:nvSpPr>
        <p:spPr>
          <a:xfrm>
            <a:off x="2656217" y="700895"/>
            <a:ext cx="35522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cs typeface="Times New Roman"/>
              </a:rPr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268405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---Write as a paragraph</a:t>
            </a:r>
          </a:p>
          <a:p>
            <a:r>
              <a:rPr lang="en-US" dirty="0" smtClean="0"/>
              <a:t>About the product</a:t>
            </a:r>
          </a:p>
          <a:p>
            <a:r>
              <a:rPr lang="en-US" dirty="0" smtClean="0"/>
              <a:t>Features of the product</a:t>
            </a:r>
          </a:p>
          <a:p>
            <a:r>
              <a:rPr lang="en-US" dirty="0" smtClean="0"/>
              <a:t>How it is resembling to existing products</a:t>
            </a:r>
          </a:p>
          <a:p>
            <a:r>
              <a:rPr lang="en-US" dirty="0" smtClean="0"/>
              <a:t>How is the product Responsive?</a:t>
            </a:r>
          </a:p>
          <a:p>
            <a:r>
              <a:rPr lang="en-US" dirty="0" smtClean="0"/>
              <a:t>List of reports that will be provided the product</a:t>
            </a:r>
          </a:p>
          <a:p>
            <a:r>
              <a:rPr lang="en-US" dirty="0" smtClean="0"/>
              <a:t>Can indicate how the testing will be done for the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55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similar products and features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029113"/>
              </p:ext>
            </p:extLst>
          </p:nvPr>
        </p:nvGraphicFramePr>
        <p:xfrm>
          <a:off x="971550" y="1917700"/>
          <a:ext cx="7200900" cy="20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11621464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86633949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29670536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687133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features are missing in the product?</a:t>
                      </a:r>
                    </a:p>
                    <a:p>
                      <a:r>
                        <a:rPr lang="en-US" dirty="0" smtClean="0"/>
                        <a:t>(Can also include responsiveness,</a:t>
                      </a:r>
                    </a:p>
                    <a:p>
                      <a:r>
                        <a:rPr lang="en-US" dirty="0" smtClean="0"/>
                        <a:t>Technology aspects)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7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39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76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46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 of product???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Justify referring to sources why this product is essential</a:t>
            </a:r>
          </a:p>
          <a:p>
            <a:endParaRPr lang="en-US" dirty="0"/>
          </a:p>
          <a:p>
            <a:r>
              <a:rPr lang="en-US" dirty="0" smtClean="0"/>
              <a:t>Can also indicate the features and </a:t>
            </a:r>
            <a:r>
              <a:rPr lang="en-US" dirty="0" err="1" smtClean="0"/>
              <a:t>jusify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Functions planned can also be thought.</a:t>
            </a:r>
          </a:p>
          <a:p>
            <a:endParaRPr lang="en-US" dirty="0" smtClean="0"/>
          </a:p>
          <a:p>
            <a:r>
              <a:rPr lang="en-US" u="sng" dirty="0" smtClean="0"/>
              <a:t>Demographic analysis can also be provided on how the product will be used</a:t>
            </a:r>
          </a:p>
          <a:p>
            <a:pPr marL="0" indent="0">
              <a:buNone/>
            </a:pPr>
            <a:r>
              <a:rPr lang="en-US" b="1" dirty="0"/>
              <a:t>* The slide should justify why this product is required when there are existing products , Provide your thoughts in different dimensions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04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Stack AI product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in your own words what features can be added to this product so that it can be called as a full stack AI product</a:t>
            </a:r>
          </a:p>
          <a:p>
            <a:r>
              <a:rPr lang="en-US" dirty="0" smtClean="0"/>
              <a:t>Can also provide aspects of computer vision/camera </a:t>
            </a:r>
            <a:r>
              <a:rPr lang="en-US" dirty="0" err="1" smtClean="0"/>
              <a:t>integration,IoT</a:t>
            </a:r>
            <a:r>
              <a:rPr lang="en-US" dirty="0" smtClean="0"/>
              <a:t> ,Security aspects to the product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Kindly refer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https://medium.com/@smith.emily2584/full-stack-web-development-with-ai-a-comprehensive-guide-d84c02f6ea54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3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Users/Roles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871616"/>
              </p:ext>
            </p:extLst>
          </p:nvPr>
        </p:nvGraphicFramePr>
        <p:xfrm>
          <a:off x="971550" y="1917700"/>
          <a:ext cx="7200900" cy="236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132999408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612255748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476481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functions expected by user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 Hotel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Billing system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 smtClean="0"/>
                        <a:t>For ex: Front Office</a:t>
                      </a:r>
                      <a:r>
                        <a:rPr lang="en-US" baseline="0" dirty="0" smtClean="0"/>
                        <a:t> Manager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They</a:t>
                      </a:r>
                      <a:r>
                        <a:rPr lang="en-US" baseline="0" dirty="0" smtClean="0"/>
                        <a:t> take care of the approval of room booking in the Hotel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en-US" dirty="0" smtClean="0"/>
                        <a:t>View</a:t>
                      </a:r>
                      <a:r>
                        <a:rPr lang="en-US" baseline="0" dirty="0" smtClean="0"/>
                        <a:t> room availability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baseline="0" dirty="0" smtClean="0"/>
                        <a:t>Cancel booking done by Customer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baseline="0" dirty="0" smtClean="0"/>
                        <a:t>Payment approval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Payment concession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32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5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84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558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247</TotalTime>
  <Words>483</Words>
  <Application>Microsoft Office PowerPoint</Application>
  <PresentationFormat>On-screen Show (16:9)</PresentationFormat>
  <Paragraphs>117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Calibri</vt:lpstr>
      <vt:lpstr>Garamond</vt:lpstr>
      <vt:lpstr>Tahoma</vt:lpstr>
      <vt:lpstr>Organic</vt:lpstr>
      <vt:lpstr>PowerPoint Presentation</vt:lpstr>
      <vt:lpstr>  Title of project  Slogan :  Refer: https://www.webfx.com/blog/marketing/brand-slogan-examples/ </vt:lpstr>
      <vt:lpstr>Collaborators</vt:lpstr>
      <vt:lpstr>PowerPoint Presentation</vt:lpstr>
      <vt:lpstr>Abstract</vt:lpstr>
      <vt:lpstr>List of similar products and features</vt:lpstr>
      <vt:lpstr>Uniqueness of product???</vt:lpstr>
      <vt:lpstr>Full Stack AI product</vt:lpstr>
      <vt:lpstr>Users/Roles</vt:lpstr>
      <vt:lpstr>Block Diagram</vt:lpstr>
      <vt:lpstr>Module Details</vt:lpstr>
      <vt:lpstr>What kind of responsiveness is planned to provided in the product?</vt:lpstr>
      <vt:lpstr>Technology Stack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reviews detection using Machine Learning Algorithms</dc:title>
  <dc:creator>CSE</dc:creator>
  <cp:lastModifiedBy>CSE</cp:lastModifiedBy>
  <cp:revision>145</cp:revision>
  <dcterms:modified xsi:type="dcterms:W3CDTF">2025-09-23T09:32:39Z</dcterms:modified>
</cp:coreProperties>
</file>