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Slides/notesSlide2.xml" ContentType="application/vnd.openxmlformats-officedocument.presentationml.notes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96" d="100"/>
          <a:sy n="96" d="100"/>
        </p:scale>
        <p:origin x="102" y="27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74" name=""/>
        <p:cNvGrpSpPr/>
        <p:nvPr/>
      </p:nvGrpSpPr>
      <p:grpSpPr>
        <a:xfrm>
          <a:off x="0" y="0"/>
          <a:ext cx="0" cy="0"/>
          <a:chOff x="0" y="0"/>
          <a:chExt cx="0" cy="0"/>
        </a:xfrm>
      </p:grpSpPr>
      <p:sp>
        <p:nvSpPr>
          <p:cNvPr id="104878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8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31-08-2024</a:t>
            </a:fld>
            <a:endParaRPr lang="en-IN"/>
          </a:p>
        </p:txBody>
      </p:sp>
      <p:sp>
        <p:nvSpPr>
          <p:cNvPr id="104878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8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8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9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1" name="Slide Image Placeholder 1"/>
          <p:cNvSpPr>
            <a:spLocks noChangeAspect="1" noRot="1" noGrp="1"/>
          </p:cNvSpPr>
          <p:nvPr>
            <p:ph type="sldImg"/>
          </p:nvPr>
        </p:nvSpPr>
        <p:spPr/>
      </p:sp>
      <p:sp>
        <p:nvSpPr>
          <p:cNvPr id="1048602" name="Notes Placeholder 2"/>
          <p:cNvSpPr>
            <a:spLocks noGrp="1"/>
          </p:cNvSpPr>
          <p:nvPr>
            <p:ph type="body" idx="1"/>
          </p:nvPr>
        </p:nvSpPr>
        <p:spPr/>
        <p:txBody>
          <a:bodyPr/>
          <a:p>
            <a:endParaRPr dirty="0" lang="en-IN"/>
          </a:p>
        </p:txBody>
      </p:sp>
      <p:sp>
        <p:nvSpPr>
          <p:cNvPr id="1048603"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55" name="Slide Image Placeholder 1"/>
          <p:cNvSpPr>
            <a:spLocks noChangeAspect="1" noRot="1" noGrp="1"/>
          </p:cNvSpPr>
          <p:nvPr>
            <p:ph type="sldImg"/>
          </p:nvPr>
        </p:nvSpPr>
        <p:spPr/>
      </p:sp>
      <p:sp>
        <p:nvSpPr>
          <p:cNvPr id="1048656" name="Notes Placeholder 2"/>
          <p:cNvSpPr>
            <a:spLocks noGrp="1"/>
          </p:cNvSpPr>
          <p:nvPr>
            <p:ph type="body" idx="1"/>
          </p:nvPr>
        </p:nvSpPr>
        <p:spPr/>
        <p:txBody>
          <a:bodyPr/>
          <a:p>
            <a:endParaRPr dirty="0" lang="en-US"/>
          </a:p>
        </p:txBody>
      </p:sp>
      <p:sp>
        <p:nvSpPr>
          <p:cNvPr id="1048657" name="Slide Number Placeholder 3"/>
          <p:cNvSpPr>
            <a:spLocks noGrp="1"/>
          </p:cNvSpPr>
          <p:nvPr>
            <p:ph type="sldNum" sz="quarter" idx="5"/>
          </p:nvPr>
        </p:nvSpPr>
        <p:spPr/>
        <p:txBody>
          <a:bodyPr/>
          <a:p>
            <a:fld id="{F7F439ED-1E90-4106-847A-8EF19031FE2F}" type="slidenum">
              <a:rPr lang="en-IN" smtClean="0"/>
              <a:t>5</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58" name=""/>
        <p:cNvGrpSpPr/>
        <p:nvPr/>
      </p:nvGrpSpPr>
      <p:grpSpPr>
        <a:xfrm>
          <a:off x="0" y="0"/>
          <a:ext cx="0" cy="0"/>
          <a:chOff x="0" y="0"/>
          <a:chExt cx="0" cy="0"/>
        </a:xfrm>
      </p:grpSpPr>
      <p:grpSp>
        <p:nvGrpSpPr>
          <p:cNvPr id="59" name="Group 15"/>
          <p:cNvGrpSpPr/>
          <p:nvPr/>
        </p:nvGrpSpPr>
        <p:grpSpPr>
          <a:xfrm>
            <a:off x="0" y="-8467"/>
            <a:ext cx="12192000" cy="6866467"/>
            <a:chOff x="0" y="-8467"/>
            <a:chExt cx="12192000" cy="6866467"/>
          </a:xfrm>
        </p:grpSpPr>
        <p:sp>
          <p:nvSpPr>
            <p:cNvPr id="1048691" name="Freeform 14"/>
            <p:cNvSpPr/>
            <p:nvPr/>
          </p:nvSpPr>
          <p:spPr>
            <a:xfrm>
              <a:off x="0" y="-7862"/>
              <a:ext cx="863600" cy="5698067"/>
            </a:xfrm>
            <a:custGeom>
              <a:avLst/>
              <a:ah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3145730" name="Straight Connector 18"/>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9"/>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692"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93"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94"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95"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96"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97"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98"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699"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dirty="0" lang="en-US"/>
          </a:p>
        </p:txBody>
      </p:sp>
      <p:sp>
        <p:nvSpPr>
          <p:cNvPr id="1048700"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701"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02" name="Footer Placeholder 4"/>
          <p:cNvSpPr>
            <a:spLocks noGrp="1"/>
          </p:cNvSpPr>
          <p:nvPr>
            <p:ph type="ftr" sz="quarter" idx="11"/>
          </p:nvPr>
        </p:nvSpPr>
        <p:spPr/>
        <p:txBody>
          <a:bodyPr/>
          <a:p>
            <a:endParaRPr lang="en-US"/>
          </a:p>
        </p:txBody>
      </p:sp>
      <p:sp>
        <p:nvSpPr>
          <p:cNvPr id="1048703"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69" name=""/>
        <p:cNvGrpSpPr/>
        <p:nvPr/>
      </p:nvGrpSpPr>
      <p:grpSpPr>
        <a:xfrm>
          <a:off x="0" y="0"/>
          <a:ext cx="0" cy="0"/>
          <a:chOff x="0" y="0"/>
          <a:chExt cx="0" cy="0"/>
        </a:xfrm>
      </p:grpSpPr>
      <p:sp>
        <p:nvSpPr>
          <p:cNvPr id="1048757"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758"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59"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60" name="Footer Placeholder 4"/>
          <p:cNvSpPr>
            <a:spLocks noGrp="1"/>
          </p:cNvSpPr>
          <p:nvPr>
            <p:ph type="ftr" sz="quarter" idx="11"/>
          </p:nvPr>
        </p:nvSpPr>
        <p:spPr/>
        <p:txBody>
          <a:bodyPr/>
          <a:p>
            <a:endParaRPr lang="en-US"/>
          </a:p>
        </p:txBody>
      </p:sp>
      <p:sp>
        <p:nvSpPr>
          <p:cNvPr id="1048761"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61" name=""/>
        <p:cNvGrpSpPr/>
        <p:nvPr/>
      </p:nvGrpSpPr>
      <p:grpSpPr>
        <a:xfrm>
          <a:off x="0" y="0"/>
          <a:ext cx="0" cy="0"/>
          <a:chOff x="0" y="0"/>
          <a:chExt cx="0" cy="0"/>
        </a:xfrm>
      </p:grpSpPr>
      <p:sp>
        <p:nvSpPr>
          <p:cNvPr id="1048712"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713"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714"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15"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16" name="Footer Placeholder 4"/>
          <p:cNvSpPr>
            <a:spLocks noGrp="1"/>
          </p:cNvSpPr>
          <p:nvPr>
            <p:ph type="ftr" sz="quarter" idx="11"/>
          </p:nvPr>
        </p:nvSpPr>
        <p:spPr/>
        <p:txBody>
          <a:bodyPr/>
          <a:p>
            <a:endParaRPr lang="en-US"/>
          </a:p>
        </p:txBody>
      </p:sp>
      <p:sp>
        <p:nvSpPr>
          <p:cNvPr id="1048717"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
        <p:nvSpPr>
          <p:cNvPr id="1048718"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719"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67" name=""/>
        <p:cNvGrpSpPr/>
        <p:nvPr/>
      </p:nvGrpSpPr>
      <p:grpSpPr>
        <a:xfrm>
          <a:off x="0" y="0"/>
          <a:ext cx="0" cy="0"/>
          <a:chOff x="0" y="0"/>
          <a:chExt cx="0" cy="0"/>
        </a:xfrm>
      </p:grpSpPr>
      <p:sp>
        <p:nvSpPr>
          <p:cNvPr id="1048747"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a:t>Click to edit Master title style</a:t>
            </a:r>
            <a:endParaRPr dirty="0" lang="en-US"/>
          </a:p>
        </p:txBody>
      </p:sp>
      <p:sp>
        <p:nvSpPr>
          <p:cNvPr id="1048748"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49"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50" name="Footer Placeholder 4"/>
          <p:cNvSpPr>
            <a:spLocks noGrp="1"/>
          </p:cNvSpPr>
          <p:nvPr>
            <p:ph type="ftr" sz="quarter" idx="11"/>
          </p:nvPr>
        </p:nvSpPr>
        <p:spPr/>
        <p:txBody>
          <a:bodyPr/>
          <a:p>
            <a:endParaRPr lang="en-US"/>
          </a:p>
        </p:txBody>
      </p:sp>
      <p:sp>
        <p:nvSpPr>
          <p:cNvPr id="1048751"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60" name=""/>
        <p:cNvGrpSpPr/>
        <p:nvPr/>
      </p:nvGrpSpPr>
      <p:grpSpPr>
        <a:xfrm>
          <a:off x="0" y="0"/>
          <a:ext cx="0" cy="0"/>
          <a:chOff x="0" y="0"/>
          <a:chExt cx="0" cy="0"/>
        </a:xfrm>
      </p:grpSpPr>
      <p:sp>
        <p:nvSpPr>
          <p:cNvPr id="1048704"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705"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706"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07"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08" name="Footer Placeholder 4"/>
          <p:cNvSpPr>
            <a:spLocks noGrp="1"/>
          </p:cNvSpPr>
          <p:nvPr>
            <p:ph type="ftr" sz="quarter" idx="11"/>
          </p:nvPr>
        </p:nvSpPr>
        <p:spPr/>
        <p:txBody>
          <a:bodyPr/>
          <a:p>
            <a:endParaRPr lang="en-US"/>
          </a:p>
        </p:txBody>
      </p:sp>
      <p:sp>
        <p:nvSpPr>
          <p:cNvPr id="1048709"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
        <p:nvSpPr>
          <p:cNvPr id="1048710"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711"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71" name=""/>
        <p:cNvGrpSpPr/>
        <p:nvPr/>
      </p:nvGrpSpPr>
      <p:grpSpPr>
        <a:xfrm>
          <a:off x="0" y="0"/>
          <a:ext cx="0" cy="0"/>
          <a:chOff x="0" y="0"/>
          <a:chExt cx="0" cy="0"/>
        </a:xfrm>
      </p:grpSpPr>
      <p:sp>
        <p:nvSpPr>
          <p:cNvPr id="1048768"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a:t>Click to edit Master title style</a:t>
            </a:r>
            <a:endParaRPr dirty="0" lang="en-US"/>
          </a:p>
        </p:txBody>
      </p:sp>
      <p:sp>
        <p:nvSpPr>
          <p:cNvPr id="1048769"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770"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71"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72" name="Footer Placeholder 4"/>
          <p:cNvSpPr>
            <a:spLocks noGrp="1"/>
          </p:cNvSpPr>
          <p:nvPr>
            <p:ph type="ftr" sz="quarter" idx="11"/>
          </p:nvPr>
        </p:nvSpPr>
        <p:spPr/>
        <p:txBody>
          <a:bodyPr/>
          <a:p>
            <a:endParaRPr lang="en-US"/>
          </a:p>
        </p:txBody>
      </p:sp>
      <p:sp>
        <p:nvSpPr>
          <p:cNvPr id="1048773"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3" name=""/>
        <p:cNvGrpSpPr/>
        <p:nvPr/>
      </p:nvGrpSpPr>
      <p:grpSpPr>
        <a:xfrm>
          <a:off x="0" y="0"/>
          <a:ext cx="0" cy="0"/>
          <a:chOff x="0" y="0"/>
          <a:chExt cx="0" cy="0"/>
        </a:xfrm>
      </p:grpSpPr>
      <p:sp>
        <p:nvSpPr>
          <p:cNvPr id="1048726" name="Title 1"/>
          <p:cNvSpPr>
            <a:spLocks noGrp="1"/>
          </p:cNvSpPr>
          <p:nvPr>
            <p:ph type="title"/>
          </p:nvPr>
        </p:nvSpPr>
        <p:spPr/>
        <p:txBody>
          <a:bodyPr/>
          <a:p>
            <a:r>
              <a:rPr lang="en-US"/>
              <a:t>Click to edit Master title style</a:t>
            </a:r>
            <a:endParaRPr dirty="0" lang="en-US"/>
          </a:p>
        </p:txBody>
      </p:sp>
      <p:sp>
        <p:nvSpPr>
          <p:cNvPr id="1048727"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28"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29" name="Footer Placeholder 4"/>
          <p:cNvSpPr>
            <a:spLocks noGrp="1"/>
          </p:cNvSpPr>
          <p:nvPr>
            <p:ph type="ftr" sz="quarter" idx="11"/>
          </p:nvPr>
        </p:nvSpPr>
        <p:spPr/>
        <p:txBody>
          <a:bodyPr/>
          <a:p>
            <a:endParaRPr lang="en-US"/>
          </a:p>
        </p:txBody>
      </p:sp>
      <p:sp>
        <p:nvSpPr>
          <p:cNvPr id="1048730"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73" name=""/>
        <p:cNvGrpSpPr/>
        <p:nvPr/>
      </p:nvGrpSpPr>
      <p:grpSpPr>
        <a:xfrm>
          <a:off x="0" y="0"/>
          <a:ext cx="0" cy="0"/>
          <a:chOff x="0" y="0"/>
          <a:chExt cx="0" cy="0"/>
        </a:xfrm>
      </p:grpSpPr>
      <p:sp>
        <p:nvSpPr>
          <p:cNvPr id="1048780" name="Vertical Title 1"/>
          <p:cNvSpPr>
            <a:spLocks noGrp="1"/>
          </p:cNvSpPr>
          <p:nvPr>
            <p:ph type="title" orient="vert"/>
          </p:nvPr>
        </p:nvSpPr>
        <p:spPr>
          <a:xfrm>
            <a:off x="7967673" y="609599"/>
            <a:ext cx="1304743" cy="5251451"/>
          </a:xfrm>
        </p:spPr>
        <p:txBody>
          <a:bodyPr anchor="ctr" vert="eaVert"/>
          <a:p>
            <a:r>
              <a:rPr lang="en-US"/>
              <a:t>Click to edit Master title style</a:t>
            </a:r>
            <a:endParaRPr dirty="0" lang="en-US"/>
          </a:p>
        </p:txBody>
      </p:sp>
      <p:sp>
        <p:nvSpPr>
          <p:cNvPr id="1048781" name="Vertical Text Placeholder 2"/>
          <p:cNvSpPr>
            <a:spLocks noGrp="1"/>
          </p:cNvSpPr>
          <p:nvPr>
            <p:ph type="body" orient="vert" idx="1"/>
          </p:nvPr>
        </p:nvSpPr>
        <p:spPr>
          <a:xfrm>
            <a:off x="677335" y="609600"/>
            <a:ext cx="7060150" cy="5251450"/>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82"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83" name="Footer Placeholder 4"/>
          <p:cNvSpPr>
            <a:spLocks noGrp="1"/>
          </p:cNvSpPr>
          <p:nvPr>
            <p:ph type="ftr" sz="quarter" idx="11"/>
          </p:nvPr>
        </p:nvSpPr>
        <p:spPr/>
        <p:txBody>
          <a:bodyPr/>
          <a:p>
            <a:endParaRPr lang="en-US"/>
          </a:p>
        </p:txBody>
      </p:sp>
      <p:sp>
        <p:nvSpPr>
          <p:cNvPr id="1048784"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31" name=""/>
        <p:cNvGrpSpPr/>
        <p:nvPr/>
      </p:nvGrpSpPr>
      <p:grpSpPr>
        <a:xfrm>
          <a:off x="0" y="0"/>
          <a:ext cx="0" cy="0"/>
          <a:chOff x="0" y="0"/>
          <a:chExt cx="0" cy="0"/>
        </a:xfrm>
      </p:grpSpPr>
      <p:sp>
        <p:nvSpPr>
          <p:cNvPr id="1048589"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0"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68" name=""/>
        <p:cNvGrpSpPr/>
        <p:nvPr/>
      </p:nvGrpSpPr>
      <p:grpSpPr>
        <a:xfrm>
          <a:off x="0" y="0"/>
          <a:ext cx="0" cy="0"/>
          <a:chOff x="0" y="0"/>
          <a:chExt cx="0" cy="0"/>
        </a:xfrm>
      </p:grpSpPr>
      <p:sp>
        <p:nvSpPr>
          <p:cNvPr id="1048752" name="Title 1"/>
          <p:cNvSpPr>
            <a:spLocks noGrp="1"/>
          </p:cNvSpPr>
          <p:nvPr>
            <p:ph type="title"/>
          </p:nvPr>
        </p:nvSpPr>
        <p:spPr/>
        <p:txBody>
          <a:bodyPr/>
          <a:p>
            <a:r>
              <a:rPr lang="en-US"/>
              <a:t>Click to edit Master title style</a:t>
            </a:r>
            <a:endParaRPr dirty="0" lang="en-US"/>
          </a:p>
        </p:txBody>
      </p:sp>
      <p:sp>
        <p:nvSpPr>
          <p:cNvPr id="1048753"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54"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55" name="Footer Placeholder 4"/>
          <p:cNvSpPr>
            <a:spLocks noGrp="1"/>
          </p:cNvSpPr>
          <p:nvPr>
            <p:ph type="ftr" sz="quarter" idx="11"/>
          </p:nvPr>
        </p:nvSpPr>
        <p:spPr/>
        <p:txBody>
          <a:bodyPr/>
          <a:p>
            <a:endParaRPr lang="en-US"/>
          </a:p>
        </p:txBody>
      </p:sp>
      <p:sp>
        <p:nvSpPr>
          <p:cNvPr id="1048756"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64" name=""/>
        <p:cNvGrpSpPr/>
        <p:nvPr/>
      </p:nvGrpSpPr>
      <p:grpSpPr>
        <a:xfrm>
          <a:off x="0" y="0"/>
          <a:ext cx="0" cy="0"/>
          <a:chOff x="0" y="0"/>
          <a:chExt cx="0" cy="0"/>
        </a:xfrm>
      </p:grpSpPr>
      <p:sp>
        <p:nvSpPr>
          <p:cNvPr id="1048731" name="Title 1"/>
          <p:cNvSpPr>
            <a:spLocks noGrp="1"/>
          </p:cNvSpPr>
          <p:nvPr>
            <p:ph type="title"/>
          </p:nvPr>
        </p:nvSpPr>
        <p:spPr>
          <a:xfrm>
            <a:off x="677335" y="2700867"/>
            <a:ext cx="8596668" cy="1826581"/>
          </a:xfrm>
        </p:spPr>
        <p:txBody>
          <a:bodyPr anchor="b"/>
          <a:lstStyle>
            <a:lvl1pPr algn="l">
              <a:defRPr b="0" cap="none" sz="4000"/>
            </a:lvl1pPr>
          </a:lstStyle>
          <a:p>
            <a:r>
              <a:rPr lang="en-US"/>
              <a:t>Click to edit Master title style</a:t>
            </a:r>
            <a:endParaRPr dirty="0" lang="en-US"/>
          </a:p>
        </p:txBody>
      </p:sp>
      <p:sp>
        <p:nvSpPr>
          <p:cNvPr id="1048732"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33"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34" name="Footer Placeholder 4"/>
          <p:cNvSpPr>
            <a:spLocks noGrp="1"/>
          </p:cNvSpPr>
          <p:nvPr>
            <p:ph type="ftr" sz="quarter" idx="11"/>
          </p:nvPr>
        </p:nvSpPr>
        <p:spPr/>
        <p:txBody>
          <a:bodyPr/>
          <a:p>
            <a:endParaRPr lang="en-US"/>
          </a:p>
        </p:txBody>
      </p:sp>
      <p:sp>
        <p:nvSpPr>
          <p:cNvPr id="1048735"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70" name=""/>
        <p:cNvGrpSpPr/>
        <p:nvPr/>
      </p:nvGrpSpPr>
      <p:grpSpPr>
        <a:xfrm>
          <a:off x="0" y="0"/>
          <a:ext cx="0" cy="0"/>
          <a:chOff x="0" y="0"/>
          <a:chExt cx="0" cy="0"/>
        </a:xfrm>
      </p:grpSpPr>
      <p:sp>
        <p:nvSpPr>
          <p:cNvPr id="1048762" name="Title 1"/>
          <p:cNvSpPr>
            <a:spLocks noGrp="1"/>
          </p:cNvSpPr>
          <p:nvPr>
            <p:ph type="title"/>
          </p:nvPr>
        </p:nvSpPr>
        <p:spPr/>
        <p:txBody>
          <a:bodyPr/>
          <a:p>
            <a:r>
              <a:rPr lang="en-US"/>
              <a:t>Click to edit Master title style</a:t>
            </a:r>
            <a:endParaRPr dirty="0" lang="en-US"/>
          </a:p>
        </p:txBody>
      </p:sp>
      <p:sp>
        <p:nvSpPr>
          <p:cNvPr id="1048763" name="Content Placeholder 2"/>
          <p:cNvSpPr>
            <a:spLocks noGrp="1"/>
          </p:cNvSpPr>
          <p:nvPr>
            <p:ph sz="half" idx="1"/>
          </p:nvPr>
        </p:nvSpPr>
        <p:spPr>
          <a:xfrm>
            <a:off x="677334" y="2160589"/>
            <a:ext cx="4184035" cy="3880772"/>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64" name="Content Placeholder 3"/>
          <p:cNvSpPr>
            <a:spLocks noGrp="1"/>
          </p:cNvSpPr>
          <p:nvPr>
            <p:ph sz="half" idx="2"/>
          </p:nvPr>
        </p:nvSpPr>
        <p:spPr>
          <a:xfrm>
            <a:off x="5089970" y="2160589"/>
            <a:ext cx="4184034" cy="3880773"/>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65" name="Date Placeholder 4"/>
          <p:cNvSpPr>
            <a:spLocks noGrp="1"/>
          </p:cNvSpPr>
          <p:nvPr>
            <p:ph type="dt" sz="half" idx="10"/>
          </p:nvPr>
        </p:nvSpPr>
        <p:spPr/>
        <p:txBody>
          <a:bodyPr/>
          <a:p>
            <a:fld id="{1D8BD707-D9CF-40AE-B4C6-C98DA3205C09}" type="datetimeFigureOut">
              <a:rPr lang="en-US" smtClean="0"/>
              <a:t>8/31/2024</a:t>
            </a:fld>
            <a:endParaRPr lang="en-US"/>
          </a:p>
        </p:txBody>
      </p:sp>
      <p:sp>
        <p:nvSpPr>
          <p:cNvPr id="1048766" name="Footer Placeholder 5"/>
          <p:cNvSpPr>
            <a:spLocks noGrp="1"/>
          </p:cNvSpPr>
          <p:nvPr>
            <p:ph type="ftr" sz="quarter" idx="11"/>
          </p:nvPr>
        </p:nvSpPr>
        <p:spPr/>
        <p:txBody>
          <a:bodyPr/>
          <a:p>
            <a:endParaRPr lang="en-US"/>
          </a:p>
        </p:txBody>
      </p:sp>
      <p:sp>
        <p:nvSpPr>
          <p:cNvPr id="1048767"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5" name=""/>
        <p:cNvGrpSpPr/>
        <p:nvPr/>
      </p:nvGrpSpPr>
      <p:grpSpPr>
        <a:xfrm>
          <a:off x="0" y="0"/>
          <a:ext cx="0" cy="0"/>
          <a:chOff x="0" y="0"/>
          <a:chExt cx="0" cy="0"/>
        </a:xfrm>
      </p:grpSpPr>
      <p:sp>
        <p:nvSpPr>
          <p:cNvPr id="1048736" name="Title 1"/>
          <p:cNvSpPr>
            <a:spLocks noGrp="1"/>
          </p:cNvSpPr>
          <p:nvPr>
            <p:ph type="title"/>
          </p:nvPr>
        </p:nvSpPr>
        <p:spPr/>
        <p:txBody>
          <a:bodyPr/>
          <a:p>
            <a:r>
              <a:rPr lang="en-US"/>
              <a:t>Click to edit Master title style</a:t>
            </a:r>
            <a:endParaRPr dirty="0" lang="en-US"/>
          </a:p>
        </p:txBody>
      </p:sp>
      <p:sp>
        <p:nvSpPr>
          <p:cNvPr id="1048737"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38" name="Content Placeholder 3"/>
          <p:cNvSpPr>
            <a:spLocks noGrp="1"/>
          </p:cNvSpPr>
          <p:nvPr>
            <p:ph sz="half" idx="2"/>
          </p:nvPr>
        </p:nvSpPr>
        <p:spPr>
          <a:xfrm>
            <a:off x="675745" y="2737245"/>
            <a:ext cx="4185623" cy="330411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39"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40" name="Content Placeholder 5"/>
          <p:cNvSpPr>
            <a:spLocks noGrp="1"/>
          </p:cNvSpPr>
          <p:nvPr>
            <p:ph sz="quarter" idx="4"/>
          </p:nvPr>
        </p:nvSpPr>
        <p:spPr>
          <a:xfrm>
            <a:off x="5088384" y="2737245"/>
            <a:ext cx="4185617" cy="330411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41" name="Date Placeholder 6"/>
          <p:cNvSpPr>
            <a:spLocks noGrp="1"/>
          </p:cNvSpPr>
          <p:nvPr>
            <p:ph type="dt" sz="half" idx="10"/>
          </p:nvPr>
        </p:nvSpPr>
        <p:spPr/>
        <p:txBody>
          <a:bodyPr/>
          <a:p>
            <a:fld id="{1D8BD707-D9CF-40AE-B4C6-C98DA3205C09}" type="datetimeFigureOut">
              <a:rPr lang="en-US" smtClean="0"/>
              <a:t>8/31/2024</a:t>
            </a:fld>
            <a:endParaRPr lang="en-US"/>
          </a:p>
        </p:txBody>
      </p:sp>
      <p:sp>
        <p:nvSpPr>
          <p:cNvPr id="1048742" name="Footer Placeholder 7"/>
          <p:cNvSpPr>
            <a:spLocks noGrp="1"/>
          </p:cNvSpPr>
          <p:nvPr>
            <p:ph type="ftr" sz="quarter" idx="11"/>
          </p:nvPr>
        </p:nvSpPr>
        <p:spPr/>
        <p:txBody>
          <a:bodyPr/>
          <a:p>
            <a:endParaRPr lang="en-US"/>
          </a:p>
        </p:txBody>
      </p:sp>
      <p:sp>
        <p:nvSpPr>
          <p:cNvPr id="1048743" name="Slide Number Placeholder 8"/>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8" name=""/>
        <p:cNvGrpSpPr/>
        <p:nvPr/>
      </p:nvGrpSpPr>
      <p:grpSpPr>
        <a:xfrm>
          <a:off x="0" y="0"/>
          <a:ext cx="0" cy="0"/>
          <a:chOff x="0" y="0"/>
          <a:chExt cx="0" cy="0"/>
        </a:xfrm>
      </p:grpSpPr>
      <p:sp>
        <p:nvSpPr>
          <p:cNvPr id="1048604" name="Title 1"/>
          <p:cNvSpPr>
            <a:spLocks noGrp="1"/>
          </p:cNvSpPr>
          <p:nvPr>
            <p:ph type="title"/>
          </p:nvPr>
        </p:nvSpPr>
        <p:spPr>
          <a:xfrm>
            <a:off x="677334" y="609600"/>
            <a:ext cx="8596668" cy="1320800"/>
          </a:xfrm>
        </p:spPr>
        <p:txBody>
          <a:bodyPr/>
          <a:p>
            <a:r>
              <a:rPr lang="en-US"/>
              <a:t>Click to edit Master title style</a:t>
            </a:r>
            <a:endParaRPr dirty="0" lang="en-US"/>
          </a:p>
        </p:txBody>
      </p:sp>
      <p:sp>
        <p:nvSpPr>
          <p:cNvPr id="1048605" name="Date Placeholder 2"/>
          <p:cNvSpPr>
            <a:spLocks noGrp="1"/>
          </p:cNvSpPr>
          <p:nvPr>
            <p:ph type="dt" sz="half" idx="10"/>
          </p:nvPr>
        </p:nvSpPr>
        <p:spPr/>
        <p:txBody>
          <a:bodyPr/>
          <a:p>
            <a:fld id="{1D8BD707-D9CF-40AE-B4C6-C98DA3205C09}" type="datetimeFigureOut">
              <a:rPr lang="en-US" smtClean="0"/>
              <a:t>8/31/2024</a:t>
            </a:fld>
            <a:endParaRPr lang="en-US"/>
          </a:p>
        </p:txBody>
      </p:sp>
      <p:sp>
        <p:nvSpPr>
          <p:cNvPr id="1048606" name="Footer Placeholder 3"/>
          <p:cNvSpPr>
            <a:spLocks noGrp="1"/>
          </p:cNvSpPr>
          <p:nvPr>
            <p:ph type="ftr" sz="quarter" idx="11"/>
          </p:nvPr>
        </p:nvSpPr>
        <p:spPr/>
        <p:txBody>
          <a:bodyPr/>
          <a:p>
            <a:endParaRPr lang="en-US"/>
          </a:p>
        </p:txBody>
      </p:sp>
      <p:sp>
        <p:nvSpPr>
          <p:cNvPr id="1048607" name="Slide Number Placeholder 4"/>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66" name=""/>
        <p:cNvGrpSpPr/>
        <p:nvPr/>
      </p:nvGrpSpPr>
      <p:grpSpPr>
        <a:xfrm>
          <a:off x="0" y="0"/>
          <a:ext cx="0" cy="0"/>
          <a:chOff x="0" y="0"/>
          <a:chExt cx="0" cy="0"/>
        </a:xfrm>
      </p:grpSpPr>
      <p:sp>
        <p:nvSpPr>
          <p:cNvPr id="1048744" name="Date Placeholder 1"/>
          <p:cNvSpPr>
            <a:spLocks noGrp="1"/>
          </p:cNvSpPr>
          <p:nvPr>
            <p:ph type="dt" sz="half" idx="10"/>
          </p:nvPr>
        </p:nvSpPr>
        <p:spPr/>
        <p:txBody>
          <a:bodyPr/>
          <a:p>
            <a:fld id="{1D8BD707-D9CF-40AE-B4C6-C98DA3205C09}" type="datetimeFigureOut">
              <a:rPr lang="en-US" smtClean="0"/>
              <a:t>8/31/2024</a:t>
            </a:fld>
            <a:endParaRPr lang="en-US"/>
          </a:p>
        </p:txBody>
      </p:sp>
      <p:sp>
        <p:nvSpPr>
          <p:cNvPr id="1048745" name="Footer Placeholder 2"/>
          <p:cNvSpPr>
            <a:spLocks noGrp="1"/>
          </p:cNvSpPr>
          <p:nvPr>
            <p:ph type="ftr" sz="quarter" idx="11"/>
          </p:nvPr>
        </p:nvSpPr>
        <p:spPr/>
        <p:txBody>
          <a:bodyPr/>
          <a:p>
            <a:endParaRPr lang="en-US"/>
          </a:p>
        </p:txBody>
      </p:sp>
      <p:sp>
        <p:nvSpPr>
          <p:cNvPr id="1048746" name="Slide Number Placeholder 3"/>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72" name=""/>
        <p:cNvGrpSpPr/>
        <p:nvPr/>
      </p:nvGrpSpPr>
      <p:grpSpPr>
        <a:xfrm>
          <a:off x="0" y="0"/>
          <a:ext cx="0" cy="0"/>
          <a:chOff x="0" y="0"/>
          <a:chExt cx="0" cy="0"/>
        </a:xfrm>
      </p:grpSpPr>
      <p:sp>
        <p:nvSpPr>
          <p:cNvPr id="1048774"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dirty="0" lang="en-US"/>
          </a:p>
        </p:txBody>
      </p:sp>
      <p:sp>
        <p:nvSpPr>
          <p:cNvPr id="1048775" name="Content Placeholder 2"/>
          <p:cNvSpPr>
            <a:spLocks noGrp="1"/>
          </p:cNvSpPr>
          <p:nvPr>
            <p:ph idx="1"/>
          </p:nvPr>
        </p:nvSpPr>
        <p:spPr>
          <a:xfrm>
            <a:off x="4760461" y="514924"/>
            <a:ext cx="4513541" cy="552643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76"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063">
              <a:buNone/>
              <a:defRPr sz="1400"/>
            </a:lvl2pPr>
            <a:lvl3pPr indent="0" marL="914126">
              <a:buNone/>
              <a:defRPr sz="1200"/>
            </a:lvl3pPr>
            <a:lvl4pPr indent="0" marL="1371189">
              <a:buNone/>
              <a:defRPr sz="1000"/>
            </a:lvl4pPr>
            <a:lvl5pPr indent="0" marL="1828251">
              <a:buNone/>
              <a:defRPr sz="1000"/>
            </a:lvl5pPr>
            <a:lvl6pPr indent="0" marL="2285314">
              <a:buNone/>
              <a:defRPr sz="1000"/>
            </a:lvl6pPr>
            <a:lvl7pPr indent="0" marL="2742377">
              <a:buNone/>
              <a:defRPr sz="1000"/>
            </a:lvl7pPr>
            <a:lvl8pPr indent="0" marL="3199440">
              <a:buNone/>
              <a:defRPr sz="1000"/>
            </a:lvl8pPr>
            <a:lvl9pPr indent="0" marL="3656503">
              <a:buNone/>
              <a:defRPr sz="1000"/>
            </a:lvl9pPr>
          </a:lstStyle>
          <a:p>
            <a:pPr lvl="0"/>
            <a:r>
              <a:rPr lang="en-US"/>
              <a:t>Click to edit Master text styles</a:t>
            </a:r>
          </a:p>
        </p:txBody>
      </p:sp>
      <p:sp>
        <p:nvSpPr>
          <p:cNvPr id="1048777" name="Date Placeholder 4"/>
          <p:cNvSpPr>
            <a:spLocks noGrp="1"/>
          </p:cNvSpPr>
          <p:nvPr>
            <p:ph type="dt" sz="half" idx="10"/>
          </p:nvPr>
        </p:nvSpPr>
        <p:spPr/>
        <p:txBody>
          <a:bodyPr/>
          <a:p>
            <a:fld id="{1D8BD707-D9CF-40AE-B4C6-C98DA3205C09}" type="datetimeFigureOut">
              <a:rPr lang="en-US" smtClean="0"/>
              <a:t>8/31/2024</a:t>
            </a:fld>
            <a:endParaRPr lang="en-US"/>
          </a:p>
        </p:txBody>
      </p:sp>
      <p:sp>
        <p:nvSpPr>
          <p:cNvPr id="1048778" name="Footer Placeholder 5"/>
          <p:cNvSpPr>
            <a:spLocks noGrp="1"/>
          </p:cNvSpPr>
          <p:nvPr>
            <p:ph type="ftr" sz="quarter" idx="11"/>
          </p:nvPr>
        </p:nvSpPr>
        <p:spPr/>
        <p:txBody>
          <a:bodyPr/>
          <a:p>
            <a:endParaRPr lang="en-US"/>
          </a:p>
        </p:txBody>
      </p:sp>
      <p:sp>
        <p:nvSpPr>
          <p:cNvPr id="1048779"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62" name=""/>
        <p:cNvGrpSpPr/>
        <p:nvPr/>
      </p:nvGrpSpPr>
      <p:grpSpPr>
        <a:xfrm>
          <a:off x="0" y="0"/>
          <a:ext cx="0" cy="0"/>
          <a:chOff x="0" y="0"/>
          <a:chExt cx="0" cy="0"/>
        </a:xfrm>
      </p:grpSpPr>
      <p:sp>
        <p:nvSpPr>
          <p:cNvPr id="1048720" name="Title 1"/>
          <p:cNvSpPr>
            <a:spLocks noGrp="1"/>
          </p:cNvSpPr>
          <p:nvPr>
            <p:ph type="title"/>
          </p:nvPr>
        </p:nvSpPr>
        <p:spPr>
          <a:xfrm>
            <a:off x="677334" y="4800600"/>
            <a:ext cx="8596667" cy="566738"/>
          </a:xfrm>
        </p:spPr>
        <p:txBody>
          <a:bodyPr anchor="b">
            <a:normAutofit/>
          </a:bodyPr>
          <a:lstStyle>
            <a:lvl1pPr algn="l">
              <a:defRPr b="0" sz="2400"/>
            </a:lvl1pPr>
          </a:lstStyle>
          <a:p>
            <a:r>
              <a:rPr lang="en-US"/>
              <a:t>Click to edit Master title style</a:t>
            </a:r>
            <a:endParaRPr dirty="0" lang="en-US"/>
          </a:p>
        </p:txBody>
      </p:sp>
      <p:sp>
        <p:nvSpPr>
          <p:cNvPr id="1048721"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722"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23" name="Footer Placeholder 5"/>
          <p:cNvSpPr>
            <a:spLocks noGrp="1"/>
          </p:cNvSpPr>
          <p:nvPr>
            <p:ph type="ftr" sz="quarter" idx="11"/>
          </p:nvPr>
        </p:nvSpPr>
        <p:spPr/>
        <p:txBody>
          <a:bodyPr/>
          <a:p>
            <a:endParaRPr lang="en-US"/>
          </a:p>
        </p:txBody>
      </p:sp>
      <p:sp>
        <p:nvSpPr>
          <p:cNvPr id="1048724"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
        <p:nvSpPr>
          <p:cNvPr id="1048725" name="Date Placeholder 4"/>
          <p:cNvSpPr>
            <a:spLocks noGrp="1"/>
          </p:cNvSpPr>
          <p:nvPr>
            <p:ph type="dt" sz="half" idx="10"/>
          </p:nvPr>
        </p:nvSpPr>
        <p:spPr/>
        <p:txBody>
          <a:bodyPr/>
          <a:p>
            <a:fld id="{1D8BD707-D9CF-40AE-B4C6-C98DA3205C09}" type="datetimeFigureOut">
              <a:rPr lang="en-US" smtClean="0"/>
              <a:t>8/31/2024</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grpSp>
        <p:nvGrpSpPr>
          <p:cNvPr id="13" name="Group 43"/>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a:t>Click to edit Master title style</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1D8BD707-D9CF-40AE-B4C6-C98DA3205C09}" type="datetimeFigureOut">
              <a:rPr lang="en-US" smtClean="0"/>
              <a:t>8/31/2024</a:t>
            </a:fld>
            <a:endParaRPr lang="en-US"/>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lang="en-US"/>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pPr marL="38100">
              <a:lnSpc>
                <a:spcPct val="100000"/>
              </a:lnSpc>
              <a:spcBef>
                <a:spcPts val="55"/>
              </a:spcBef>
            </a:pPr>
            <a:fld id="{81D60167-4931-47E6-BA6A-407CBD079E47}" type="slidenum">
              <a:rPr lang="en-US" spc="10" smtClean="0"/>
              <a:t>‹#›</a:t>
            </a:fld>
            <a:endParaRPr dirty="0" lang="en-US"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7.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6.xml"/><Relationship Id="rId4"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876299" y="990600"/>
            <a:ext cx="1743075" cy="1333500"/>
            <a:chOff x="742950" y="1104900"/>
            <a:chExt cx="1743075" cy="1333500"/>
          </a:xfrm>
        </p:grpSpPr>
        <p:sp>
          <p:nvSpPr>
            <p:cNvPr id="1048594"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5"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6"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7"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598"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sp>
        <p:nvSpPr>
          <p:cNvPr id="1048599" name="object 11"/>
          <p:cNvSpPr txBox="1">
            <a:spLocks noGrp="1"/>
          </p:cNvSpPr>
          <p:nvPr>
            <p:ph type="sldNum" sz="quarter" idx="7"/>
          </p:nvPr>
        </p:nvSpPr>
        <p:spPr>
          <a:xfrm>
            <a:off x="8590663" y="6137882"/>
            <a:ext cx="683339" cy="1720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0" name="TextBox 13"/>
          <p:cNvSpPr txBox="1"/>
          <p:nvPr/>
        </p:nvSpPr>
        <p:spPr>
          <a:xfrm>
            <a:off x="876298" y="3172141"/>
            <a:ext cx="9969542" cy="2313940"/>
          </a:xfrm>
          <a:prstGeom prst="rect"/>
          <a:noFill/>
        </p:spPr>
        <p:txBody>
          <a:bodyPr rtlCol="0" wrap="square">
            <a:spAutoFit/>
          </a:bodyPr>
          <a:lstStyle>
            <a:defPPr>
              <a:defRPr lang="en-US"/>
            </a:defPPr>
            <a:lvl1pPr algn="l" defTabSz="457200" eaLnBrk="1" hangingPunct="1" latinLnBrk="0" marL="0" rtl="0">
              <a:defRPr sz="1800" kern="1200">
                <a:solidFill>
                  <a:srgbClr val="000000"/>
                </a:solidFill>
                <a:latin typeface="+mn-lt"/>
                <a:ea typeface="+mn-ea"/>
                <a:cs typeface="+mn-cs"/>
              </a:defRPr>
            </a:lvl1pPr>
            <a:lvl2pPr algn="l" defTabSz="457200" eaLnBrk="1" hangingPunct="1" latinLnBrk="0" marL="457200" rtl="0">
              <a:defRPr sz="1800" kern="1200">
                <a:solidFill>
                  <a:srgbClr val="000000"/>
                </a:solidFill>
                <a:latin typeface="+mn-lt"/>
                <a:ea typeface="+mn-ea"/>
                <a:cs typeface="+mn-cs"/>
              </a:defRPr>
            </a:lvl2pPr>
            <a:lvl3pPr algn="l" defTabSz="457200" eaLnBrk="1" hangingPunct="1" latinLnBrk="0" marL="914400" rtl="0">
              <a:defRPr sz="1800" kern="1200">
                <a:solidFill>
                  <a:srgbClr val="000000"/>
                </a:solidFill>
                <a:latin typeface="+mn-lt"/>
                <a:ea typeface="+mn-ea"/>
                <a:cs typeface="+mn-cs"/>
              </a:defRPr>
            </a:lvl3pPr>
            <a:lvl4pPr algn="l" defTabSz="457200" eaLnBrk="1" hangingPunct="1" latinLnBrk="0" marL="1371600" rtl="0">
              <a:defRPr sz="1800" kern="1200">
                <a:solidFill>
                  <a:srgbClr val="000000"/>
                </a:solidFill>
                <a:latin typeface="+mn-lt"/>
                <a:ea typeface="+mn-ea"/>
                <a:cs typeface="+mn-cs"/>
              </a:defRPr>
            </a:lvl4pPr>
            <a:lvl5pPr algn="l" defTabSz="457200" eaLnBrk="1" hangingPunct="1" latinLnBrk="0" marL="1828800" rtl="0">
              <a:defRPr sz="1800" kern="1200">
                <a:solidFill>
                  <a:srgbClr val="000000"/>
                </a:solidFill>
                <a:latin typeface="+mn-lt"/>
                <a:ea typeface="+mn-ea"/>
                <a:cs typeface="+mn-cs"/>
              </a:defRPr>
            </a:lvl5pPr>
            <a:lvl6pPr algn="l" defTabSz="457200" eaLnBrk="1" hangingPunct="1" latinLnBrk="0" marL="2286000" rtl="0">
              <a:defRPr sz="1800" kern="1200">
                <a:solidFill>
                  <a:srgbClr val="000000"/>
                </a:solidFill>
                <a:latin typeface="+mn-lt"/>
                <a:ea typeface="+mn-ea"/>
                <a:cs typeface="+mn-cs"/>
              </a:defRPr>
            </a:lvl6pPr>
            <a:lvl7pPr algn="l" defTabSz="457200" eaLnBrk="1" hangingPunct="1" latinLnBrk="0" marL="2743200" rtl="0">
              <a:defRPr sz="1800" kern="1200">
                <a:solidFill>
                  <a:srgbClr val="000000"/>
                </a:solidFill>
                <a:latin typeface="+mn-lt"/>
                <a:ea typeface="+mn-ea"/>
                <a:cs typeface="+mn-cs"/>
              </a:defRPr>
            </a:lvl7pPr>
            <a:lvl8pPr algn="l" defTabSz="457200" eaLnBrk="1" hangingPunct="1" latinLnBrk="0" marL="3200400" rtl="0">
              <a:defRPr sz="1800" kern="1200">
                <a:solidFill>
                  <a:srgbClr val="000000"/>
                </a:solidFill>
                <a:latin typeface="+mn-lt"/>
                <a:ea typeface="+mn-ea"/>
                <a:cs typeface="+mn-cs"/>
              </a:defRPr>
            </a:lvl8pPr>
            <a:lvl9pPr algn="l" defTabSz="457200" eaLnBrk="1" hangingPunct="1" latinLnBrk="0" marL="3657600" rtl="0">
              <a:defRPr sz="1800" kern="1200">
                <a:solidFill>
                  <a:srgbClr val="000000"/>
                </a:solidFill>
                <a:latin typeface="+mn-lt"/>
                <a:ea typeface="+mn-ea"/>
                <a:cs typeface="+mn-cs"/>
              </a:defRPr>
            </a:lvl9pPr>
          </a:lstStyle>
          <a:p>
            <a:r>
              <a:rPr dirty="0" sz="2400" lang="en-US">
                <a:latin typeface="Tahoma"/>
              </a:rPr>
              <a:t>STUDENT NAME	</a:t>
            </a:r>
            <a:r>
              <a:rPr altLang="en-IN" dirty="0" sz="2400" lang="en-US">
                <a:latin typeface="Tahoma"/>
              </a:rPr>
              <a:t> </a:t>
            </a:r>
            <a:r>
              <a:rPr dirty="0" sz="2400" lang="en-US">
                <a:latin typeface="Tahoma"/>
              </a:rPr>
              <a:t>:</a:t>
            </a:r>
            <a:r>
              <a:rPr altLang="en-IN" dirty="0" sz="2400" lang="en-US">
                <a:latin typeface="Tahoma"/>
              </a:rPr>
              <a:t>M</a:t>
            </a:r>
            <a:r>
              <a:rPr altLang="en-IN" dirty="0" sz="2400" lang="en-US">
                <a:latin typeface="Tahoma"/>
              </a:rPr>
              <a:t>.</a:t>
            </a:r>
            <a:r>
              <a:rPr altLang="en-IN" dirty="0" sz="2400" lang="en-US">
                <a:latin typeface="Tahoma"/>
              </a:rPr>
              <a:t>G</a:t>
            </a:r>
            <a:r>
              <a:rPr altLang="en-IN" dirty="0" sz="2400" lang="en-US">
                <a:latin typeface="Tahoma"/>
              </a:rPr>
              <a:t>o</a:t>
            </a:r>
            <a:r>
              <a:rPr altLang="en-IN" dirty="0" sz="2400" lang="en-US">
                <a:latin typeface="Tahoma"/>
              </a:rPr>
              <a:t>k</a:t>
            </a:r>
            <a:r>
              <a:rPr altLang="en-IN" dirty="0" sz="2400" lang="en-US">
                <a:latin typeface="Tahoma"/>
              </a:rPr>
              <a:t>u</a:t>
            </a:r>
            <a:r>
              <a:rPr altLang="en-IN" dirty="0" sz="2400" lang="en-US">
                <a:latin typeface="Tahoma"/>
              </a:rPr>
              <a:t>l</a:t>
            </a:r>
            <a:r>
              <a:rPr altLang="en-IN" dirty="0" sz="2400" lang="en-US">
                <a:latin typeface="Tahoma"/>
              </a:rPr>
              <a:t> </a:t>
            </a:r>
            <a:r>
              <a:rPr altLang="en-IN" dirty="0" sz="2400" lang="en-US">
                <a:latin typeface="Tahoma"/>
              </a:rPr>
              <a:t>Kumar </a:t>
            </a:r>
            <a:endParaRPr altLang="en-US" lang="zh-CN"/>
          </a:p>
          <a:p>
            <a:r>
              <a:rPr dirty="0" sz="2400" lang="en-US">
                <a:latin typeface="Tahoma"/>
              </a:rPr>
              <a:t>REGISTER NO</a:t>
            </a:r>
            <a:r>
              <a:rPr altLang="en-IN" dirty="0" sz="2400" lang="en-US">
                <a:latin typeface="Tahoma"/>
              </a:rPr>
              <a:t> </a:t>
            </a:r>
            <a:r>
              <a:rPr altLang="en-IN" dirty="0" sz="2400" lang="en-US">
                <a:latin typeface="Tahoma"/>
              </a:rPr>
              <a:t> </a:t>
            </a:r>
            <a:r>
              <a:rPr altLang="en-IN" dirty="0" sz="2400" lang="en-US">
                <a:latin typeface="Tahoma"/>
              </a:rPr>
              <a:t> </a:t>
            </a:r>
            <a:r>
              <a:rPr altLang="en-IN" dirty="0" sz="2400" lang="en-US">
                <a:latin typeface="Tahoma"/>
              </a:rPr>
              <a:t> </a:t>
            </a:r>
            <a:r>
              <a:rPr altLang="en-IN" dirty="0" sz="2400" lang="en-US">
                <a:latin typeface="Tahoma"/>
              </a:rPr>
              <a:t> </a:t>
            </a:r>
            <a:r>
              <a:rPr altLang="en-IN" dirty="0" sz="2400" lang="en-US">
                <a:latin typeface="Tahoma"/>
              </a:rPr>
              <a:t> </a:t>
            </a:r>
            <a:r>
              <a:rPr altLang="en-IN" dirty="0" sz="2400" lang="en-US">
                <a:latin typeface="Tahoma"/>
              </a:rPr>
              <a:t>3</a:t>
            </a:r>
            <a:r>
              <a:rPr altLang="en-IN" dirty="0" sz="2400" lang="en-US">
                <a:latin typeface="Tahoma"/>
              </a:rPr>
              <a:t>1</a:t>
            </a:r>
            <a:r>
              <a:rPr altLang="en-IN" dirty="0" sz="2400" lang="en-US">
                <a:latin typeface="Tahoma"/>
              </a:rPr>
              <a:t>2</a:t>
            </a:r>
            <a:r>
              <a:rPr altLang="en-IN" dirty="0" sz="2400" lang="en-US">
                <a:latin typeface="Tahoma"/>
              </a:rPr>
              <a:t>2</a:t>
            </a:r>
            <a:r>
              <a:rPr altLang="en-IN" dirty="0" sz="2400" lang="en-US">
                <a:latin typeface="Tahoma"/>
              </a:rPr>
              <a:t>0</a:t>
            </a:r>
            <a:r>
              <a:rPr altLang="en-IN" dirty="0" sz="2400" lang="en-US">
                <a:latin typeface="Tahoma"/>
              </a:rPr>
              <a:t>5</a:t>
            </a:r>
            <a:r>
              <a:rPr altLang="en-IN" dirty="0" sz="2400" lang="en-US">
                <a:latin typeface="Tahoma"/>
              </a:rPr>
              <a:t>3</a:t>
            </a:r>
            <a:r>
              <a:rPr altLang="en-IN" dirty="0" sz="2400" lang="en-US">
                <a:latin typeface="Tahoma"/>
              </a:rPr>
              <a:t>1</a:t>
            </a:r>
            <a:r>
              <a:rPr altLang="en-IN" dirty="0" sz="2400" lang="en-US">
                <a:latin typeface="Tahoma"/>
              </a:rPr>
              <a:t>4</a:t>
            </a:r>
            <a:r>
              <a:rPr altLang="en-IN" dirty="0" sz="2400" lang="en-US">
                <a:latin typeface="Tahoma"/>
              </a:rPr>
              <a:t>/</a:t>
            </a:r>
            <a:r>
              <a:rPr altLang="en-IN" dirty="0" sz="2400" lang="en-US">
                <a:latin typeface="Tahoma"/>
              </a:rPr>
              <a:t>a</a:t>
            </a:r>
            <a:r>
              <a:rPr altLang="en-IN" dirty="0" sz="2400" lang="en-US">
                <a:latin typeface="Tahoma"/>
              </a:rPr>
              <a:t>s</a:t>
            </a:r>
            <a:r>
              <a:rPr altLang="en-IN" dirty="0" sz="2400" lang="en-US">
                <a:latin typeface="Tahoma"/>
              </a:rPr>
              <a:t>u</a:t>
            </a:r>
            <a:r>
              <a:rPr altLang="en-IN" dirty="0" sz="2400" lang="en-US">
                <a:latin typeface="Tahoma"/>
              </a:rPr>
              <a:t>n</a:t>
            </a:r>
            <a:r>
              <a:rPr altLang="en-IN" dirty="0" sz="2400" lang="en-US">
                <a:latin typeface="Tahoma"/>
              </a:rPr>
              <a:t>m</a:t>
            </a:r>
            <a:r>
              <a:rPr altLang="en-IN" dirty="0" sz="2400" lang="en-US">
                <a:latin typeface="Tahoma"/>
              </a:rPr>
              <a:t>2</a:t>
            </a:r>
            <a:r>
              <a:rPr altLang="en-IN" dirty="0" sz="2400" lang="en-US">
                <a:latin typeface="Tahoma"/>
              </a:rPr>
              <a:t>8</a:t>
            </a:r>
            <a:r>
              <a:rPr altLang="en-IN" dirty="0" sz="2400" lang="en-US">
                <a:latin typeface="Tahoma"/>
              </a:rPr>
              <a:t>5</a:t>
            </a:r>
            <a:r>
              <a:rPr altLang="en-IN" dirty="0" sz="2400" lang="en-US">
                <a:latin typeface="Tahoma"/>
              </a:rPr>
              <a:t>a</a:t>
            </a:r>
            <a:r>
              <a:rPr altLang="en-IN" dirty="0" sz="2400" lang="en-US">
                <a:latin typeface="Tahoma"/>
              </a:rPr>
              <a:t>2</a:t>
            </a:r>
            <a:r>
              <a:rPr altLang="en-IN" dirty="0" sz="2400" lang="en-US">
                <a:latin typeface="Tahoma"/>
              </a:rPr>
              <a:t>2</a:t>
            </a:r>
            <a:r>
              <a:rPr altLang="en-IN" dirty="0" sz="2400" lang="en-US">
                <a:latin typeface="Tahoma"/>
              </a:rPr>
              <a:t>3</a:t>
            </a:r>
            <a:r>
              <a:rPr altLang="en-IN" dirty="0" sz="2400" lang="en-US">
                <a:latin typeface="Tahoma"/>
              </a:rPr>
              <a:t>0</a:t>
            </a:r>
            <a:r>
              <a:rPr altLang="en-IN" dirty="0" sz="2400" lang="en-US">
                <a:latin typeface="Tahoma"/>
              </a:rPr>
              <a:t>4</a:t>
            </a:r>
            <a:endParaRPr altLang="en-US" lang="zh-CN"/>
          </a:p>
          <a:p>
            <a:endParaRPr altLang="en-US" lang="zh-CN"/>
          </a:p>
          <a:p>
            <a:endParaRPr altLang="en-US" lang="zh-CN"/>
          </a:p>
          <a:p>
            <a:endParaRPr altLang="en-US" lang="zh-CN"/>
          </a:p>
          <a:p>
            <a:r>
              <a:rPr dirty="0" sz="2400" lang="en-US">
                <a:latin typeface="Tahoma"/>
              </a:rPr>
              <a:t>DEPARTMENT	</a:t>
            </a:r>
            <a:r>
              <a:rPr altLang="en-IN" dirty="0" sz="2400" lang="en-US">
                <a:latin typeface="Tahoma"/>
              </a:rPr>
              <a:t> </a:t>
            </a:r>
            <a:r>
              <a:rPr dirty="0" sz="2400" lang="en-US">
                <a:latin typeface="Tahoma"/>
              </a:rPr>
              <a:t>: B.COM(GENREL)  </a:t>
            </a:r>
            <a:endParaRPr altLang="en-US" lang="zh-CN"/>
          </a:p>
          <a:p>
            <a:r>
              <a:rPr dirty="0" sz="2400" lang="en-US">
                <a:latin typeface="Tahoma"/>
              </a:rPr>
              <a:t>COLLEGE		</a:t>
            </a:r>
            <a:r>
              <a:rPr altLang="en-IN" dirty="0" sz="2400" lang="en-US">
                <a:latin typeface="Tahoma"/>
              </a:rPr>
              <a:t> </a:t>
            </a:r>
            <a:r>
              <a:rPr altLang="en-IN" dirty="0" sz="2400" lang="en-US">
                <a:latin typeface="Tahoma"/>
              </a:rPr>
              <a:t> </a:t>
            </a:r>
            <a:r>
              <a:rPr altLang="en-IN" dirty="0" sz="2400" lang="en-US">
                <a:latin typeface="Tahoma"/>
              </a:rPr>
              <a:t> </a:t>
            </a:r>
            <a:r>
              <a:rPr altLang="en-IN" dirty="0" sz="2400" lang="en-US">
                <a:latin typeface="Tahoma"/>
              </a:rPr>
              <a:t> </a:t>
            </a:r>
            <a:r>
              <a:rPr altLang="en-IN" dirty="0" sz="2400" lang="en-US">
                <a:latin typeface="Tahoma"/>
              </a:rPr>
              <a:t> </a:t>
            </a:r>
            <a:r>
              <a:rPr altLang="en-IN" dirty="0" sz="2400" lang="en-US">
                <a:latin typeface="Tahoma"/>
              </a:rPr>
              <a:t> </a:t>
            </a:r>
            <a:r>
              <a:rPr altLang="en-IN" dirty="0" sz="2400" lang="en-US">
                <a:latin typeface="Tahoma"/>
              </a:rPr>
              <a:t> </a:t>
            </a:r>
            <a:r>
              <a:rPr dirty="0" sz="2400" lang="en-US">
                <a:latin typeface="Tahoma"/>
              </a:rPr>
              <a:t>: SRIDEVI ART&amp; SCIENCE COLLEG</a:t>
            </a:r>
            <a:r>
              <a:rPr altLang="en-IN" dirty="0" sz="2400" lang="en-US">
                <a:latin typeface="Tahoma"/>
              </a:rPr>
              <a:t>E</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TextBox 1"/>
          <p:cNvSpPr txBox="1"/>
          <p:nvPr/>
        </p:nvSpPr>
        <p:spPr>
          <a:xfrm>
            <a:off x="838200" y="1447800"/>
            <a:ext cx="8610600" cy="4358640"/>
          </a:xfrm>
          <a:prstGeom prst="rect"/>
          <a:noFill/>
        </p:spPr>
        <p:txBody>
          <a:bodyPr rtlCol="0" wrap="square">
            <a:spAutoFit/>
          </a:bodyPr>
          <a:p>
            <a:r>
              <a:rPr dirty="0" lang="en-US"/>
              <a:t>In the "Employee Performance Analysis Using Excel" project, the modeling phase involves setting up the Excel workbook with various tools and techniques to analyze and visualize the data effectively. Here's how each component will be used:</a:t>
            </a:r>
          </a:p>
          <a:p>
            <a:pPr indent="-342900" marL="342900">
              <a:buAutoNum type="arabicPeriod"/>
            </a:pPr>
            <a:r>
              <a:rPr dirty="0" lang="en-US"/>
              <a:t>Data Filtering</a:t>
            </a:r>
          </a:p>
          <a:p>
            <a:pPr indent="-285750" marL="285750">
              <a:buFont typeface="Wingdings" panose="05000000000000000000" pitchFamily="2" charset="2"/>
              <a:buChar char="§"/>
            </a:pPr>
            <a:r>
              <a:rPr dirty="0" lang="en-US"/>
              <a:t>Purpose: To sort and refine the data to focus on specific criteria, such as department, date range, or individual employee performance.</a:t>
            </a:r>
          </a:p>
          <a:p>
            <a:pPr indent="-285750" marL="285750">
              <a:buFont typeface="Wingdings" panose="05000000000000000000" pitchFamily="2" charset="2"/>
              <a:buChar char="§"/>
            </a:pPr>
            <a:r>
              <a:rPr dirty="0" lang="en-US"/>
              <a:t>Implementation: Excel's filtering feature will be applied to datasets, allowing users to easily narrow down the data to view only the relevant information. For example, filtering by department or by performance rating.</a:t>
            </a:r>
          </a:p>
          <a:p>
            <a:r>
              <a:rPr dirty="0" lang="en-US"/>
              <a:t>2. Pivot Tables</a:t>
            </a:r>
          </a:p>
          <a:p>
            <a:pPr indent="-285750" marL="285750">
              <a:buFont typeface="Wingdings" panose="05000000000000000000" pitchFamily="2" charset="2"/>
              <a:buChar char="§"/>
            </a:pPr>
            <a:r>
              <a:rPr dirty="0" lang="en-US"/>
              <a:t>Purpose: To summarize and analyze large datasets by grouping and aggregating data based on different performance metrics.•</a:t>
            </a:r>
          </a:p>
          <a:p>
            <a:pPr indent="-285750" marL="285750">
              <a:buFont typeface="Wingdings" panose="05000000000000000000" pitchFamily="2" charset="2"/>
              <a:buChar char="§"/>
            </a:pPr>
            <a:r>
              <a:rPr dirty="0" lang="en-US"/>
              <a:t>Implementation: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2437130" cy="5467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Picture 10"/>
          <p:cNvPicPr>
            <a:picLocks noChangeAspect="1"/>
          </p:cNvPicPr>
          <p:nvPr/>
        </p:nvPicPr>
        <p:blipFill>
          <a:blip xmlns:r="http://schemas.openxmlformats.org/officeDocument/2006/relationships" r:embed="rId2"/>
          <a:stretch>
            <a:fillRect/>
          </a:stretch>
        </p:blipFill>
        <p:spPr>
          <a:xfrm>
            <a:off x="1753014" y="1380597"/>
            <a:ext cx="6781386" cy="4258203"/>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89"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TextBox 2"/>
          <p:cNvSpPr txBox="1"/>
          <p:nvPr/>
        </p:nvSpPr>
        <p:spPr>
          <a:xfrm>
            <a:off x="1219200" y="1828800"/>
            <a:ext cx="7398068" cy="2491740"/>
          </a:xfrm>
          <a:prstGeom prst="rect"/>
          <a:noFill/>
        </p:spPr>
        <p:txBody>
          <a:bodyPr rtlCol="0" wrap="square">
            <a:spAutoFit/>
          </a:bodyPr>
          <a:p>
            <a:r>
              <a:rPr dirty="0" lang="en-US"/>
              <a:t>The “Employee Performance Analysis Using Excel” project provides a robust and user-friendly solution for evaluating and managing employee performance. By leveraging Excel’s powerful  tools-such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9" name=""/>
        <p:cNvGrpSpPr/>
        <p:nvPr/>
      </p:nvGrpSpPr>
      <p:grpSpPr>
        <a:xfrm>
          <a:off x="0" y="0"/>
          <a:ext cx="0" cy="0"/>
          <a:chOff x="0" y="0"/>
          <a:chExt cx="0" cy="0"/>
        </a:xfrm>
      </p:grpSpPr>
      <p:sp>
        <p:nvSpPr>
          <p:cNvPr id="1048608"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40" name="object 3"/>
          <p:cNvGrpSpPr/>
          <p:nvPr/>
        </p:nvGrpSpPr>
        <p:grpSpPr>
          <a:xfrm>
            <a:off x="7443849" y="0"/>
            <a:ext cx="4752975" cy="6863080"/>
            <a:chOff x="7443849" y="0"/>
            <a:chExt cx="4752975" cy="6863080"/>
          </a:xfrm>
        </p:grpSpPr>
        <p:sp>
          <p:nvSpPr>
            <p:cNvPr id="1048609"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0"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1"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2"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3"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4"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5"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6"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7"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18"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19"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0"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1"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2" name="object 17"/>
          <p:cNvSpPr txBox="1">
            <a:spLocks noGrp="1"/>
          </p:cNvSpPr>
          <p:nvPr>
            <p:ph type="title"/>
          </p:nvPr>
        </p:nvSpPr>
        <p:spPr>
          <a:xfrm>
            <a:off x="739775" y="829627"/>
            <a:ext cx="3909695" cy="12611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sp>
        <p:nvSpPr>
          <p:cNvPr id="1048623" name="object 22"/>
          <p:cNvSpPr txBox="1">
            <a:spLocks noGrp="1"/>
          </p:cNvSpPr>
          <p:nvPr>
            <p:ph type="sldNum" sz="quarter" idx="12"/>
          </p:nvPr>
        </p:nvSpPr>
        <p:spPr>
          <a:xfrm>
            <a:off x="8590663" y="6156932"/>
            <a:ext cx="68333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grpSp>
        <p:nvGrpSpPr>
          <p:cNvPr id="41"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4"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42" name=""/>
        <p:cNvGrpSpPr/>
        <p:nvPr/>
      </p:nvGrpSpPr>
      <p:grpSpPr>
        <a:xfrm>
          <a:off x="0" y="0"/>
          <a:ext cx="0" cy="0"/>
          <a:chOff x="0" y="0"/>
          <a:chExt cx="0" cy="0"/>
        </a:xfrm>
      </p:grpSpPr>
      <p:sp>
        <p:nvSpPr>
          <p:cNvPr id="1048625"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43" name="object 3"/>
          <p:cNvGrpSpPr/>
          <p:nvPr/>
        </p:nvGrpSpPr>
        <p:grpSpPr>
          <a:xfrm>
            <a:off x="7443849" y="0"/>
            <a:ext cx="4752975" cy="6863080"/>
            <a:chOff x="7443849" y="0"/>
            <a:chExt cx="4752975" cy="6863080"/>
          </a:xfrm>
        </p:grpSpPr>
        <p:sp>
          <p:nvSpPr>
            <p:cNvPr id="1048626"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7"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8"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29"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0"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1"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2"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3"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4"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5"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6"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7"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8"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44"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39" name="object 21"/>
          <p:cNvSpPr txBox="1">
            <a:spLocks noGrp="1"/>
          </p:cNvSpPr>
          <p:nvPr>
            <p:ph type="title"/>
          </p:nvPr>
        </p:nvSpPr>
        <p:spPr>
          <a:xfrm>
            <a:off x="739775" y="445388"/>
            <a:ext cx="2357120" cy="5467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0" name="object 22"/>
          <p:cNvSpPr txBox="1">
            <a:spLocks noGrp="1"/>
          </p:cNvSpPr>
          <p:nvPr>
            <p:ph type="sldNum" sz="quarter" idx="12"/>
          </p:nvPr>
        </p:nvSpPr>
        <p:spPr>
          <a:xfrm>
            <a:off x="8590663" y="6156932"/>
            <a:ext cx="68333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1"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grpSp>
        <p:nvGrpSpPr>
          <p:cNvPr id="46" name="object 2"/>
          <p:cNvGrpSpPr/>
          <p:nvPr/>
        </p:nvGrpSpPr>
        <p:grpSpPr>
          <a:xfrm>
            <a:off x="7991475" y="2933700"/>
            <a:ext cx="2762250" cy="3257550"/>
            <a:chOff x="7991475" y="2933700"/>
            <a:chExt cx="2762250" cy="3257550"/>
          </a:xfrm>
        </p:grpSpPr>
        <p:sp>
          <p:nvSpPr>
            <p:cNvPr id="104864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4"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5"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sp>
        <p:nvSpPr>
          <p:cNvPr id="1048646" name="object 10"/>
          <p:cNvSpPr txBox="1">
            <a:spLocks noGrp="1"/>
          </p:cNvSpPr>
          <p:nvPr>
            <p:ph type="sldNum" sz="quarter" idx="12"/>
          </p:nvPr>
        </p:nvSpPr>
        <p:spPr>
          <a:xfrm>
            <a:off x="8590663" y="6156932"/>
            <a:ext cx="68333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TextBox 10"/>
          <p:cNvSpPr txBox="1"/>
          <p:nvPr/>
        </p:nvSpPr>
        <p:spPr>
          <a:xfrm>
            <a:off x="685800" y="2438400"/>
            <a:ext cx="7010400" cy="2529840"/>
          </a:xfrm>
          <a:prstGeom prst="rect"/>
          <a:noFill/>
        </p:spPr>
        <p:txBody>
          <a:bodyPr rtlCol="0" wrap="square">
            <a:spAutoFit/>
          </a:bodyPr>
          <a:p>
            <a:r>
              <a:rPr dirty="0" sz="2000" lang="en-US"/>
              <a:t>Employee Performance analysis using Excel involves evaluating and measuring an employee’s work effectiveness and efficiency based on key performance indicators (KPIS).   This data is than analyzed using Excel’s function and tools, such as pivot tables, charts, and conditional formatting, to identify patterns, strengths, and areas for improvement. The analysis helps in making informed decisions regarding training needs, promotions, and overall workforce optimization.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grpSp>
        <p:nvGrpSpPr>
          <p:cNvPr id="48" name="object 2"/>
          <p:cNvGrpSpPr/>
          <p:nvPr/>
        </p:nvGrpSpPr>
        <p:grpSpPr>
          <a:xfrm>
            <a:off x="8658225" y="2647950"/>
            <a:ext cx="3533775" cy="3810000"/>
            <a:chOff x="8658225" y="2647950"/>
            <a:chExt cx="3533775" cy="3810000"/>
          </a:xfrm>
        </p:grpSpPr>
        <p:sp>
          <p:nvSpPr>
            <p:cNvPr id="104864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0" name="object 6"/>
          <p:cNvSpPr/>
          <p:nvPr/>
        </p:nvSpPr>
        <p:spPr>
          <a:xfrm>
            <a:off x="6705600" y="1676400"/>
            <a:ext cx="228600" cy="239554"/>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1" name="object 7"/>
          <p:cNvSpPr txBox="1">
            <a:spLocks noGrp="1"/>
          </p:cNvSpPr>
          <p:nvPr>
            <p:ph type="title"/>
          </p:nvPr>
        </p:nvSpPr>
        <p:spPr>
          <a:xfrm>
            <a:off x="739775" y="829627"/>
            <a:ext cx="5263515" cy="12611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sp>
        <p:nvSpPr>
          <p:cNvPr id="1048652" name="object 10"/>
          <p:cNvSpPr txBox="1">
            <a:spLocks noGrp="1"/>
          </p:cNvSpPr>
          <p:nvPr>
            <p:ph type="sldNum" sz="quarter" idx="12"/>
          </p:nvPr>
        </p:nvSpPr>
        <p:spPr>
          <a:xfrm>
            <a:off x="8590663" y="6156932"/>
            <a:ext cx="68333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TextBox 10"/>
          <p:cNvSpPr txBox="1"/>
          <p:nvPr/>
        </p:nvSpPr>
        <p:spPr>
          <a:xfrm>
            <a:off x="838200" y="19812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r>
              <a:rPr dirty="0" sz="2400" lang="en-US">
                <a:solidFill>
                  <a:srgbClr val="0D0D0D"/>
                </a:solidFill>
                <a:latin typeface="Times New Roman" panose="02020603050405020304" pitchFamily="18" charset="0"/>
                <a:cs typeface="Times New Roman" panose="02020603050405020304" pitchFamily="18" charset="0"/>
              </a:rPr>
              <a:t>	</a:t>
            </a:r>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4" name="TextBox 8"/>
          <p:cNvSpPr txBox="1"/>
          <p:nvPr/>
        </p:nvSpPr>
        <p:spPr>
          <a:xfrm>
            <a:off x="1524000" y="2416076"/>
            <a:ext cx="6705600" cy="1958341"/>
          </a:xfrm>
          <a:prstGeom prst="rect"/>
          <a:noFill/>
        </p:spPr>
        <p:txBody>
          <a:bodyPr rtlCol="0" wrap="square">
            <a:spAutoFit/>
          </a:bodyPr>
          <a:p>
            <a:r>
              <a:rPr dirty="0" lang="en-US"/>
              <a:t>Employee performance analysis using Excel involves evaluating and measuring an employee's work effectiveness and efficiency based on key performance indicators (KPIs). This data is then analyzed using Excel's functions and tools, such as pivot tables, charts, and conditional formatting, to identify patterns, strengths, and areas for improvement. The analysis helps in making informed decisions regarding training needs, promotions, and overall workforce optimization.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5"/>
          <p:cNvSpPr txBox="1">
            <a:spLocks noGrp="1"/>
          </p:cNvSpPr>
          <p:nvPr>
            <p:ph type="title"/>
          </p:nvPr>
        </p:nvSpPr>
        <p:spPr>
          <a:xfrm>
            <a:off x="699452" y="891793"/>
            <a:ext cx="5014595" cy="9817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sp>
        <p:nvSpPr>
          <p:cNvPr id="1048662" name="object 8"/>
          <p:cNvSpPr txBox="1">
            <a:spLocks noGrp="1"/>
          </p:cNvSpPr>
          <p:nvPr>
            <p:ph type="sldNum" sz="quarter" idx="12"/>
          </p:nvPr>
        </p:nvSpPr>
        <p:spPr>
          <a:xfrm>
            <a:off x="8590663" y="6156932"/>
            <a:ext cx="68333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3" name="TextBox 6"/>
          <p:cNvSpPr txBox="1"/>
          <p:nvPr/>
        </p:nvSpPr>
        <p:spPr>
          <a:xfrm>
            <a:off x="1143000" y="2133600"/>
            <a:ext cx="6172200" cy="1767840"/>
          </a:xfrm>
          <a:prstGeom prst="rect"/>
          <a:noFill/>
        </p:spPr>
        <p:txBody>
          <a:bodyPr rtlCol="0" wrap="square">
            <a:spAutoFit/>
          </a:bodyPr>
          <a:p>
            <a:pPr indent="-457200" marL="457200">
              <a:buFont typeface="Wingdings" panose="05000000000000000000" pitchFamily="2" charset="2"/>
              <a:buChar char="q"/>
            </a:pPr>
            <a:r>
              <a:rPr dirty="0" sz="2800" lang="en-US"/>
              <a:t>Human Resources (HR) Managers</a:t>
            </a:r>
          </a:p>
          <a:p>
            <a:pPr indent="-457200" marL="457200">
              <a:buFont typeface="Wingdings" panose="05000000000000000000" pitchFamily="2" charset="2"/>
              <a:buChar char="q"/>
            </a:pPr>
            <a:r>
              <a:rPr dirty="0" sz="2800" lang="en-US"/>
              <a:t>Department Managers/Supervisors</a:t>
            </a:r>
          </a:p>
          <a:p>
            <a:pPr indent="-457200" marL="457200">
              <a:buFont typeface="Wingdings" panose="05000000000000000000" pitchFamily="2" charset="2"/>
              <a:buChar char="q"/>
            </a:pPr>
            <a:r>
              <a:rPr dirty="0" sz="2800" lang="en-US"/>
              <a:t>Senior Management/Executives</a:t>
            </a:r>
          </a:p>
          <a:p>
            <a:pPr indent="-457200" marL="457200">
              <a:buFont typeface="Wingdings" panose="05000000000000000000" pitchFamily="2" charset="2"/>
              <a:buChar char="q"/>
            </a:pPr>
            <a:r>
              <a:rPr dirty="0" sz="2800" lang="en-US"/>
              <a:t>Employees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7" name="object 6"/>
          <p:cNvSpPr txBox="1">
            <a:spLocks noGrp="1"/>
          </p:cNvSpPr>
          <p:nvPr>
            <p:ph type="title"/>
          </p:nvPr>
        </p:nvSpPr>
        <p:spPr>
          <a:xfrm>
            <a:off x="558165" y="857885"/>
            <a:ext cx="9763125" cy="10801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sp>
        <p:nvSpPr>
          <p:cNvPr id="1048668" name="object 9"/>
          <p:cNvSpPr txBox="1">
            <a:spLocks noGrp="1"/>
          </p:cNvSpPr>
          <p:nvPr>
            <p:ph type="sldNum" sz="quarter" idx="12"/>
          </p:nvPr>
        </p:nvSpPr>
        <p:spPr>
          <a:xfrm>
            <a:off x="8590663" y="6156932"/>
            <a:ext cx="68333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9" name="TextBox 7"/>
          <p:cNvSpPr txBox="1"/>
          <p:nvPr/>
        </p:nvSpPr>
        <p:spPr>
          <a:xfrm>
            <a:off x="3276600" y="2209800"/>
            <a:ext cx="5895975" cy="2186940"/>
          </a:xfrm>
          <a:prstGeom prst="rect"/>
          <a:noFill/>
        </p:spPr>
        <p:txBody>
          <a:bodyPr rtlCol="0" wrap="square">
            <a:spAutoFit/>
          </a:bodyPr>
          <a:p>
            <a:pPr indent="-457200" marL="457200">
              <a:buFont typeface="Courier New" panose="02070309020205020404" pitchFamily="49" charset="0"/>
              <a:buChar char="o"/>
            </a:pPr>
            <a:r>
              <a:rPr dirty="0" sz="2800" lang="en-US"/>
              <a:t>Conditional formatting-Missing</a:t>
            </a:r>
          </a:p>
          <a:p>
            <a:pPr indent="-457200" marL="457200">
              <a:buFont typeface="Courier New" panose="02070309020205020404" pitchFamily="49" charset="0"/>
              <a:buChar char="o"/>
            </a:pPr>
            <a:r>
              <a:rPr dirty="0" sz="2800" lang="en-US"/>
              <a:t>Filter- Remove</a:t>
            </a:r>
          </a:p>
          <a:p>
            <a:pPr indent="-457200" marL="457200">
              <a:buFont typeface="Courier New" panose="02070309020205020404" pitchFamily="49" charset="0"/>
              <a:buChar char="o"/>
            </a:pPr>
            <a:r>
              <a:rPr dirty="0" sz="2800" lang="en-US"/>
              <a:t>Formula-Performance</a:t>
            </a:r>
          </a:p>
          <a:p>
            <a:pPr indent="-457200" marL="457200">
              <a:buFont typeface="Courier New" panose="02070309020205020404" pitchFamily="49" charset="0"/>
              <a:buChar char="o"/>
            </a:pPr>
            <a:r>
              <a:rPr dirty="0" sz="2800" lang="en-US"/>
              <a:t>Piot-Summery</a:t>
            </a:r>
          </a:p>
          <a:p>
            <a:pPr indent="-457200" marL="457200">
              <a:buFont typeface="Courier New" panose="02070309020205020404" pitchFamily="49" charset="0"/>
              <a:buChar char="o"/>
            </a:pPr>
            <a:r>
              <a:rPr dirty="0" sz="2800" lang="en-US"/>
              <a:t>Graph-Data </a:t>
            </a:r>
            <a:r>
              <a:rPr dirty="0" sz="2800" lang="en-US" err="1"/>
              <a:t>visuvalaiztion</a:t>
            </a:r>
            <a:endParaRPr dirty="0" sz="280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70" name="Title 1"/>
          <p:cNvSpPr>
            <a:spLocks noGrp="1"/>
          </p:cNvSpPr>
          <p:nvPr>
            <p:ph type="title"/>
          </p:nvPr>
        </p:nvSpPr>
        <p:spPr/>
        <p:txBody>
          <a:bodyPr/>
          <a:p>
            <a:r>
              <a:rPr dirty="0" lang="en-IN"/>
              <a:t>Dataset Description</a:t>
            </a:r>
          </a:p>
        </p:txBody>
      </p:sp>
      <p:sp>
        <p:nvSpPr>
          <p:cNvPr id="1048671" name="TextBox 4"/>
          <p:cNvSpPr txBox="1"/>
          <p:nvPr/>
        </p:nvSpPr>
        <p:spPr>
          <a:xfrm rot="10800000" flipV="1">
            <a:off x="1447800" y="1653689"/>
            <a:ext cx="7017068" cy="3863340"/>
          </a:xfrm>
          <a:prstGeom prst="rect"/>
          <a:noFill/>
        </p:spPr>
        <p:txBody>
          <a:bodyPr rtlCol="0" wrap="square">
            <a:spAutoFit/>
          </a:bodyPr>
          <a:p>
            <a:pPr indent="-571500" marL="571500">
              <a:buFont typeface="+mj-lt"/>
              <a:buAutoNum type="romanLcPeriod"/>
            </a:pPr>
            <a:r>
              <a:rPr dirty="0" sz="2800" lang="en-US"/>
              <a:t>Employee = Kaggle</a:t>
            </a:r>
          </a:p>
          <a:p>
            <a:pPr indent="-571500" marL="571500">
              <a:buFont typeface="+mj-lt"/>
              <a:buAutoNum type="romanLcPeriod"/>
            </a:pPr>
            <a:r>
              <a:rPr dirty="0" sz="2800" lang="en-US"/>
              <a:t>26 – Features</a:t>
            </a:r>
          </a:p>
          <a:p>
            <a:pPr indent="-571500" marL="571500">
              <a:buFont typeface="+mj-lt"/>
              <a:buAutoNum type="romanLcPeriod"/>
            </a:pPr>
            <a:r>
              <a:rPr dirty="0" sz="2800" lang="en-US"/>
              <a:t>9 – Features</a:t>
            </a:r>
          </a:p>
          <a:p>
            <a:pPr indent="-571500" marL="571500">
              <a:buFont typeface="+mj-lt"/>
              <a:buAutoNum type="romanLcPeriod"/>
            </a:pPr>
            <a:r>
              <a:rPr dirty="0" sz="2800" lang="en-US"/>
              <a:t>Emp ID –Number</a:t>
            </a:r>
          </a:p>
          <a:p>
            <a:pPr indent="-571500" marL="571500">
              <a:buFont typeface="+mj-lt"/>
              <a:buAutoNum type="romanLcPeriod"/>
            </a:pPr>
            <a:r>
              <a:rPr dirty="0" sz="2800" lang="en-US"/>
              <a:t>Name –Text</a:t>
            </a:r>
          </a:p>
          <a:p>
            <a:pPr indent="-571500" marL="571500">
              <a:buFont typeface="+mj-lt"/>
              <a:buAutoNum type="romanLcPeriod"/>
            </a:pPr>
            <a:r>
              <a:rPr dirty="0" sz="2800" lang="en-US"/>
              <a:t>Employee Type</a:t>
            </a:r>
          </a:p>
          <a:p>
            <a:pPr indent="-571500" marL="571500">
              <a:buFont typeface="+mj-lt"/>
              <a:buAutoNum type="romanLcPeriod"/>
            </a:pPr>
            <a:r>
              <a:rPr dirty="0" sz="2800" lang="en-US"/>
              <a:t>Performance level</a:t>
            </a:r>
          </a:p>
          <a:p>
            <a:pPr indent="-571500" marL="571500">
              <a:buFont typeface="+mj-lt"/>
              <a:buAutoNum type="romanLcPeriod"/>
            </a:pPr>
            <a:r>
              <a:rPr dirty="0" sz="2800" lang="en-US"/>
              <a:t>Gender- Male &amp; Female</a:t>
            </a:r>
          </a:p>
          <a:p>
            <a:pPr indent="-571500" marL="571500">
              <a:buFont typeface="+mj-lt"/>
              <a:buAutoNum type="romanLcPeriod"/>
            </a:pPr>
            <a:r>
              <a:rPr dirty="0" sz="2800" lang="en-US"/>
              <a:t>Employee Rating- Number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7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6" name="object 7"/>
          <p:cNvSpPr txBox="1">
            <a:spLocks noGrp="1"/>
          </p:cNvSpPr>
          <p:nvPr>
            <p:ph type="title"/>
          </p:nvPr>
        </p:nvSpPr>
        <p:spPr>
          <a:xfrm>
            <a:off x="739775" y="654938"/>
            <a:ext cx="8480425" cy="12611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7"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8" name="TextBox 8"/>
          <p:cNvSpPr txBox="1"/>
          <p:nvPr/>
        </p:nvSpPr>
        <p:spPr>
          <a:xfrm>
            <a:off x="2286000" y="2416076"/>
            <a:ext cx="7391400" cy="2246769"/>
          </a:xfrm>
          <a:prstGeom prst="rect"/>
          <a:noFill/>
        </p:spPr>
        <p:txBody>
          <a:bodyPr rtlCol="0" wrap="square">
            <a:spAutoFit/>
          </a:bodyPr>
          <a:p>
            <a:pPr algn="l" indent="-342900" marL="342900">
              <a:buFont typeface="Wingdings" panose="05000000000000000000" pitchFamily="2" charset="2"/>
              <a:buChar char="q"/>
            </a:pPr>
            <a:r>
              <a:rPr b="1" dirty="0" sz="2000" i="0" lang="en-US">
                <a:solidFill>
                  <a:srgbClr val="0D0D0D"/>
                </a:solidFill>
                <a:effectLst/>
                <a:latin typeface="Times New Roman" panose="02020603050405020304" pitchFamily="18" charset="0"/>
                <a:cs typeface="Times New Roman" panose="02020603050405020304" pitchFamily="18" charset="0"/>
              </a:rPr>
              <a:t>Predictive Analytics: </a:t>
            </a:r>
            <a:r>
              <a:rPr b="0" dirty="0" sz="2000" i="0" lang="en-US">
                <a:solidFill>
                  <a:srgbClr val="0D0D0D"/>
                </a:solidFill>
                <a:effectLst/>
                <a:latin typeface="Times New Roman" panose="02020603050405020304" pitchFamily="18" charset="0"/>
                <a:cs typeface="Times New Roman" panose="02020603050405020304" pitchFamily="18" charset="0"/>
              </a:rPr>
              <a:t>Integrating predictive models to forecast future performance trends based on histo</a:t>
            </a:r>
            <a:r>
              <a:rPr dirty="0" sz="2000" lang="en-US">
                <a:solidFill>
                  <a:srgbClr val="0D0D0D"/>
                </a:solidFill>
                <a:latin typeface="Times New Roman" panose="02020603050405020304" pitchFamily="18" charset="0"/>
                <a:cs typeface="Times New Roman" panose="02020603050405020304" pitchFamily="18" charset="0"/>
              </a:rPr>
              <a:t>rical data, giving managers a proactive approach to workforce planning.</a:t>
            </a:r>
          </a:p>
          <a:p>
            <a:pPr algn="l"/>
            <a:endParaRPr dirty="0" sz="2000" lang="en-US">
              <a:solidFill>
                <a:srgbClr val="0D0D0D"/>
              </a:solidFill>
              <a:latin typeface="Times New Roman" panose="02020603050405020304" pitchFamily="18" charset="0"/>
              <a:cs typeface="Times New Roman" panose="02020603050405020304" pitchFamily="18" charset="0"/>
            </a:endParaRPr>
          </a:p>
          <a:p>
            <a:pPr algn="l" indent="-342900" marL="342900">
              <a:buFont typeface="Wingdings" panose="05000000000000000000" pitchFamily="2" charset="2"/>
              <a:buChar char="q"/>
            </a:pPr>
            <a:r>
              <a:rPr b="1" dirty="0" sz="2000" i="0" lang="en-US">
                <a:solidFill>
                  <a:srgbClr val="0D0D0D"/>
                </a:solidFill>
                <a:effectLst/>
                <a:latin typeface="Times New Roman" panose="02020603050405020304" pitchFamily="18" charset="0"/>
                <a:cs typeface="Times New Roman" panose="02020603050405020304" pitchFamily="18" charset="0"/>
              </a:rPr>
              <a:t>Automated Alerts:</a:t>
            </a:r>
            <a:r>
              <a:rPr dirty="0" sz="2000" i="0" lang="en-US">
                <a:solidFill>
                  <a:srgbClr val="0D0D0D"/>
                </a:solidFill>
                <a:effectLst/>
                <a:latin typeface="Times New Roman" panose="02020603050405020304" pitchFamily="18" charset="0"/>
                <a:cs typeface="Times New Roman" panose="02020603050405020304" pitchFamily="18" charset="0"/>
              </a:rPr>
              <a:t> The tool can be set up to send automated alerts for critical performance issues ensuring that managers are immediately notified when attention needed</a:t>
            </a:r>
            <a:endParaRPr b="1" dirty="0" sz="20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S.Karunakaran Srinivasan</cp:lastModifiedBy>
  <dcterms:created xsi:type="dcterms:W3CDTF">2024-03-23T16:07:22Z</dcterms:created>
  <dcterms:modified xsi:type="dcterms:W3CDTF">2024-09-06T04:36:09Z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4a74df51ec1b43eeb66587e914a65e9c</vt:lpwstr>
  </property>
</Properties>
</file>