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2" r:id="rId4"/>
    <p:sldId id="301" r:id="rId5"/>
    <p:sldId id="303" r:id="rId6"/>
    <p:sldId id="305" r:id="rId7"/>
    <p:sldId id="306" r:id="rId8"/>
    <p:sldId id="263" r:id="rId9"/>
    <p:sldId id="270" r:id="rId10"/>
    <p:sldId id="304" r:id="rId11"/>
    <p:sldId id="307" r:id="rId12"/>
    <p:sldId id="308" r:id="rId13"/>
    <p:sldId id="30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88D13-D39A-4F40-9F9D-5DAF306B2FD4}">
  <a:tblStyle styleId="{F0788D13-D39A-4F40-9F9D-5DAF306B2F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72B3F6-C658-4C73-A165-8FEE6EE45C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4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9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815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19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58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73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69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1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9" r:id="rId4"/>
    <p:sldLayoutId id="2147483662" r:id="rId5"/>
    <p:sldLayoutId id="2147483665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</a:t>
            </a:r>
            <a:br>
              <a:rPr lang="en" dirty="0"/>
            </a:br>
            <a:r>
              <a:rPr lang="en" dirty="0"/>
              <a:t>Java Programming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4579371" y="1852448"/>
            <a:ext cx="4367560" cy="2771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JVM (Java Virtual Machine) </a:t>
            </a:r>
            <a:r>
              <a:rPr lang="en-US" dirty="0"/>
              <a:t>is a very important part of both JDK and JRE because it is contained or inbuilt in both.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JDK, JRE and JVM</a:t>
            </a: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2907822" y="2018876"/>
            <a:ext cx="520561" cy="520561"/>
          </a:xfrm>
          <a:custGeom>
            <a:avLst/>
            <a:gdLst/>
            <a:ahLst/>
            <a:cxnLst/>
            <a:rect l="l" t="t" r="r" b="b"/>
            <a:pathLst>
              <a:path w="37437" h="37437" extrusionOk="0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1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5A6EB409-9194-FCAA-3D09-B3164EAB8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51" t="8583" r="18651" b="6672"/>
          <a:stretch/>
        </p:blipFill>
        <p:spPr>
          <a:xfrm>
            <a:off x="680521" y="1058736"/>
            <a:ext cx="3623466" cy="35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7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Hello World In JAVA</a:t>
            </a:r>
            <a:endParaRPr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D718B4-6F11-F4CB-6CA3-5EEF6BECB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2" y="1333327"/>
            <a:ext cx="784969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8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03786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Compilation and Execution</a:t>
            </a:r>
            <a:endParaRPr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FADAF0-9ED1-6DD4-C29E-0B85BA1C2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0" y="3549666"/>
            <a:ext cx="4877481" cy="1076475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F00767DE-A4BD-2651-BD59-C8AC03222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10" y="924364"/>
            <a:ext cx="4934639" cy="1457528"/>
          </a:xfrm>
          <a:prstGeom prst="rect">
            <a:avLst/>
          </a:prstGeom>
        </p:spPr>
      </p:pic>
      <p:pic>
        <p:nvPicPr>
          <p:cNvPr id="10" name="Picture 9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B22CCCF8-68E2-31DF-58A5-B0B647295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902" y="1983227"/>
            <a:ext cx="2640981" cy="17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0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57989" y="2067144"/>
            <a:ext cx="6967115" cy="100921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6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528145" y="343200"/>
            <a:ext cx="809559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528145" y="1148140"/>
            <a:ext cx="8037745" cy="3297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What is java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Applications of Java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Different Java Editions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JDK, JRE and JVM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Java setup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Simple Hello World in Java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Compilation and Execution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263462" y="1871638"/>
            <a:ext cx="5596757" cy="2506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dirty="0"/>
              <a:t>Java is a programming language and a platform.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/>
              <a:t>Java is a high level, robust, object-oriented and secure programming language.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/>
              <a:t>It is a general-purpose programming language intended to let programmers write once, run anywhere.</a:t>
            </a:r>
          </a:p>
          <a:p>
            <a:pPr marL="285750" indent="-285750" algn="just"/>
            <a:endParaRPr lang="en-US" dirty="0"/>
          </a:p>
          <a:p>
            <a:pPr marL="285750" indent="-285750" algn="just"/>
            <a:endParaRPr lang="en-US" dirty="0"/>
          </a:p>
        </p:txBody>
      </p:sp>
      <p:sp>
        <p:nvSpPr>
          <p:cNvPr id="4" name="Google Shape;362;p30">
            <a:extLst>
              <a:ext uri="{FF2B5EF4-FFF2-40B4-BE49-F238E27FC236}">
                <a16:creationId xmlns:a16="http://schemas.microsoft.com/office/drawing/2014/main" id="{1C4F0C6D-01A2-D83A-1024-90B0B5D18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0514" y="765144"/>
            <a:ext cx="4941342" cy="819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JAVA?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709601" y="2090187"/>
            <a:ext cx="3428847" cy="2097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2400" dirty="0"/>
              <a:t>Desktop Applications </a:t>
            </a:r>
          </a:p>
          <a:p>
            <a:pPr marL="285750" indent="-285750"/>
            <a:r>
              <a:rPr lang="en-IN" sz="2400" dirty="0"/>
              <a:t>Web Applications</a:t>
            </a:r>
          </a:p>
          <a:p>
            <a:pPr marL="285750" indent="-285750"/>
            <a:r>
              <a:rPr lang="en-IN" sz="2400" dirty="0"/>
              <a:t>Mobile</a:t>
            </a:r>
          </a:p>
          <a:p>
            <a:pPr marL="285750" indent="-285750"/>
            <a:r>
              <a:rPr lang="en-IN" sz="2400" dirty="0"/>
              <a:t>Embedded System</a:t>
            </a:r>
          </a:p>
          <a:p>
            <a:pPr marL="285750" indent="-285750"/>
            <a:r>
              <a:rPr lang="en-IN" sz="2400" dirty="0"/>
              <a:t>Enterprise Applications</a:t>
            </a:r>
          </a:p>
          <a:p>
            <a:pPr marL="285750" indent="-285750"/>
            <a:r>
              <a:rPr lang="en-IN" sz="2400" dirty="0"/>
              <a:t>Robotics</a:t>
            </a:r>
          </a:p>
          <a:p>
            <a:pPr marL="285750" indent="-285750"/>
            <a:r>
              <a:rPr lang="en-IN" sz="2400" dirty="0"/>
              <a:t>Games, etc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19390" y="774187"/>
            <a:ext cx="445261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Applications Of JAVA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AA95578-6759-7E9F-ACB0-435DB324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24" y="1376362"/>
            <a:ext cx="33432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9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362760" y="1987710"/>
            <a:ext cx="7961434" cy="2308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Java SE - </a:t>
            </a:r>
            <a:r>
              <a:rPr lang="en-US" sz="2000" dirty="0"/>
              <a:t>It is a Java programming platform.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Java EE - </a:t>
            </a:r>
            <a:r>
              <a:rPr lang="en-US" sz="2000" dirty="0"/>
              <a:t>It is an enterprise platform that is mainly used to develop web and enterprise applications.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Java ME </a:t>
            </a:r>
            <a:r>
              <a:rPr lang="en-US" sz="2000" dirty="0"/>
              <a:t>- It is a micro platform that is dedicated to mobile applications.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53397" y="782070"/>
            <a:ext cx="696392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Java Editions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3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315464" y="1853090"/>
            <a:ext cx="8134854" cy="542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dirty="0"/>
              <a:t>Before setting up we need to check is Java already installed in your working system or not 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342976" y="908193"/>
            <a:ext cx="696392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Setup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B1AF7-A69C-EE1E-9A3B-C6001BA351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9"/>
          <a:stretch/>
        </p:blipFill>
        <p:spPr>
          <a:xfrm>
            <a:off x="342976" y="2747756"/>
            <a:ext cx="8458047" cy="10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5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342976" y="1766380"/>
            <a:ext cx="8134854" cy="542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dirty="0"/>
              <a:t>Using this URL you can download the latest version of Java https://www.oracle.com/java/technologies/downloads/#jdk17-windows.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342976" y="908193"/>
            <a:ext cx="696392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Setup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E5D21F-6E28-4736-6C54-984E71DE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31" y="2733313"/>
            <a:ext cx="7619048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1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61;p30">
            <a:extLst>
              <a:ext uri="{FF2B5EF4-FFF2-40B4-BE49-F238E27FC236}">
                <a16:creationId xmlns:a16="http://schemas.microsoft.com/office/drawing/2014/main" id="{BB11E605-8762-057C-D1E0-F58FFCFA2021}"/>
              </a:ext>
            </a:extLst>
          </p:cNvPr>
          <p:cNvSpPr txBox="1">
            <a:spLocks/>
          </p:cNvSpPr>
          <p:nvPr/>
        </p:nvSpPr>
        <p:spPr>
          <a:xfrm>
            <a:off x="504573" y="1332828"/>
            <a:ext cx="8134854" cy="48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successful installation of java run java -version in command prompt.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CCA9B1-3EF3-D7BE-FC23-4DF0749CB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73" y="2050549"/>
            <a:ext cx="7619048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4579371" y="1852448"/>
            <a:ext cx="4367560" cy="2771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Java Development Kit (JDK) </a:t>
            </a:r>
            <a:r>
              <a:rPr lang="en-US" dirty="0"/>
              <a:t>is a software development environment used for developing Java applications and applets.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JRE (Java Runtime Environment) </a:t>
            </a:r>
            <a:r>
              <a:rPr lang="en-US" dirty="0"/>
              <a:t>is an installation package that provides an environment to only run(not develop) the java program.</a:t>
            </a: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JDK, JRE and JVM</a:t>
            </a: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2907822" y="2018876"/>
            <a:ext cx="520561" cy="520561"/>
          </a:xfrm>
          <a:custGeom>
            <a:avLst/>
            <a:gdLst/>
            <a:ahLst/>
            <a:cxnLst/>
            <a:rect l="l" t="t" r="r" b="b"/>
            <a:pathLst>
              <a:path w="37437" h="37437" extrusionOk="0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1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5A6EB409-9194-FCAA-3D09-B3164EAB8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51" t="8583" r="18651" b="6672"/>
          <a:stretch/>
        </p:blipFill>
        <p:spPr>
          <a:xfrm>
            <a:off x="680521" y="1058736"/>
            <a:ext cx="3623466" cy="3565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307</Words>
  <Application>Microsoft Office PowerPoint</Application>
  <PresentationFormat>On-screen Show 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Anaheim</vt:lpstr>
      <vt:lpstr>Arial</vt:lpstr>
      <vt:lpstr>Nunito Light</vt:lpstr>
      <vt:lpstr>Overpass Mono</vt:lpstr>
      <vt:lpstr>Raleway SemiBold</vt:lpstr>
      <vt:lpstr>Roboto</vt:lpstr>
      <vt:lpstr>Roboto Condensed Light</vt:lpstr>
      <vt:lpstr>Programming Lesson by Slidesgo</vt:lpstr>
      <vt:lpstr>Introduction To  Java Programming</vt:lpstr>
      <vt:lpstr>CONTENTS </vt:lpstr>
      <vt:lpstr>What is JAVA?</vt:lpstr>
      <vt:lpstr>Applications Of JAVA</vt:lpstr>
      <vt:lpstr>Different Java Editions</vt:lpstr>
      <vt:lpstr>JAVA Setup</vt:lpstr>
      <vt:lpstr>JAVA Setup</vt:lpstr>
      <vt:lpstr>PowerPoint Presentation</vt:lpstr>
      <vt:lpstr>JDK, JRE and JVM</vt:lpstr>
      <vt:lpstr>JDK, JRE and JVM</vt:lpstr>
      <vt:lpstr>Simple Hello World In JAVA</vt:lpstr>
      <vt:lpstr>Compilation and Execution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</dc:title>
  <cp:lastModifiedBy>., Gokulnath</cp:lastModifiedBy>
  <cp:revision>3</cp:revision>
  <dcterms:modified xsi:type="dcterms:W3CDTF">2023-02-09T11:06:27Z</dcterms:modified>
</cp:coreProperties>
</file>