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9" autoAdjust="0"/>
  </p:normalViewPr>
  <p:slideViewPr>
    <p:cSldViewPr>
      <p:cViewPr varScale="1">
        <p:scale>
          <a:sx n="58" d="100"/>
          <a:sy n="58" d="100"/>
        </p:scale>
        <p:origin x="8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C1C8-DC63-4055-90EE-F25D8AEA9ED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83D5-D3F8-4ACB-82D7-7D372E74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557727-A605-4823-A54F-ACD342C628FF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2CF7778-6397-4F9D-9075-73C5518F70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rriculum_vita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rial Black" panose="020B0A04020102020204" pitchFamily="34" charset="0"/>
              </a:rPr>
              <a:t> </a:t>
            </a:r>
            <a:br>
              <a:rPr lang="en-US" sz="4400" cap="none" dirty="0">
                <a:latin typeface="Arial Black" panose="020B0A04020102020204" pitchFamily="34" charset="0"/>
              </a:rPr>
            </a:br>
            <a:endParaRPr lang="en-US" sz="4400" cap="none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4648200"/>
            <a:ext cx="721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Gokulnath 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Analyst Trainee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gokulnath.b.Gokulnath@Capgemini.com</a:t>
            </a:r>
          </a:p>
        </p:txBody>
      </p:sp>
      <p:pic>
        <p:nvPicPr>
          <p:cNvPr id="1026" name="Picture 2" descr="C:\Users\peercareer\Desktop\linked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1212"/>
            <a:ext cx="477194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D985-14B3-4598-AC73-26CED92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3190-19F5-40E2-A6E9-40A440E2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What Is LinkedIn?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Features Of LinkedIn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How It Works?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429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7" y="1049986"/>
            <a:ext cx="8153400" cy="2895600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LinkedIn is a business and employment-focused social media platform that works through websites and mobile apps.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platform is primarily used for professional networking and career development, and allows job seekers to post their </a:t>
            </a:r>
            <a:r>
              <a:rPr lang="en-US" sz="2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Curriculum vitae"/>
              </a:rPr>
              <a:t>CVs</a:t>
            </a:r>
            <a:r>
              <a:rPr lang="en-US" sz="2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employers to post jobs.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300" b="0" dirty="0">
                <a:latin typeface="Arial" panose="020B0604020202020204" pitchFamily="34" charset="0"/>
                <a:cs typeface="Arial" panose="020B0604020202020204" pitchFamily="34" charset="0"/>
              </a:rPr>
              <a:t>LinkedIn allows both workers and employers to create profiles and connect with each other in an online social network which may represent real-world professional relationships.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40055"/>
            <a:ext cx="662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</a:t>
            </a:r>
            <a:r>
              <a:rPr lang="en-US" sz="4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LinkedIn?</a:t>
            </a:r>
          </a:p>
        </p:txBody>
      </p:sp>
    </p:spTree>
    <p:extLst>
      <p:ext uri="{BB962C8B-B14F-4D97-AF65-F5344CB8AC3E}">
        <p14:creationId xmlns:p14="http://schemas.microsoft.com/office/powerpoint/2010/main" val="21811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7747000" cy="368776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Alumni Search</a:t>
            </a:r>
            <a:r>
              <a:rPr lang="en-US" sz="2000" b="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With the Alumni search, you can find and add people to your LinkedIn network that are associated with a particular school and then further filter search results by where they work, job descriptions, and where they’re located.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Recommendations and Endorsement Profile Sections</a:t>
            </a:r>
            <a:r>
              <a:rPr lang="en-US" sz="2000" b="0" i="0" dirty="0">
                <a:solidFill>
                  <a:srgbClr val="3447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When applying for a new job, it’s very helpful to have testimonials and references to share with your potential new employer. With this feature, under the experience section, co-workers and employers can not only leave testimonials about your work ethic and skills, but they testify to specific skillsets that you are most proficient 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1338" y="228600"/>
            <a:ext cx="57999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5E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LinkedIn</a:t>
            </a:r>
            <a:endParaRPr lang="en-US" sz="4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5EA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8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987C190-09D7-42D3-B8BF-3BA32343E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265"/>
            <a:ext cx="3200400" cy="248501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0B8B-453B-46A2-B43F-7CF1FE80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381000"/>
            <a:ext cx="4343400" cy="257434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LinkedIn Page Gallery -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This section allows you to share relevant content you’ve produced on your public profile so that potential employers can see your thought-leadership and examples of the work you’ve done in your career.</a:t>
            </a:r>
          </a:p>
          <a:p>
            <a:pPr marL="0" indent="0">
              <a:lnSpc>
                <a:spcPct val="90000"/>
              </a:lnSpc>
            </a:pPr>
            <a:endParaRPr lang="en-IN" sz="22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E3886-2AA8-482D-B4B2-B56008DC26E4}"/>
              </a:ext>
            </a:extLst>
          </p:cNvPr>
          <p:cNvSpPr txBox="1"/>
          <p:nvPr/>
        </p:nvSpPr>
        <p:spPr>
          <a:xfrm>
            <a:off x="228600" y="3255806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Slideshare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Slideshare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LinkedIn allows you to share content that you’ve created for a webinar, presentation, or even your work portfolio and share in online without the hassle of trying to share a large PDF file with potential employers or prospects.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3EE0-308F-4E0A-991F-928FC16A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4434840" cy="371246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basic functionality of LinkedIn allows users to create profiles, which for employees typically consist of a curriculum vitae describing their work experience, education and training, skills, and a personal photo.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Employers can list jobs and search for potential candidates. Users can find jobs, people and business opportunities recommended by someone in one's contact network. </a:t>
            </a:r>
            <a:endParaRPr lang="en-IN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2C3EBB-3D47-40F1-BAF1-9C1212425E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97280"/>
            <a:ext cx="3200400" cy="32004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FAACD-DFB4-4D88-9C5D-A4A885D5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005EA4"/>
                </a:solidFill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73949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8CF2-AAB9-445D-9D76-97CEA468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7520940" cy="35052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Users can save jobs that they would like to apply for. Users also have the ability to follow different companies.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site also enables members to make "connections" to each other in an online social network which may represent real-world professional relationships.</a:t>
            </a:r>
            <a:endParaRPr lang="en-US" sz="2000" b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Members can invite anyone to become a connection.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Users can obtain introductions to the connections of connections (termed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second-degree connections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and connections of second-degree connections (termed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third-degree connections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637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E40049-D9DD-4BB9-B8A1-4BA0DA80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3" r="15592" b="-1"/>
          <a:stretch/>
        </p:blipFill>
        <p:spPr>
          <a:xfrm>
            <a:off x="2028825" y="10"/>
            <a:ext cx="7115175" cy="685799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noFill/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C2F4887D-F8CC-9D27-5567-B134CA5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281B32-563F-E2A9-B9D7-FD394569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>
            <a:normAutofit/>
          </a:bodyPr>
          <a:lstStyle/>
          <a:p>
            <a:pPr marL="0" indent="0"/>
            <a:r>
              <a:rPr lang="en-US" b="0"/>
              <a:t>Finally, everything is in our hands as a user that how can we use LinkedIn for our professional growth, personal branding and much more…</a:t>
            </a:r>
          </a:p>
          <a:p>
            <a:pPr marL="0" indent="0"/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6262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874</TotalTime>
  <Words>472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Franklin Gothic Book</vt:lpstr>
      <vt:lpstr>Franklin Gothic Medium</vt:lpstr>
      <vt:lpstr>Wingdings</vt:lpstr>
      <vt:lpstr>Angles</vt:lpstr>
      <vt:lpstr>  </vt:lpstr>
      <vt:lpstr>Contents</vt:lpstr>
      <vt:lpstr>PowerPoint Presentation</vt:lpstr>
      <vt:lpstr>PowerPoint Presentation</vt:lpstr>
      <vt:lpstr>PowerPoint Presentation</vt:lpstr>
      <vt:lpstr>How It Works?</vt:lpstr>
      <vt:lpstr>PowerPoint Presentation</vt:lpstr>
      <vt:lpstr>Conclusion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PeerCareer</dc:creator>
  <cp:lastModifiedBy>., Gokulnath</cp:lastModifiedBy>
  <cp:revision>84</cp:revision>
  <dcterms:created xsi:type="dcterms:W3CDTF">2016-10-03T21:18:10Z</dcterms:created>
  <dcterms:modified xsi:type="dcterms:W3CDTF">2023-01-21T09:15:33Z</dcterms:modified>
</cp:coreProperties>
</file>