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k</a:t>
            </a:r>
            <a:r>
              <a:rPr altLang="en-IN" sz="2400" lang="en-US">
                <a:solidFill>
                  <a:schemeClr val="dk1"/>
                </a:solidFill>
                <a:latin typeface="Calibri"/>
                <a:ea typeface="Calibri"/>
                <a:cs typeface="Calibri"/>
                <a:sym typeface="Calibri"/>
              </a:rPr>
              <a:t>u</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h</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G</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a:t>
            </a:r>
            <a:r>
              <a:rPr altLang="en-IN" sz="2400" lang="en-US">
                <a:solidFill>
                  <a:schemeClr val="dk1"/>
                </a:solidFill>
                <a:latin typeface="Calibri"/>
                <a:ea typeface="Calibri"/>
                <a:cs typeface="Calibri"/>
                <a:sym typeface="Calibri"/>
              </a:rPr>
              <a:t>3</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0</a:t>
            </a:r>
            <a:r>
              <a:rPr altLang="en-IN" sz="2400" lang="en-US">
                <a:solidFill>
                  <a:schemeClr val="dk1"/>
                </a:solidFill>
                <a:latin typeface="Calibri"/>
                <a:ea typeface="Calibri"/>
                <a:cs typeface="Calibri"/>
                <a:sym typeface="Calibri"/>
              </a:rPr>
              <a:t>4</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8</a:t>
            </a:r>
            <a:r>
              <a:rPr altLang="en-IN" sz="2400" lang="en-US">
                <a:solidFill>
                  <a:schemeClr val="dk1"/>
                </a:solidFill>
                <a:latin typeface="Calibri"/>
                <a:ea typeface="Calibri"/>
                <a:cs typeface="Calibri"/>
                <a:sym typeface="Calibri"/>
              </a:rPr>
              <a:t>1</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V</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2024-08-31T04:42:38Z</dcterms:created>
  <dcterms:modified xsi:type="dcterms:W3CDTF">2024-09-16T02:38:15Z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