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7622" y="3365767"/>
            <a:ext cx="5645454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3877" y="2700865"/>
            <a:ext cx="14572945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8940"/>
              </a:lnSpc>
              <a:spcBef>
                <a:spcPts val="100"/>
              </a:spcBef>
            </a:pPr>
            <a:r>
              <a:rPr dirty="0" spc="70"/>
              <a:t>G</a:t>
            </a:r>
            <a:r>
              <a:rPr dirty="0" spc="-70"/>
              <a:t>o</a:t>
            </a:r>
            <a:r>
              <a:rPr dirty="0" spc="-254"/>
              <a:t>k</a:t>
            </a:r>
            <a:r>
              <a:rPr dirty="0" spc="-240"/>
              <a:t>u</a:t>
            </a:r>
            <a:r>
              <a:rPr dirty="0" spc="-310"/>
              <a:t>l</a:t>
            </a:r>
            <a:r>
              <a:rPr dirty="0" spc="-229"/>
              <a:t>n</a:t>
            </a:r>
            <a:r>
              <a:rPr dirty="0" spc="-185"/>
              <a:t>a</a:t>
            </a:r>
            <a:r>
              <a:rPr dirty="0" spc="-185"/>
              <a:t>t</a:t>
            </a:r>
            <a:r>
              <a:rPr dirty="0" spc="-204"/>
              <a:t>h</a:t>
            </a:r>
            <a:r>
              <a:rPr dirty="0" spc="-340"/>
              <a:t> </a:t>
            </a:r>
            <a:r>
              <a:rPr dirty="0" spc="114"/>
              <a:t>S</a:t>
            </a:r>
          </a:p>
          <a:p>
            <a:pPr algn="ctr">
              <a:lnSpc>
                <a:spcPts val="7555"/>
              </a:lnSpc>
            </a:pPr>
            <a:r>
              <a:rPr dirty="0" sz="6350" spc="40"/>
              <a:t>F</a:t>
            </a:r>
            <a:r>
              <a:rPr dirty="0" sz="6350" spc="-254"/>
              <a:t>i</a:t>
            </a:r>
            <a:r>
              <a:rPr dirty="0" sz="6350" spc="-180"/>
              <a:t>n</a:t>
            </a:r>
            <a:r>
              <a:rPr dirty="0" sz="6350" spc="-140"/>
              <a:t>a</a:t>
            </a:r>
            <a:r>
              <a:rPr dirty="0" sz="6350" spc="-254"/>
              <a:t>l</a:t>
            </a:r>
            <a:r>
              <a:rPr dirty="0" sz="6350" spc="-280"/>
              <a:t> </a:t>
            </a:r>
            <a:r>
              <a:rPr dirty="0" sz="6350" spc="-75"/>
              <a:t>P</a:t>
            </a:r>
            <a:r>
              <a:rPr dirty="0" sz="6350" spc="-370"/>
              <a:t>r</a:t>
            </a:r>
            <a:r>
              <a:rPr dirty="0" sz="6350" spc="-45"/>
              <a:t>o</a:t>
            </a:r>
            <a:r>
              <a:rPr dirty="0" sz="6350" spc="-645"/>
              <a:t>j</a:t>
            </a:r>
            <a:r>
              <a:rPr dirty="0" sz="6350" spc="5"/>
              <a:t>e</a:t>
            </a:r>
            <a:r>
              <a:rPr dirty="0" sz="6350" spc="330"/>
              <a:t>c</a:t>
            </a:r>
            <a:r>
              <a:rPr dirty="0" sz="6350" spc="-220"/>
              <a:t>t</a:t>
            </a:r>
            <a:endParaRPr sz="6350"/>
          </a:p>
        </p:txBody>
      </p:sp>
      <p:grpSp>
        <p:nvGrpSpPr>
          <p:cNvPr id="5" name="object 5"/>
          <p:cNvGrpSpPr/>
          <p:nvPr/>
        </p:nvGrpSpPr>
        <p:grpSpPr>
          <a:xfrm>
            <a:off x="5015877" y="1772633"/>
            <a:ext cx="8256270" cy="6487795"/>
            <a:chOff x="5015877" y="1772633"/>
            <a:chExt cx="8256270" cy="6487795"/>
          </a:xfrm>
        </p:grpSpPr>
        <p:sp>
          <p:nvSpPr>
            <p:cNvPr id="6" name="object 6"/>
            <p:cNvSpPr/>
            <p:nvPr/>
          </p:nvSpPr>
          <p:spPr>
            <a:xfrm>
              <a:off x="5015878" y="8239760"/>
              <a:ext cx="8256270" cy="20320"/>
            </a:xfrm>
            <a:custGeom>
              <a:avLst/>
              <a:gdLst/>
              <a:ahLst/>
              <a:cxnLst/>
              <a:rect l="l" t="t" r="r" b="b"/>
              <a:pathLst>
                <a:path w="8256269" h="20320">
                  <a:moveTo>
                    <a:pt x="8256257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56257" y="20154"/>
                  </a:lnTo>
                  <a:lnTo>
                    <a:pt x="8256257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3" y="1210056"/>
            <a:ext cx="3584448" cy="9845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4455" y="2779776"/>
            <a:ext cx="14185392" cy="40142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2951" y="8628888"/>
            <a:ext cx="10052304" cy="573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13509" y="9204807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>
                <a:moveTo>
                  <a:pt x="7756563" y="1435"/>
                </a:moveTo>
                <a:lnTo>
                  <a:pt x="0" y="0"/>
                </a:lnTo>
                <a:lnTo>
                  <a:pt x="0" y="18719"/>
                </a:lnTo>
                <a:lnTo>
                  <a:pt x="7756563" y="20167"/>
                </a:lnTo>
                <a:lnTo>
                  <a:pt x="7756563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8150" y="3779939"/>
            <a:ext cx="9632315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96060" marR="5080" indent="-1483995">
              <a:lnSpc>
                <a:spcPct val="100000"/>
              </a:lnSpc>
              <a:spcBef>
                <a:spcPts val="100"/>
              </a:spcBef>
            </a:pPr>
            <a:r>
              <a:rPr dirty="0" spc="570"/>
              <a:t>C</a:t>
            </a:r>
            <a:r>
              <a:rPr dirty="0" spc="-185"/>
              <a:t>a</a:t>
            </a:r>
            <a:r>
              <a:rPr dirty="0" spc="-60"/>
              <a:t>r</a:t>
            </a:r>
            <a:r>
              <a:rPr dirty="0" spc="-315"/>
              <a:t>t</a:t>
            </a:r>
            <a:r>
              <a:rPr dirty="0" spc="-70"/>
              <a:t>oo</a:t>
            </a:r>
            <a:r>
              <a:rPr dirty="0" spc="-229"/>
              <a:t>n</a:t>
            </a:r>
            <a:r>
              <a:rPr dirty="0" spc="-310"/>
              <a:t>i</a:t>
            </a:r>
            <a:r>
              <a:rPr dirty="0" spc="-229"/>
              <a:t>n</a:t>
            </a:r>
            <a:r>
              <a:rPr dirty="0" spc="-35"/>
              <a:t>g</a:t>
            </a:r>
            <a:r>
              <a:rPr dirty="0" spc="-340"/>
              <a:t> </a:t>
            </a:r>
            <a:r>
              <a:rPr dirty="0" spc="-185"/>
              <a:t>a</a:t>
            </a:r>
            <a:r>
              <a:rPr dirty="0" spc="-229"/>
              <a:t>n</a:t>
            </a:r>
            <a:r>
              <a:rPr dirty="0" spc="-340"/>
              <a:t> </a:t>
            </a:r>
            <a:r>
              <a:rPr dirty="0" spc="-1565"/>
              <a:t>I</a:t>
            </a:r>
            <a:r>
              <a:rPr dirty="0" spc="-420"/>
              <a:t>m</a:t>
            </a:r>
            <a:r>
              <a:rPr dirty="0" spc="-185"/>
              <a:t>a</a:t>
            </a:r>
            <a:r>
              <a:rPr dirty="0" spc="-35"/>
              <a:t>g</a:t>
            </a:r>
            <a:r>
              <a:rPr dirty="0" spc="-10"/>
              <a:t>e  </a:t>
            </a:r>
            <a:r>
              <a:rPr dirty="0" spc="-114"/>
              <a:t>using</a:t>
            </a:r>
            <a:r>
              <a:rPr dirty="0" spc="-350"/>
              <a:t> </a:t>
            </a:r>
            <a:r>
              <a:rPr dirty="0" spc="114"/>
              <a:t>OpenCV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155" y="1149108"/>
            <a:ext cx="402844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16636513" y="1198349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3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48" y="0"/>
                </a:lnTo>
                <a:lnTo>
                  <a:pt x="453548" y="453510"/>
                </a:lnTo>
                <a:lnTo>
                  <a:pt x="22683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83070" y="1198349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3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675" y="0"/>
                </a:lnTo>
                <a:lnTo>
                  <a:pt x="453675" y="453510"/>
                </a:lnTo>
                <a:lnTo>
                  <a:pt x="22683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3258" y="3001365"/>
            <a:ext cx="238125" cy="2381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3258" y="3877665"/>
            <a:ext cx="238125" cy="2381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3258" y="4763490"/>
            <a:ext cx="238125" cy="2381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3258" y="5639790"/>
            <a:ext cx="238125" cy="238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3258" y="6516090"/>
            <a:ext cx="238125" cy="2381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3258" y="7401915"/>
            <a:ext cx="238125" cy="2381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3258" y="8278215"/>
            <a:ext cx="238125" cy="2381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03483" y="2617190"/>
            <a:ext cx="8157209" cy="61823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5750" spc="-85" b="1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575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5" b="1">
                <a:solidFill>
                  <a:srgbClr val="FFFFFF"/>
                </a:solidFill>
                <a:latin typeface="Tahoma"/>
                <a:cs typeface="Tahoma"/>
              </a:rPr>
              <a:t>STATEMENT </a:t>
            </a:r>
            <a:r>
              <a:rPr dirty="0" sz="5750" spc="-16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85" b="1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5750">
              <a:latin typeface="Tahoma"/>
              <a:cs typeface="Tahoma"/>
            </a:endParaRPr>
          </a:p>
          <a:p>
            <a:pPr marL="12700" marR="2653665">
              <a:lnSpc>
                <a:spcPct val="100299"/>
              </a:lnSpc>
              <a:spcBef>
                <a:spcPts val="55"/>
              </a:spcBef>
            </a:pPr>
            <a:r>
              <a:rPr dirty="0" sz="5750" spc="-120" b="1">
                <a:solidFill>
                  <a:srgbClr val="FFFFFF"/>
                </a:solidFill>
                <a:latin typeface="Tahoma"/>
                <a:cs typeface="Tahoma"/>
              </a:rPr>
              <a:t>END </a:t>
            </a:r>
            <a:r>
              <a:rPr dirty="0" sz="5750" spc="-90" b="1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dirty="0" sz="575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20" b="1">
                <a:solidFill>
                  <a:srgbClr val="FFFFFF"/>
                </a:solidFill>
                <a:latin typeface="Tahoma"/>
                <a:cs typeface="Tahoma"/>
              </a:rPr>
              <a:t>SOLUTION </a:t>
            </a:r>
            <a:r>
              <a:rPr dirty="0" sz="57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60" b="1">
                <a:solidFill>
                  <a:srgbClr val="FFFFFF"/>
                </a:solidFill>
                <a:latin typeface="Tahoma"/>
                <a:cs typeface="Tahoma"/>
              </a:rPr>
              <a:t>MODELLING </a:t>
            </a:r>
            <a:r>
              <a:rPr dirty="0" sz="5750" spc="-1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95" b="1">
                <a:solidFill>
                  <a:srgbClr val="FFFFFF"/>
                </a:solidFill>
                <a:latin typeface="Tahoma"/>
                <a:cs typeface="Tahoma"/>
              </a:rPr>
              <a:t>DEP</a:t>
            </a:r>
            <a:r>
              <a:rPr dirty="0" sz="5750" spc="-19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750" spc="-19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750" spc="55" b="1">
                <a:solidFill>
                  <a:srgbClr val="FFFFFF"/>
                </a:solidFill>
                <a:latin typeface="Tahoma"/>
                <a:cs typeface="Tahoma"/>
              </a:rPr>
              <a:t>YEMENT  </a:t>
            </a:r>
            <a:r>
              <a:rPr dirty="0" sz="5750" spc="-75" b="1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5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250" y="1364805"/>
            <a:ext cx="1059116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PROBLEM</a:t>
            </a:r>
            <a:r>
              <a:rPr dirty="0" spc="-415"/>
              <a:t> </a:t>
            </a:r>
            <a:r>
              <a:rPr dirty="0" spc="-1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6522966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0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48" y="0"/>
                </a:lnTo>
                <a:lnTo>
                  <a:pt x="453548" y="453510"/>
                </a:lnTo>
                <a:lnTo>
                  <a:pt x="226710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69525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3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48" y="0"/>
                </a:lnTo>
                <a:lnTo>
                  <a:pt x="453548" y="453510"/>
                </a:lnTo>
                <a:lnTo>
                  <a:pt x="22683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3926" y="3598354"/>
            <a:ext cx="16794480" cy="3543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5750" spc="-95" b="1">
                <a:solidFill>
                  <a:srgbClr val="FFFFFF"/>
                </a:solidFill>
                <a:latin typeface="Tahoma"/>
                <a:cs typeface="Tahoma"/>
              </a:rPr>
              <a:t>Develop</a:t>
            </a:r>
            <a:r>
              <a:rPr dirty="0" sz="575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45" b="1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575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35" b="1">
                <a:solidFill>
                  <a:srgbClr val="FFFFFF"/>
                </a:solidFill>
                <a:latin typeface="Tahoma"/>
                <a:cs typeface="Tahoma"/>
              </a:rPr>
              <a:t>automated</a:t>
            </a:r>
            <a:r>
              <a:rPr dirty="0" sz="575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5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575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75" b="1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dirty="0" sz="5750" spc="-2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5" b="1">
                <a:solidFill>
                  <a:srgbClr val="FFFFFF"/>
                </a:solidFill>
                <a:latin typeface="Tahoma"/>
                <a:cs typeface="Tahoma"/>
              </a:rPr>
              <a:t>OpenCV,</a:t>
            </a:r>
            <a:r>
              <a:rPr dirty="0" sz="5750" spc="-3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25" b="1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5750" spc="-16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2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5750" spc="-114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750" spc="-37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5750" spc="-114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750" spc="8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750" spc="-170" b="1">
                <a:solidFill>
                  <a:srgbClr val="FFFFFF"/>
                </a:solidFill>
                <a:latin typeface="Tahoma"/>
                <a:cs typeface="Tahoma"/>
              </a:rPr>
              <a:t>fu</a:t>
            </a:r>
            <a:r>
              <a:rPr dirty="0" sz="5750" spc="-1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75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80" b="1">
                <a:solidFill>
                  <a:srgbClr val="FFFFFF"/>
                </a:solidFill>
                <a:latin typeface="Tahoma"/>
                <a:cs typeface="Tahoma"/>
              </a:rPr>
              <a:t>compu</a:t>
            </a:r>
            <a:r>
              <a:rPr dirty="0" sz="5750" spc="-8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750" spc="-100" b="1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dirty="0" sz="5750" spc="-2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75" b="1">
                <a:solidFill>
                  <a:srgbClr val="FFFFFF"/>
                </a:solidFill>
                <a:latin typeface="Tahoma"/>
                <a:cs typeface="Tahoma"/>
              </a:rPr>
              <a:t>vision</a:t>
            </a:r>
            <a:r>
              <a:rPr dirty="0" sz="575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65" b="1">
                <a:solidFill>
                  <a:srgbClr val="FFFFFF"/>
                </a:solidFill>
                <a:latin typeface="Tahoma"/>
                <a:cs typeface="Tahoma"/>
              </a:rPr>
              <a:t>lib</a:t>
            </a:r>
            <a:r>
              <a:rPr dirty="0" sz="5750" spc="-24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750" spc="-19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750" spc="-4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750" spc="-18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5750" spc="-95" b="1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5750" spc="-3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229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750" spc="-4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75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750" spc="-27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750" spc="-25" b="1">
                <a:solidFill>
                  <a:srgbClr val="FFFFFF"/>
                </a:solidFill>
                <a:latin typeface="Tahoma"/>
                <a:cs typeface="Tahoma"/>
              </a:rPr>
              <a:t>ans</a:t>
            </a:r>
            <a:r>
              <a:rPr dirty="0" sz="5750" spc="-14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5750" spc="-140" b="1">
                <a:solidFill>
                  <a:srgbClr val="FFFFFF"/>
                </a:solidFill>
                <a:latin typeface="Tahoma"/>
                <a:cs typeface="Tahoma"/>
              </a:rPr>
              <a:t>orm  </a:t>
            </a:r>
            <a:r>
              <a:rPr dirty="0" sz="5750" spc="-34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750" spc="-75" b="1">
                <a:solidFill>
                  <a:srgbClr val="FFFFFF"/>
                </a:solidFill>
                <a:latin typeface="Tahoma"/>
                <a:cs typeface="Tahoma"/>
              </a:rPr>
              <a:t>eal-</a:t>
            </a:r>
            <a:r>
              <a:rPr dirty="0" sz="5750" spc="-22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5750" spc="-114" b="1">
                <a:solidFill>
                  <a:srgbClr val="FFFFFF"/>
                </a:solidFill>
                <a:latin typeface="Tahoma"/>
                <a:cs typeface="Tahoma"/>
              </a:rPr>
              <a:t>orld</a:t>
            </a:r>
            <a:r>
              <a:rPr dirty="0" sz="575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10" b="1">
                <a:solidFill>
                  <a:srgbClr val="FFFFFF"/>
                </a:solidFill>
                <a:latin typeface="Tahoma"/>
                <a:cs typeface="Tahoma"/>
              </a:rPr>
              <a:t>pho</a:t>
            </a:r>
            <a:r>
              <a:rPr dirty="0" sz="5750" spc="-10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750" spc="-95" b="1">
                <a:solidFill>
                  <a:srgbClr val="FFFFFF"/>
                </a:solidFill>
                <a:latin typeface="Tahoma"/>
                <a:cs typeface="Tahoma"/>
              </a:rPr>
              <a:t>og</a:t>
            </a:r>
            <a:r>
              <a:rPr dirty="0" sz="5750" spc="-12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750" spc="-20" b="1">
                <a:solidFill>
                  <a:srgbClr val="FFFFFF"/>
                </a:solidFill>
                <a:latin typeface="Tahoma"/>
                <a:cs typeface="Tahoma"/>
              </a:rPr>
              <a:t>aphs</a:t>
            </a:r>
            <a:r>
              <a:rPr dirty="0" sz="5750" spc="-2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204" b="1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5750" spc="-22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750" spc="-4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75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750" spc="-15" b="1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dirty="0" sz="5750" spc="15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750" spc="-229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750" spc="-25" b="1">
                <a:solidFill>
                  <a:srgbClr val="FFFFFF"/>
                </a:solidFill>
                <a:latin typeface="Tahoma"/>
                <a:cs typeface="Tahoma"/>
              </a:rPr>
              <a:t>oon-style  </a:t>
            </a:r>
            <a:r>
              <a:rPr dirty="0" sz="5750" spc="-75" b="1">
                <a:solidFill>
                  <a:srgbClr val="FFFFFF"/>
                </a:solidFill>
                <a:latin typeface="Tahoma"/>
                <a:cs typeface="Tahoma"/>
              </a:rPr>
              <a:t>images</a:t>
            </a:r>
            <a:endParaRPr sz="5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" y="1143000"/>
            <a:ext cx="4309872" cy="9845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696" y="2673096"/>
            <a:ext cx="14221967" cy="14508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4023" y="4855464"/>
            <a:ext cx="7927848" cy="3489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170" y="901700"/>
            <a:ext cx="4568825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 spc="-35"/>
              <a:t>E</a:t>
            </a:r>
            <a:r>
              <a:rPr dirty="0" sz="6350" spc="-175"/>
              <a:t>N</a:t>
            </a:r>
            <a:r>
              <a:rPr dirty="0" sz="6350" spc="-195"/>
              <a:t>D</a:t>
            </a:r>
            <a:r>
              <a:rPr dirty="0" sz="6350" spc="-280"/>
              <a:t> </a:t>
            </a:r>
            <a:r>
              <a:rPr dirty="0" sz="6350" spc="-15"/>
              <a:t>U</a:t>
            </a:r>
            <a:r>
              <a:rPr dirty="0" sz="6350" spc="114"/>
              <a:t>S</a:t>
            </a:r>
            <a:r>
              <a:rPr dirty="0" sz="6350" spc="-35"/>
              <a:t>E</a:t>
            </a:r>
            <a:r>
              <a:rPr dirty="0" sz="6350" spc="-465"/>
              <a:t>R</a:t>
            </a:r>
            <a:r>
              <a:rPr dirty="0" sz="6350" spc="114"/>
              <a:t>S</a:t>
            </a:r>
            <a:endParaRPr sz="6350"/>
          </a:p>
        </p:txBody>
      </p:sp>
      <p:sp>
        <p:nvSpPr>
          <p:cNvPr id="3" name="object 3"/>
          <p:cNvSpPr/>
          <p:nvPr/>
        </p:nvSpPr>
        <p:spPr>
          <a:xfrm>
            <a:off x="16588376" y="96218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3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48" y="0"/>
                </a:lnTo>
                <a:lnTo>
                  <a:pt x="453548" y="453510"/>
                </a:lnTo>
                <a:lnTo>
                  <a:pt x="22683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061" y="96218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0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48" y="0"/>
                </a:lnTo>
                <a:lnTo>
                  <a:pt x="453548" y="453510"/>
                </a:lnTo>
                <a:lnTo>
                  <a:pt x="226710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3249" y="4491164"/>
            <a:ext cx="219075" cy="2190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3249" y="5319839"/>
            <a:ext cx="219075" cy="2190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3249" y="6138989"/>
            <a:ext cx="219075" cy="2190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3249" y="6958139"/>
            <a:ext cx="219075" cy="2190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3249" y="7786814"/>
            <a:ext cx="219075" cy="2190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3249" y="8605964"/>
            <a:ext cx="219075" cy="2190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9272" y="2187461"/>
            <a:ext cx="16781780" cy="68922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6150"/>
              </a:lnSpc>
              <a:spcBef>
                <a:spcPts val="355"/>
              </a:spcBef>
            </a:pPr>
            <a:r>
              <a:rPr dirty="0" sz="5150" spc="4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40" b="1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10" b="1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25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65" b="1">
                <a:solidFill>
                  <a:srgbClr val="FFFFFF"/>
                </a:solidFill>
                <a:latin typeface="Tahoma"/>
                <a:cs typeface="Tahoma"/>
              </a:rPr>
              <a:t>cartooning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130" b="1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120" b="1">
                <a:solidFill>
                  <a:srgbClr val="FFFFFF"/>
                </a:solidFill>
                <a:latin typeface="Tahoma"/>
                <a:cs typeface="Tahoma"/>
              </a:rPr>
              <a:t>image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65" b="1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95" b="1">
                <a:solidFill>
                  <a:srgbClr val="FFFFFF"/>
                </a:solidFill>
                <a:latin typeface="Tahoma"/>
                <a:cs typeface="Tahoma"/>
              </a:rPr>
              <a:t>OpenCV </a:t>
            </a:r>
            <a:r>
              <a:rPr dirty="0" sz="5150" spc="-14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150" spc="-11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150" spc="-14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85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5150" spc="-11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150" spc="-10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150" spc="1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25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5150" spc="-2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150" spc="2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5150" spc="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150" spc="-21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150" spc="1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11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150" spc="-14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150" spc="2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27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5150" spc="-21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150" spc="1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515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50" spc="-2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150" spc="-14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15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150" spc="-21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150" spc="-15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5150" spc="2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5150" spc="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5150">
              <a:latin typeface="Tahoma"/>
              <a:cs typeface="Tahoma"/>
            </a:endParaRPr>
          </a:p>
          <a:p>
            <a:pPr marL="3868420" marR="5788025">
              <a:lnSpc>
                <a:spcPct val="100099"/>
              </a:lnSpc>
              <a:spcBef>
                <a:spcPts val="2625"/>
              </a:spcBef>
            </a:pPr>
            <a:r>
              <a:rPr dirty="0" sz="5400" spc="-20" b="1">
                <a:solidFill>
                  <a:srgbClr val="FFFFFF"/>
                </a:solidFill>
                <a:latin typeface="Tahoma"/>
                <a:cs typeface="Tahoma"/>
              </a:rPr>
              <a:t>Artists</a:t>
            </a:r>
            <a:r>
              <a:rPr dirty="0" sz="5400" spc="-2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00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5400" spc="-2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30" b="1">
                <a:solidFill>
                  <a:srgbClr val="FFFFFF"/>
                </a:solidFill>
                <a:latin typeface="Tahoma"/>
                <a:cs typeface="Tahoma"/>
              </a:rPr>
              <a:t>designers </a:t>
            </a:r>
            <a:r>
              <a:rPr dirty="0" sz="5400" spc="-15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90" b="1">
                <a:solidFill>
                  <a:srgbClr val="FFFFFF"/>
                </a:solidFill>
                <a:latin typeface="Tahoma"/>
                <a:cs typeface="Tahoma"/>
              </a:rPr>
              <a:t>Photographers </a:t>
            </a:r>
            <a:r>
              <a:rPr dirty="0" sz="54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75" b="1">
                <a:solidFill>
                  <a:srgbClr val="FFFFFF"/>
                </a:solidFill>
                <a:latin typeface="Tahoma"/>
                <a:cs typeface="Tahoma"/>
              </a:rPr>
              <a:t>Developers</a:t>
            </a:r>
            <a:endParaRPr sz="5400">
              <a:latin typeface="Tahoma"/>
              <a:cs typeface="Tahoma"/>
            </a:endParaRPr>
          </a:p>
          <a:p>
            <a:pPr marL="3868420">
              <a:lnSpc>
                <a:spcPts val="6450"/>
              </a:lnSpc>
            </a:pPr>
            <a:r>
              <a:rPr dirty="0" sz="5400" spc="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30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7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5400" spc="8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20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1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5400">
              <a:latin typeface="Tahoma"/>
              <a:cs typeface="Tahoma"/>
            </a:endParaRPr>
          </a:p>
          <a:p>
            <a:pPr marL="3868420" marR="8752840">
              <a:lnSpc>
                <a:spcPts val="6450"/>
              </a:lnSpc>
              <a:spcBef>
                <a:spcPts val="175"/>
              </a:spcBef>
            </a:pPr>
            <a:r>
              <a:rPr dirty="0" sz="5400" spc="-45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8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32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400" spc="-15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20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130" b="1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5400" spc="-65" b="1">
                <a:solidFill>
                  <a:srgbClr val="FFFFFF"/>
                </a:solidFill>
                <a:latin typeface="Tahoma"/>
                <a:cs typeface="Tahoma"/>
              </a:rPr>
              <a:t>Hobbyist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155" y="1139583"/>
            <a:ext cx="4214495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 spc="114"/>
              <a:t>S</a:t>
            </a:r>
            <a:r>
              <a:rPr dirty="0" sz="6350" spc="50"/>
              <a:t>O</a:t>
            </a:r>
            <a:r>
              <a:rPr dirty="0" sz="6350" spc="-30"/>
              <a:t>L</a:t>
            </a:r>
            <a:r>
              <a:rPr dirty="0" sz="6350" spc="-15"/>
              <a:t>U</a:t>
            </a:r>
            <a:r>
              <a:rPr dirty="0" sz="6350" spc="315"/>
              <a:t>T</a:t>
            </a:r>
            <a:r>
              <a:rPr dirty="0" sz="6350" spc="-1320"/>
              <a:t>I</a:t>
            </a:r>
            <a:r>
              <a:rPr dirty="0" sz="6350" spc="50"/>
              <a:t>O</a:t>
            </a:r>
            <a:r>
              <a:rPr dirty="0" sz="6350" spc="-175"/>
              <a:t>N</a:t>
            </a:r>
            <a:endParaRPr sz="6350"/>
          </a:p>
        </p:txBody>
      </p:sp>
      <p:sp>
        <p:nvSpPr>
          <p:cNvPr id="3" name="object 3"/>
          <p:cNvSpPr/>
          <p:nvPr/>
        </p:nvSpPr>
        <p:spPr>
          <a:xfrm>
            <a:off x="16457049" y="119178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0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48" y="0"/>
                </a:lnTo>
                <a:lnTo>
                  <a:pt x="453548" y="453510"/>
                </a:lnTo>
                <a:lnTo>
                  <a:pt x="226710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03607" y="119178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3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48" y="0"/>
                </a:lnTo>
                <a:lnTo>
                  <a:pt x="453548" y="453510"/>
                </a:lnTo>
                <a:lnTo>
                  <a:pt x="22683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64510" y="2965475"/>
            <a:ext cx="14434819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spc="50" b="1">
                <a:solidFill>
                  <a:srgbClr val="FFFFFF"/>
                </a:solidFill>
                <a:latin typeface="Tahoma"/>
                <a:cs typeface="Tahoma"/>
              </a:rPr>
              <a:t>Use </a:t>
            </a:r>
            <a:r>
              <a:rPr dirty="0" sz="5400" spc="80" b="1">
                <a:solidFill>
                  <a:srgbClr val="FFFFFF"/>
                </a:solidFill>
                <a:latin typeface="Tahoma"/>
                <a:cs typeface="Tahoma"/>
              </a:rPr>
              <a:t>OpenCV </a:t>
            </a:r>
            <a:r>
              <a:rPr dirty="0" sz="5400" spc="-140" b="1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5400" spc="-185" b="1">
                <a:solidFill>
                  <a:srgbClr val="FFFFFF"/>
                </a:solidFill>
                <a:latin typeface="Tahoma"/>
                <a:cs typeface="Tahoma"/>
              </a:rPr>
              <a:t>turn </a:t>
            </a:r>
            <a:r>
              <a:rPr dirty="0" sz="5400" spc="-55" b="1">
                <a:solidFill>
                  <a:srgbClr val="FFFFFF"/>
                </a:solidFill>
                <a:latin typeface="Tahoma"/>
                <a:cs typeface="Tahoma"/>
              </a:rPr>
              <a:t>photos </a:t>
            </a:r>
            <a:r>
              <a:rPr dirty="0" sz="5400" spc="-170" b="1">
                <a:solidFill>
                  <a:srgbClr val="FFFFFF"/>
                </a:solidFill>
                <a:latin typeface="Tahoma"/>
                <a:cs typeface="Tahoma"/>
              </a:rPr>
              <a:t>into </a:t>
            </a:r>
            <a:r>
              <a:rPr dirty="0" sz="5400" spc="-30" b="1">
                <a:solidFill>
                  <a:srgbClr val="FFFFFF"/>
                </a:solidFill>
                <a:latin typeface="Tahoma"/>
                <a:cs typeface="Tahoma"/>
              </a:rPr>
              <a:t>cartoons </a:t>
            </a:r>
            <a:r>
              <a:rPr dirty="0" sz="54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4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-20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3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5400" spc="-32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8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16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4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-16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400" b="1">
                <a:solidFill>
                  <a:srgbClr val="FFFFFF"/>
                </a:solidFill>
                <a:latin typeface="Tahoma"/>
                <a:cs typeface="Tahoma"/>
              </a:rPr>
              <a:t>s!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13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4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-2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400" spc="-12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4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2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1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400" spc="-30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2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1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229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35" b="1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dirty="0" sz="5400" spc="-2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5400" spc="-26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2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150" b="1">
                <a:solidFill>
                  <a:srgbClr val="FFFFFF"/>
                </a:solidFill>
                <a:latin typeface="Tahoma"/>
                <a:cs typeface="Tahoma"/>
              </a:rPr>
              <a:t>ysc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95" b="1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5400" spc="-3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229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400" spc="-2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1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5400" spc="-2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45" b="1">
                <a:solidFill>
                  <a:srgbClr val="FFFFFF"/>
                </a:solidFill>
                <a:latin typeface="Tahoma"/>
                <a:cs typeface="Tahoma"/>
              </a:rPr>
              <a:t>s,</a:t>
            </a:r>
            <a:r>
              <a:rPr dirty="0" sz="5400" spc="-3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16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400" spc="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400" spc="-32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229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1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90" b="1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dirty="0" sz="5400" spc="-3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95" b="1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5400" spc="-3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-4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3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5400" spc="-17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-17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5400" spc="-1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dirty="0" sz="5400" spc="-16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740" b="1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4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229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oo</a:t>
            </a:r>
            <a:r>
              <a:rPr dirty="0" sz="5400" spc="-16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3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5400" spc="-14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2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54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120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5400" spc="-3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-2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12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5400" spc="-5" b="1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5400" spc="-1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15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32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5" b="1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4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-16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5400" spc="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400" spc="5" b="1">
                <a:solidFill>
                  <a:srgbClr val="FFFFFF"/>
                </a:solidFill>
                <a:latin typeface="Tahoma"/>
                <a:cs typeface="Tahoma"/>
              </a:rPr>
              <a:t>dd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4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229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0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-17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5400" spc="-20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2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-2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5400" spc="-22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5400" spc="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54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5400" spc="1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4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54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5400" spc="-20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54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90" b="1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dirty="0" sz="5400" spc="-100" b="1">
                <a:solidFill>
                  <a:srgbClr val="FFFFFF"/>
                </a:solidFill>
                <a:latin typeface="Tahoma"/>
                <a:cs typeface="Tahoma"/>
              </a:rPr>
              <a:t>visually</a:t>
            </a:r>
            <a:r>
              <a:rPr dirty="0" sz="5400" spc="-2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95" b="1">
                <a:solidFill>
                  <a:srgbClr val="FFFFFF"/>
                </a:solidFill>
                <a:latin typeface="Tahoma"/>
                <a:cs typeface="Tahoma"/>
              </a:rPr>
              <a:t>engaging</a:t>
            </a:r>
            <a:r>
              <a:rPr dirty="0" sz="5400" spc="-2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110" b="1">
                <a:solidFill>
                  <a:srgbClr val="FFFFFF"/>
                </a:solidFill>
                <a:latin typeface="Tahoma"/>
                <a:cs typeface="Tahoma"/>
              </a:rPr>
              <a:t>presentation.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155" y="1139583"/>
            <a:ext cx="4815205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 spc="105"/>
              <a:t>M</a:t>
            </a:r>
            <a:r>
              <a:rPr dirty="0" sz="6350" spc="50"/>
              <a:t>O</a:t>
            </a:r>
            <a:r>
              <a:rPr dirty="0" sz="6350" spc="-195"/>
              <a:t>D</a:t>
            </a:r>
            <a:r>
              <a:rPr dirty="0" sz="6350" spc="-35"/>
              <a:t>E</a:t>
            </a:r>
            <a:r>
              <a:rPr dirty="0" sz="6350" spc="-30"/>
              <a:t>LL</a:t>
            </a:r>
            <a:r>
              <a:rPr dirty="0" sz="6350" spc="-1320"/>
              <a:t>I</a:t>
            </a:r>
            <a:r>
              <a:rPr dirty="0" sz="6350" spc="-175"/>
              <a:t>N</a:t>
            </a:r>
            <a:r>
              <a:rPr dirty="0" sz="6350" spc="80"/>
              <a:t>G</a:t>
            </a:r>
            <a:endParaRPr sz="6350"/>
          </a:p>
        </p:txBody>
      </p:sp>
      <p:sp>
        <p:nvSpPr>
          <p:cNvPr id="3" name="object 3"/>
          <p:cNvSpPr/>
          <p:nvPr/>
        </p:nvSpPr>
        <p:spPr>
          <a:xfrm>
            <a:off x="16489818" y="1198349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3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675" y="0"/>
                </a:lnTo>
                <a:lnTo>
                  <a:pt x="453675" y="453510"/>
                </a:lnTo>
                <a:lnTo>
                  <a:pt x="22683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36502" y="1198349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0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48" y="0"/>
                </a:lnTo>
                <a:lnTo>
                  <a:pt x="453548" y="453510"/>
                </a:lnTo>
                <a:lnTo>
                  <a:pt x="226710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9002" y="3113328"/>
            <a:ext cx="247650" cy="2476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9002" y="4027728"/>
            <a:ext cx="247650" cy="2476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9002" y="4942128"/>
            <a:ext cx="247650" cy="2476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9002" y="5856528"/>
            <a:ext cx="247650" cy="2476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9002" y="6770929"/>
            <a:ext cx="247650" cy="2476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99002" y="7685329"/>
            <a:ext cx="247650" cy="24763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87245" marR="4457065">
              <a:lnSpc>
                <a:spcPct val="100000"/>
              </a:lnSpc>
              <a:spcBef>
                <a:spcPts val="95"/>
              </a:spcBef>
            </a:pPr>
            <a:r>
              <a:rPr dirty="0" spc="-505"/>
              <a:t>R</a:t>
            </a:r>
            <a:r>
              <a:rPr dirty="0" spc="-10"/>
              <a:t>e</a:t>
            </a:r>
            <a:r>
              <a:rPr dirty="0" spc="-155"/>
              <a:t>a</a:t>
            </a:r>
            <a:r>
              <a:rPr dirty="0"/>
              <a:t>d</a:t>
            </a:r>
            <a:r>
              <a:rPr dirty="0" spc="-270"/>
              <a:t> </a:t>
            </a:r>
            <a:r>
              <a:rPr dirty="0" spc="-150"/>
              <a:t>t</a:t>
            </a:r>
            <a:r>
              <a:rPr dirty="0" spc="-170"/>
              <a:t>h</a:t>
            </a:r>
            <a:r>
              <a:rPr dirty="0" spc="-10"/>
              <a:t>e</a:t>
            </a:r>
            <a:r>
              <a:rPr dirty="0" spc="-270"/>
              <a:t> </a:t>
            </a:r>
            <a:r>
              <a:rPr dirty="0" spc="-250"/>
              <a:t>i</a:t>
            </a:r>
            <a:r>
              <a:rPr dirty="0" spc="-345"/>
              <a:t>m</a:t>
            </a:r>
            <a:r>
              <a:rPr dirty="0" spc="-155"/>
              <a:t>a</a:t>
            </a:r>
            <a:r>
              <a:rPr dirty="0" spc="-35"/>
              <a:t>g</a:t>
            </a:r>
            <a:r>
              <a:rPr dirty="0" spc="-10"/>
              <a:t>e  </a:t>
            </a:r>
            <a:r>
              <a:rPr dirty="0" spc="-25"/>
              <a:t>Preprocess</a:t>
            </a:r>
            <a:r>
              <a:rPr dirty="0" spc="-295"/>
              <a:t> </a:t>
            </a:r>
            <a:r>
              <a:rPr dirty="0" spc="-110"/>
              <a:t>the</a:t>
            </a:r>
            <a:r>
              <a:rPr dirty="0" spc="-290"/>
              <a:t> </a:t>
            </a:r>
            <a:r>
              <a:rPr dirty="0" spc="-160"/>
              <a:t>image </a:t>
            </a:r>
            <a:r>
              <a:rPr dirty="0" spc="-1739"/>
              <a:t> </a:t>
            </a:r>
            <a:r>
              <a:rPr dirty="0" spc="-25"/>
              <a:t>Edge </a:t>
            </a:r>
            <a:r>
              <a:rPr dirty="0" spc="-80"/>
              <a:t>detection </a:t>
            </a:r>
            <a:r>
              <a:rPr dirty="0" spc="-75"/>
              <a:t> </a:t>
            </a:r>
            <a:r>
              <a:rPr dirty="0" spc="-45"/>
              <a:t>Cartoon</a:t>
            </a:r>
            <a:r>
              <a:rPr dirty="0" spc="-275"/>
              <a:t> </a:t>
            </a:r>
            <a:r>
              <a:rPr dirty="0" spc="-25"/>
              <a:t>effect</a:t>
            </a:r>
          </a:p>
          <a:p>
            <a:pPr marL="2087245">
              <a:lnSpc>
                <a:spcPct val="100000"/>
              </a:lnSpc>
            </a:pPr>
            <a:r>
              <a:rPr dirty="0" spc="-60"/>
              <a:t>Combine</a:t>
            </a:r>
            <a:r>
              <a:rPr dirty="0" spc="-285"/>
              <a:t> </a:t>
            </a:r>
            <a:r>
              <a:rPr dirty="0" spc="-15"/>
              <a:t>edge</a:t>
            </a:r>
            <a:r>
              <a:rPr dirty="0" spc="-285"/>
              <a:t> </a:t>
            </a:r>
            <a:r>
              <a:rPr dirty="0" spc="-114"/>
              <a:t>and</a:t>
            </a:r>
            <a:r>
              <a:rPr dirty="0" spc="-280"/>
              <a:t> </a:t>
            </a:r>
            <a:r>
              <a:rPr dirty="0" spc="-60"/>
              <a:t>color</a:t>
            </a:r>
          </a:p>
          <a:p>
            <a:pPr marL="2087245">
              <a:lnSpc>
                <a:spcPct val="100000"/>
              </a:lnSpc>
            </a:pPr>
            <a:r>
              <a:rPr dirty="0" spc="-114"/>
              <a:t>Display</a:t>
            </a:r>
            <a:r>
              <a:rPr dirty="0" spc="-275"/>
              <a:t> </a:t>
            </a:r>
            <a:r>
              <a:rPr dirty="0" spc="-140"/>
              <a:t>or</a:t>
            </a:r>
            <a:r>
              <a:rPr dirty="0" spc="-270"/>
              <a:t> </a:t>
            </a:r>
            <a:r>
              <a:rPr dirty="0" spc="-55"/>
              <a:t>save</a:t>
            </a:r>
            <a:r>
              <a:rPr dirty="0" spc="-275"/>
              <a:t> </a:t>
            </a:r>
            <a:r>
              <a:rPr dirty="0" spc="-110"/>
              <a:t>the</a:t>
            </a:r>
            <a:r>
              <a:rPr dirty="0" spc="-270"/>
              <a:t> </a:t>
            </a:r>
            <a:r>
              <a:rPr dirty="0" spc="-70"/>
              <a:t>cartoon</a:t>
            </a:r>
            <a:r>
              <a:rPr dirty="0" spc="-270"/>
              <a:t> </a:t>
            </a:r>
            <a:r>
              <a:rPr dirty="0" spc="-160"/>
              <a:t>image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425" y="650786"/>
            <a:ext cx="5584825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 spc="-30"/>
              <a:t>DEPLOYMENT</a:t>
            </a:r>
            <a:endParaRPr sz="6350"/>
          </a:p>
        </p:txBody>
      </p:sp>
      <p:sp>
        <p:nvSpPr>
          <p:cNvPr id="4" name="object 4"/>
          <p:cNvSpPr/>
          <p:nvPr/>
        </p:nvSpPr>
        <p:spPr>
          <a:xfrm>
            <a:off x="16489818" y="1198349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3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675" y="0"/>
                </a:lnTo>
                <a:lnTo>
                  <a:pt x="453675" y="453510"/>
                </a:lnTo>
                <a:lnTo>
                  <a:pt x="22683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236502" y="1198349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0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48" y="0"/>
                </a:lnTo>
                <a:lnTo>
                  <a:pt x="453548" y="453510"/>
                </a:lnTo>
                <a:lnTo>
                  <a:pt x="226710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600" y="2345334"/>
            <a:ext cx="6304381" cy="3552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4135" y="2345334"/>
            <a:ext cx="6304381" cy="35528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29002" y="6417315"/>
            <a:ext cx="6305550" cy="3552825"/>
            <a:chOff x="1929002" y="6417315"/>
            <a:chExt cx="6305550" cy="35528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9625" y="6417315"/>
              <a:ext cx="6304927" cy="35528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9002" y="6600144"/>
              <a:ext cx="6305549" cy="33699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4096" y="6418350"/>
            <a:ext cx="6304381" cy="3552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2024-03-30T09:11:36Z</dcterms:created>
  <dcterms:modified xsi:type="dcterms:W3CDTF">2024-03-30T09:11:36Z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2024-03-30T00:00:00Z</vt:filetime>
  </property>
</Properties>
</file>