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GOKULNATH 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312204878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18</cp:revision>
  <dcterms:created xsi:type="dcterms:W3CDTF">2024-03-29T15:07:22Z</dcterms:created>
  <dcterms:modified xsi:type="dcterms:W3CDTF">2024-09-06T04:14:43Z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