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2" y="2057401"/>
            <a:ext cx="10320655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FDFDFD"/>
                </a:solidFill>
                <a:latin typeface="Tahoma"/>
                <a:cs typeface="Tahoma"/>
              </a:rPr>
              <a:t>Hand</a:t>
            </a:r>
            <a:r>
              <a:rPr sz="5400" b="1" spc="-135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spc="-434" dirty="0">
                <a:solidFill>
                  <a:srgbClr val="FDFDFD"/>
                </a:solidFill>
                <a:latin typeface="Tahoma"/>
                <a:cs typeface="Tahoma"/>
              </a:rPr>
              <a:t>Written</a:t>
            </a:r>
            <a:r>
              <a:rPr sz="5400" b="1" spc="-40" dirty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>
                <a:solidFill>
                  <a:srgbClr val="FDFDFD"/>
                </a:solidFill>
                <a:latin typeface="Tahoma"/>
                <a:cs typeface="Tahoma"/>
              </a:rPr>
              <a:t>Model</a:t>
            </a:r>
            <a:r>
              <a:rPr sz="5400" b="1" spc="-75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sz="5400" b="1" spc="-280" smtClean="0">
                <a:solidFill>
                  <a:srgbClr val="FDFDFD"/>
                </a:solidFill>
                <a:latin typeface="Tahoma"/>
                <a:cs typeface="Tahoma"/>
              </a:rPr>
              <a:t>Using</a:t>
            </a:r>
            <a:r>
              <a:rPr sz="5400" b="1" spc="-100" smtClean="0">
                <a:solidFill>
                  <a:srgbClr val="FDFDFD"/>
                </a:solidFill>
                <a:latin typeface="Tahoma"/>
                <a:cs typeface="Tahoma"/>
              </a:rPr>
              <a:t> </a:t>
            </a:r>
            <a:endParaRPr lang="en-US" sz="5400" b="1" spc="-100" dirty="0" smtClean="0">
              <a:solidFill>
                <a:srgbClr val="FDFDFD"/>
              </a:solidFill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400" b="1" spc="170" smtClean="0">
                <a:solidFill>
                  <a:srgbClr val="FDFDFD"/>
                </a:solidFill>
                <a:latin typeface="Tahoma"/>
                <a:cs typeface="Tahoma"/>
              </a:rPr>
              <a:t>GAN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86802" y="4648201"/>
            <a:ext cx="2921103" cy="171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25" smtClean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endParaRPr sz="1200" smtClean="0">
              <a:latin typeface="Verdana"/>
              <a:cs typeface="Verdana"/>
            </a:endParaRPr>
          </a:p>
          <a:p>
            <a:pPr marL="469900" marR="1178560" algn="l">
              <a:lnSpc>
                <a:spcPts val="2330"/>
              </a:lnSpc>
              <a:spcBef>
                <a:spcPts val="220"/>
              </a:spcBef>
            </a:pPr>
            <a:r>
              <a:rPr lang="en-US" sz="1200" spc="-55" dirty="0" err="1" smtClean="0">
                <a:solidFill>
                  <a:srgbClr val="FFFFFF"/>
                </a:solidFill>
                <a:latin typeface="Verdana"/>
                <a:cs typeface="Verdana"/>
              </a:rPr>
              <a:t>Gokul</a:t>
            </a:r>
            <a:r>
              <a:rPr lang="en-US" sz="1200" spc="-55" dirty="0" smtClean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lang="en-US" sz="1200" spc="-55" dirty="0" err="1" smtClean="0">
                <a:solidFill>
                  <a:srgbClr val="FFFFFF"/>
                </a:solidFill>
                <a:latin typeface="Verdana"/>
                <a:cs typeface="Verdana"/>
              </a:rPr>
              <a:t>Prasath</a:t>
            </a:r>
            <a:r>
              <a:rPr lang="en-US" sz="1200" spc="-55" dirty="0" smtClean="0">
                <a:solidFill>
                  <a:srgbClr val="FFFFFF"/>
                </a:solidFill>
                <a:latin typeface="Verdana"/>
                <a:cs typeface="Verdana"/>
              </a:rPr>
              <a:t> H</a:t>
            </a: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2109212050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17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3rd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Year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Loyola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Institute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Palanchur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Chennai-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901" y="740748"/>
            <a:ext cx="3606899" cy="6450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447801"/>
            <a:ext cx="9692640" cy="4535216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Initialization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Initialize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9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4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epochs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convergence: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Sample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dataset.</a:t>
            </a:r>
            <a:endParaRPr sz="1400">
              <a:latin typeface="Verdana"/>
              <a:cs typeface="Verdan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noise vectors.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discriminator: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minimize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loss.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maximize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error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1" y="1371601"/>
            <a:ext cx="10172700" cy="3553537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Serialization:</a:t>
            </a:r>
            <a:endParaRPr sz="1800">
              <a:latin typeface="Verdana"/>
              <a:cs typeface="Verdana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Serialize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deployment,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TensorFlow's 	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SavedModel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PyTorch's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.pt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format.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Setup:</a:t>
            </a:r>
            <a:endParaRPr sz="1800">
              <a:latin typeface="Verdana"/>
              <a:cs typeface="Verdana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necessary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dependencies,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 	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framework,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runtime,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libraries.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Development:</a:t>
            </a:r>
            <a:endParaRPr sz="1800">
              <a:latin typeface="Verdana"/>
              <a:cs typeface="Verdana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19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(Application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Interface)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interacting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This 	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implemented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frameworks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Flask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Django.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85" dirty="0"/>
              <a:t>DEPLOYMENT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1" y="1219200"/>
            <a:ext cx="10259060" cy="4514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Serving: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serialized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capable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requests.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2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Lambda,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Functions,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dedicated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servers.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Scalability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varying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levels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demand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scaling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dynamically.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optimizing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loading,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batching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acceleration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possible.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Maintenance: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tools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errors,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latency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issues,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metrics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them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promptly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regular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maintenance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updates.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Applications:</a:t>
            </a:r>
            <a:endParaRPr sz="1200">
              <a:latin typeface="Verdana"/>
              <a:cs typeface="Verdana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needed,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systems,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tools, or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platforms.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2" y="1219200"/>
            <a:ext cx="11461751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0601" y="1295400"/>
            <a:ext cx="10133331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CONCLUSION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2" y="1219202"/>
            <a:ext cx="10305415" cy="276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conclusion,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Generative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(GANs)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promising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realistic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leveraging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optimizing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resources,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accuracy,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facilitate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drive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innovation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domains.</a:t>
            </a:r>
            <a:endParaRPr sz="1800">
              <a:latin typeface="Verdana"/>
              <a:cs typeface="Verdana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continued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development,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Generation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revolutionize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enable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possibilities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50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762000" y="914402"/>
            <a:ext cx="10871200" cy="3398170"/>
          </a:xfrm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10" dirty="0"/>
              <a:t>"Deep</a:t>
            </a:r>
            <a:r>
              <a:rPr sz="2000" spc="-114" dirty="0"/>
              <a:t> </a:t>
            </a:r>
            <a:r>
              <a:rPr sz="2000" spc="-70" dirty="0"/>
              <a:t>Learning"</a:t>
            </a:r>
            <a:r>
              <a:rPr sz="2000" spc="-140" dirty="0"/>
              <a:t> </a:t>
            </a:r>
            <a:r>
              <a:rPr sz="2000" dirty="0"/>
              <a:t>by</a:t>
            </a:r>
            <a:r>
              <a:rPr sz="2000" spc="-125" dirty="0"/>
              <a:t> </a:t>
            </a:r>
            <a:r>
              <a:rPr sz="2000" spc="-80" dirty="0"/>
              <a:t>Ian</a:t>
            </a:r>
            <a:r>
              <a:rPr sz="2000" spc="-155" dirty="0"/>
              <a:t> </a:t>
            </a:r>
            <a:r>
              <a:rPr sz="2000" dirty="0"/>
              <a:t>Goodfellow,</a:t>
            </a:r>
            <a:r>
              <a:rPr sz="2000" spc="-80" dirty="0"/>
              <a:t> </a:t>
            </a:r>
            <a:r>
              <a:rPr sz="2000" spc="-40" dirty="0"/>
              <a:t>Yoshua</a:t>
            </a:r>
            <a:r>
              <a:rPr sz="2000" spc="-120" dirty="0"/>
              <a:t> </a:t>
            </a:r>
            <a:r>
              <a:rPr sz="2000" spc="-45" dirty="0"/>
              <a:t>Bengio,</a:t>
            </a:r>
            <a:r>
              <a:rPr sz="2000" spc="-105" dirty="0"/>
              <a:t> </a:t>
            </a:r>
            <a:r>
              <a:rPr sz="2000" spc="65" dirty="0"/>
              <a:t>and</a:t>
            </a:r>
            <a:r>
              <a:rPr sz="2000" spc="-125" dirty="0"/>
              <a:t> </a:t>
            </a:r>
            <a:r>
              <a:rPr sz="2000" dirty="0"/>
              <a:t>Aaron</a:t>
            </a:r>
            <a:r>
              <a:rPr sz="2000" spc="-10" dirty="0"/>
              <a:t> Courville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30" dirty="0"/>
              <a:t>"Generative</a:t>
            </a:r>
            <a:r>
              <a:rPr sz="2000" spc="-95" dirty="0"/>
              <a:t> </a:t>
            </a:r>
            <a:r>
              <a:rPr sz="2000" spc="60" dirty="0"/>
              <a:t>Deep</a:t>
            </a:r>
            <a:r>
              <a:rPr sz="2000" spc="-95" dirty="0"/>
              <a:t> </a:t>
            </a:r>
            <a:r>
              <a:rPr sz="2000" spc="-70" dirty="0"/>
              <a:t>Learning:</a:t>
            </a:r>
            <a:r>
              <a:rPr sz="2000" spc="-145" dirty="0"/>
              <a:t> </a:t>
            </a:r>
            <a:r>
              <a:rPr sz="2000" spc="-10" dirty="0"/>
              <a:t>Teaching</a:t>
            </a:r>
            <a:r>
              <a:rPr sz="2000" spc="-125" dirty="0"/>
              <a:t> </a:t>
            </a:r>
            <a:r>
              <a:rPr sz="2000" dirty="0"/>
              <a:t>Machines</a:t>
            </a:r>
            <a:r>
              <a:rPr sz="2000" spc="-155" dirty="0"/>
              <a:t> </a:t>
            </a:r>
            <a:r>
              <a:rPr sz="2000" dirty="0"/>
              <a:t>to</a:t>
            </a:r>
            <a:r>
              <a:rPr sz="2000" spc="-75" dirty="0"/>
              <a:t> </a:t>
            </a:r>
            <a:r>
              <a:rPr sz="2000" spc="-60" dirty="0"/>
              <a:t>Paint,</a:t>
            </a:r>
            <a:r>
              <a:rPr sz="2000" spc="-120" dirty="0"/>
              <a:t> </a:t>
            </a:r>
            <a:r>
              <a:rPr sz="2000" spc="-114" dirty="0"/>
              <a:t>Write,</a:t>
            </a:r>
            <a:r>
              <a:rPr sz="2000" spc="-30" dirty="0"/>
              <a:t> </a:t>
            </a:r>
            <a:r>
              <a:rPr sz="2000" dirty="0"/>
              <a:t>Compose,</a:t>
            </a:r>
            <a:r>
              <a:rPr sz="2000" spc="-65" dirty="0"/>
              <a:t> </a:t>
            </a:r>
            <a:r>
              <a:rPr sz="2000" spc="65" dirty="0"/>
              <a:t>and</a:t>
            </a:r>
            <a:r>
              <a:rPr sz="2000" spc="-105" dirty="0"/>
              <a:t> </a:t>
            </a:r>
            <a:r>
              <a:rPr sz="2000" spc="-90" dirty="0"/>
              <a:t>Play"</a:t>
            </a:r>
            <a:r>
              <a:rPr sz="2000" spc="-75" dirty="0"/>
              <a:t> </a:t>
            </a:r>
            <a:r>
              <a:rPr sz="2000" spc="-25" dirty="0"/>
              <a:t>by</a:t>
            </a:r>
          </a:p>
          <a:p>
            <a:pPr marL="356870">
              <a:lnSpc>
                <a:spcPct val="100000"/>
              </a:lnSpc>
            </a:pPr>
            <a:r>
              <a:rPr sz="2000" dirty="0"/>
              <a:t>David</a:t>
            </a:r>
            <a:r>
              <a:rPr sz="2000" spc="-155" dirty="0"/>
              <a:t> </a:t>
            </a:r>
            <a:r>
              <a:rPr sz="2000" spc="-10" dirty="0"/>
              <a:t>Foster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105" dirty="0"/>
              <a:t>"Hands-</a:t>
            </a:r>
            <a:r>
              <a:rPr sz="2000" dirty="0"/>
              <a:t>On</a:t>
            </a:r>
            <a:r>
              <a:rPr sz="2000" spc="-75" dirty="0"/>
              <a:t> </a:t>
            </a:r>
            <a:r>
              <a:rPr sz="2000" dirty="0"/>
              <a:t>Generative</a:t>
            </a:r>
            <a:r>
              <a:rPr sz="2000" spc="-100" dirty="0"/>
              <a:t> </a:t>
            </a:r>
            <a:r>
              <a:rPr sz="2000" spc="-50" dirty="0"/>
              <a:t>Adversarial</a:t>
            </a:r>
            <a:r>
              <a:rPr sz="2000" spc="-20" dirty="0"/>
              <a:t> </a:t>
            </a:r>
            <a:r>
              <a:rPr sz="2000" spc="-80" dirty="0"/>
              <a:t>Networks</a:t>
            </a:r>
            <a:r>
              <a:rPr sz="2000" spc="-105" dirty="0"/>
              <a:t> </a:t>
            </a:r>
            <a:r>
              <a:rPr sz="2000" spc="-75" dirty="0"/>
              <a:t>with</a:t>
            </a:r>
            <a:r>
              <a:rPr sz="2000" spc="-60" dirty="0"/>
              <a:t> </a:t>
            </a:r>
            <a:r>
              <a:rPr sz="2000" spc="-70" dirty="0"/>
              <a:t>PyTorch</a:t>
            </a:r>
            <a:r>
              <a:rPr sz="2000" spc="-95" dirty="0"/>
              <a:t> </a:t>
            </a:r>
            <a:r>
              <a:rPr sz="2000" spc="-215" dirty="0"/>
              <a:t>1.x:</a:t>
            </a:r>
            <a:r>
              <a:rPr sz="2000" spc="-100" dirty="0"/>
              <a:t> </a:t>
            </a:r>
            <a:r>
              <a:rPr sz="2000" spc="-65" dirty="0"/>
              <a:t>Implement</a:t>
            </a:r>
            <a:r>
              <a:rPr sz="2000" spc="-85" dirty="0"/>
              <a:t> </a:t>
            </a:r>
            <a:r>
              <a:rPr sz="2000" spc="-100" dirty="0"/>
              <a:t>next-</a:t>
            </a:r>
            <a:r>
              <a:rPr sz="2000" spc="-10" dirty="0"/>
              <a:t>generation</a:t>
            </a:r>
          </a:p>
          <a:p>
            <a:pPr marL="356870">
              <a:lnSpc>
                <a:spcPct val="100000"/>
              </a:lnSpc>
            </a:pPr>
            <a:r>
              <a:rPr sz="2000" spc="-45" dirty="0"/>
              <a:t>neural</a:t>
            </a:r>
            <a:r>
              <a:rPr sz="2000" spc="-135" dirty="0"/>
              <a:t> </a:t>
            </a:r>
            <a:r>
              <a:rPr sz="2000" spc="-80" dirty="0"/>
              <a:t>networks</a:t>
            </a:r>
            <a:r>
              <a:rPr sz="2000" spc="-114" dirty="0"/>
              <a:t> </a:t>
            </a:r>
            <a:r>
              <a:rPr sz="2000" spc="-10" dirty="0"/>
              <a:t>to</a:t>
            </a:r>
            <a:r>
              <a:rPr sz="2000" spc="-114" dirty="0"/>
              <a:t> </a:t>
            </a:r>
            <a:r>
              <a:rPr sz="2000" spc="-30" dirty="0"/>
              <a:t>build</a:t>
            </a:r>
            <a:r>
              <a:rPr sz="2000" spc="-145" dirty="0"/>
              <a:t> </a:t>
            </a:r>
            <a:r>
              <a:rPr sz="2000" spc="-30" dirty="0"/>
              <a:t>powerful</a:t>
            </a:r>
            <a:r>
              <a:rPr sz="2000" spc="-110" dirty="0"/>
              <a:t> </a:t>
            </a:r>
            <a:r>
              <a:rPr sz="2000" dirty="0"/>
              <a:t>GAN</a:t>
            </a:r>
            <a:r>
              <a:rPr sz="2000" spc="-25" dirty="0"/>
              <a:t> </a:t>
            </a:r>
            <a:r>
              <a:rPr sz="2000" spc="-35" dirty="0"/>
              <a:t>models</a:t>
            </a:r>
            <a:r>
              <a:rPr sz="2000" spc="-70" dirty="0"/>
              <a:t> </a:t>
            </a:r>
            <a:r>
              <a:rPr sz="2000" spc="-80" dirty="0"/>
              <a:t>using</a:t>
            </a:r>
            <a:r>
              <a:rPr sz="2000" spc="-120" dirty="0"/>
              <a:t> </a:t>
            </a:r>
            <a:r>
              <a:rPr sz="2000" spc="-85" dirty="0"/>
              <a:t>Python"</a:t>
            </a:r>
            <a:r>
              <a:rPr sz="2000" spc="-114" dirty="0"/>
              <a:t> </a:t>
            </a:r>
            <a:r>
              <a:rPr sz="2000" dirty="0"/>
              <a:t>by</a:t>
            </a:r>
            <a:r>
              <a:rPr sz="2000" spc="-114" dirty="0"/>
              <a:t> </a:t>
            </a:r>
            <a:r>
              <a:rPr sz="2000" spc="-30" dirty="0"/>
              <a:t>Stefano</a:t>
            </a:r>
            <a:r>
              <a:rPr sz="2000" spc="-40" dirty="0"/>
              <a:t> </a:t>
            </a:r>
            <a:r>
              <a:rPr sz="2000" spc="-10" dirty="0"/>
              <a:t>Vanazzi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65" dirty="0"/>
              <a:t>"GANs</a:t>
            </a:r>
            <a:r>
              <a:rPr sz="2000" spc="-10" dirty="0"/>
              <a:t> </a:t>
            </a:r>
            <a:r>
              <a:rPr sz="2000" spc="-90" dirty="0"/>
              <a:t>in</a:t>
            </a:r>
            <a:r>
              <a:rPr sz="2000" spc="-165" dirty="0"/>
              <a:t> </a:t>
            </a:r>
            <a:r>
              <a:rPr sz="2000" spc="-30" dirty="0"/>
              <a:t>Action: </a:t>
            </a:r>
            <a:r>
              <a:rPr sz="2000" spc="60" dirty="0"/>
              <a:t>Deep</a:t>
            </a:r>
            <a:r>
              <a:rPr sz="2000" spc="-145" dirty="0"/>
              <a:t> </a:t>
            </a:r>
            <a:r>
              <a:rPr sz="2000" spc="-40" dirty="0"/>
              <a:t>learning</a:t>
            </a:r>
            <a:r>
              <a:rPr sz="2000" spc="-160" dirty="0"/>
              <a:t> </a:t>
            </a:r>
            <a:r>
              <a:rPr sz="2000" spc="-75" dirty="0"/>
              <a:t>with</a:t>
            </a:r>
            <a:r>
              <a:rPr sz="2000" spc="-145" dirty="0"/>
              <a:t> </a:t>
            </a:r>
            <a:r>
              <a:rPr sz="2000" dirty="0"/>
              <a:t>Generative</a:t>
            </a:r>
            <a:r>
              <a:rPr sz="2000" spc="-120" dirty="0"/>
              <a:t> </a:t>
            </a:r>
            <a:r>
              <a:rPr sz="2000" spc="-50" dirty="0"/>
              <a:t>Adversarial</a:t>
            </a:r>
            <a:r>
              <a:rPr sz="2000" spc="-55" dirty="0"/>
              <a:t> </a:t>
            </a:r>
            <a:r>
              <a:rPr sz="2000" spc="-100" dirty="0"/>
              <a:t>Networks"</a:t>
            </a:r>
            <a:r>
              <a:rPr sz="2000" spc="-110" dirty="0"/>
              <a:t> </a:t>
            </a:r>
            <a:r>
              <a:rPr sz="2000" dirty="0"/>
              <a:t>by</a:t>
            </a:r>
            <a:r>
              <a:rPr sz="2000" spc="-140" dirty="0"/>
              <a:t> </a:t>
            </a:r>
            <a:r>
              <a:rPr sz="2000" dirty="0"/>
              <a:t>Jakub</a:t>
            </a:r>
            <a:r>
              <a:rPr sz="2000" spc="-70" dirty="0"/>
              <a:t> </a:t>
            </a:r>
            <a:r>
              <a:rPr sz="2000" spc="-45" dirty="0"/>
              <a:t>Langr</a:t>
            </a:r>
            <a:r>
              <a:rPr sz="2000" spc="-135" dirty="0"/>
              <a:t> </a:t>
            </a:r>
            <a:r>
              <a:rPr sz="2000" spc="4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z="2000" spc="-70" dirty="0"/>
              <a:t>Vladimir</a:t>
            </a:r>
            <a:r>
              <a:rPr sz="2000" spc="-35" dirty="0"/>
              <a:t> </a:t>
            </a:r>
            <a:r>
              <a:rPr sz="2000" spc="-25" dirty="0"/>
              <a:t>Bok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spc="-35" dirty="0"/>
              <a:t>Neural</a:t>
            </a:r>
            <a:r>
              <a:rPr sz="2000" spc="-114" dirty="0"/>
              <a:t> </a:t>
            </a:r>
            <a:r>
              <a:rPr sz="2000" spc="-80" dirty="0"/>
              <a:t>Networks</a:t>
            </a:r>
            <a:r>
              <a:rPr sz="2000" spc="-110" dirty="0"/>
              <a:t> </a:t>
            </a:r>
            <a:r>
              <a:rPr sz="2000" spc="65" dirty="0"/>
              <a:t>and</a:t>
            </a:r>
            <a:r>
              <a:rPr sz="2000" spc="-90" dirty="0"/>
              <a:t> </a:t>
            </a:r>
            <a:r>
              <a:rPr sz="2000" spc="60" dirty="0"/>
              <a:t>Deep</a:t>
            </a:r>
            <a:r>
              <a:rPr sz="2000" spc="-135" dirty="0"/>
              <a:t> </a:t>
            </a:r>
            <a:r>
              <a:rPr sz="2000" spc="-70" dirty="0"/>
              <a:t>Learning:</a:t>
            </a:r>
            <a:r>
              <a:rPr sz="2000" spc="-130" dirty="0"/>
              <a:t> </a:t>
            </a:r>
            <a:r>
              <a:rPr sz="2000" spc="95" dirty="0"/>
              <a:t>A</a:t>
            </a:r>
            <a:r>
              <a:rPr sz="2000" spc="-114" dirty="0"/>
              <a:t> </a:t>
            </a:r>
            <a:r>
              <a:rPr sz="2000" spc="-95" dirty="0"/>
              <a:t>Textbook"</a:t>
            </a:r>
            <a:r>
              <a:rPr sz="2000" spc="-85" dirty="0"/>
              <a:t> </a:t>
            </a:r>
            <a:r>
              <a:rPr sz="2000" dirty="0"/>
              <a:t>by</a:t>
            </a:r>
            <a:r>
              <a:rPr sz="2000" spc="-125" dirty="0"/>
              <a:t> </a:t>
            </a:r>
            <a:r>
              <a:rPr sz="2000" dirty="0"/>
              <a:t>Charu</a:t>
            </a:r>
            <a:r>
              <a:rPr sz="2000" spc="-125" dirty="0"/>
              <a:t> </a:t>
            </a:r>
            <a:r>
              <a:rPr sz="2000" dirty="0"/>
              <a:t>C.</a:t>
            </a:r>
            <a:r>
              <a:rPr sz="2000" spc="-135" dirty="0"/>
              <a:t> </a:t>
            </a:r>
            <a:r>
              <a:rPr sz="2000" spc="-10" dirty="0"/>
              <a:t>Aggarwal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04802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7002" y="1905001"/>
            <a:ext cx="5865495" cy="30296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Proposed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System/Solution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5" dirty="0"/>
              <a:t>PROBLEM</a:t>
            </a:r>
            <a:r>
              <a:rPr spc="-50" dirty="0"/>
              <a:t> </a:t>
            </a:r>
            <a:r>
              <a:rPr spc="-39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16864" y="1600206"/>
            <a:ext cx="10871200" cy="2471099"/>
          </a:xfrm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16864" y="1600202"/>
            <a:ext cx="10871200" cy="417165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40" dirty="0">
                <a:latin typeface="Tahoma"/>
                <a:cs typeface="Tahoma"/>
              </a:rPr>
              <a:t>Problem</a:t>
            </a:r>
            <a:r>
              <a:rPr sz="1500" b="1" spc="-60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Identification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7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Collection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Gather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samples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covering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languages,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styles,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variations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stroke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thickness,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slant,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spatial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arrangement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capture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variability.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0" dirty="0">
                <a:latin typeface="Tahoma"/>
                <a:cs typeface="Tahoma"/>
              </a:rPr>
              <a:t>Data</a:t>
            </a:r>
            <a:r>
              <a:rPr sz="1500" b="1" spc="-95" dirty="0">
                <a:latin typeface="Tahoma"/>
                <a:cs typeface="Tahoma"/>
              </a:rPr>
              <a:t> </a:t>
            </a:r>
            <a:r>
              <a:rPr sz="1500" b="1" spc="-10" dirty="0">
                <a:latin typeface="Tahoma"/>
                <a:cs typeface="Tahoma"/>
              </a:rPr>
              <a:t>Preprocessing</a:t>
            </a:r>
            <a:r>
              <a:rPr sz="1500" spc="-10" dirty="0"/>
              <a:t>:</a:t>
            </a:r>
            <a:endParaRPr sz="15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Normalize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size,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orientation,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contrast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consistency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Optionally,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augmentation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rotation,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scaling,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cropping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2" y="1600202"/>
            <a:ext cx="10346055" cy="3962623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Generator 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Design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convolutional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(CNNs)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noise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vectors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500">
              <a:latin typeface="Verdana"/>
              <a:cs typeface="Verdana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Experiment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architectures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hyperparameters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generator's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Discriminator</a:t>
            </a:r>
            <a:r>
              <a:rPr sz="1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architecture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CNNs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ones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accurately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classify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35" dirty="0">
                <a:solidFill>
                  <a:srgbClr val="FFFFFF"/>
                </a:solidFill>
                <a:latin typeface="Tahoma"/>
                <a:cs typeface="Tahoma"/>
              </a:rPr>
              <a:t>Adversarial</a:t>
            </a:r>
            <a:r>
              <a:rPr sz="1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simultaneously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manner.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realistic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fool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discriminator,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real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1" y="1143001"/>
            <a:ext cx="10233660" cy="2773836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Evaluation</a:t>
            </a:r>
            <a:r>
              <a:rPr sz="1400" b="1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qualitative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quantitative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inspection,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similarity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handwriting,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perceptual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quality.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assess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generalization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robustness.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85" dirty="0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r>
              <a:rPr sz="1400" b="1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3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4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OCR</a:t>
            </a:r>
            <a:r>
              <a:rPr sz="14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 model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OCR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robustness.</a:t>
            </a:r>
            <a:endParaRPr sz="1400">
              <a:latin typeface="Verdana"/>
              <a:cs typeface="Verdana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augment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variations.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40" dirty="0"/>
              <a:t>PROPOSED</a:t>
            </a:r>
            <a:r>
              <a:rPr spc="-50" dirty="0"/>
              <a:t> </a:t>
            </a:r>
            <a:r>
              <a:rPr spc="-340" dirty="0"/>
              <a:t>SOLUTION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2" y="1371602"/>
            <a:ext cx="10305415" cy="320472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tuning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tune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parameters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techniques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gradient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descent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adaptive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rates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devices,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Iterations: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augmentation.</a:t>
            </a:r>
            <a:endParaRPr sz="1400">
              <a:latin typeface="Verdana"/>
              <a:cs typeface="Verdana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model's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066801"/>
            <a:ext cx="10180320" cy="3556743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800">
              <a:latin typeface="Verdana"/>
              <a:cs typeface="Verdana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130" dirty="0">
                <a:solidFill>
                  <a:srgbClr val="FFFFFF"/>
                </a:solidFill>
                <a:latin typeface="Tahoma"/>
                <a:cs typeface="Tahoma"/>
              </a:rPr>
              <a:t>GPU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Graphics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Units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(GPUs)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accelerating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capabilities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bandwidth.</a:t>
            </a:r>
            <a:endParaRPr sz="1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Multi-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GPU</a:t>
            </a:r>
            <a:r>
              <a:rPr sz="18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Setup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Employ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High-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sz="18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Computing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(HPC)</a:t>
            </a:r>
            <a:r>
              <a:rPr sz="1800" b="1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HPC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clusters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large-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Sufficient</a:t>
            </a: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Memory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capacity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size.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High-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Speed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Utilize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NVMe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SSDs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loading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864" y="228609"/>
            <a:ext cx="10871200" cy="6604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90" dirty="0"/>
              <a:t>SYSTEM</a:t>
            </a:r>
            <a:r>
              <a:rPr spc="-120" dirty="0"/>
              <a:t> </a:t>
            </a:r>
            <a:r>
              <a:rPr spc="-40" dirty="0"/>
              <a:t>APPROACH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2" y="1371601"/>
            <a:ext cx="10308591" cy="369331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6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Framework: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TensorFlow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PyTorch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Libraries: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cuDNN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cuBLAS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operations.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running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learning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Operating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System: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Windows,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Linux,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macOS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depending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Environment: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Anaconda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like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OpenCV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PIL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Version Control: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collaboration.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usage,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temperature,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memory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consumption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</TotalTime>
  <Words>1209</Words>
  <Application>Microsoft Office PowerPoint</Application>
  <PresentationFormat>Custom</PresentationFormat>
  <Paragraphs>146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Apex</vt:lpstr>
      <vt:lpstr>Slide 1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6</cp:revision>
  <dcterms:created xsi:type="dcterms:W3CDTF">2024-04-02T08:21:10Z</dcterms:created>
  <dcterms:modified xsi:type="dcterms:W3CDTF">2024-04-02T08:48:52Z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2024-04-02T00:00:00Z</vt:filetime>
  </property>
  <property fmtid="{D5CDD505-2E9C-101B-9397-08002B2CF9AE}" pid="5" name="Producer">
    <vt:lpwstr>www.ilovepdf.com</vt:lpwstr>
  </property>
</Properties>
</file>