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BIOMETRIC AUTHENTICATION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CYBER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C.Gokulpriya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Salem College of Engineering and Technology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references for biometric authentication systems: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Magazines and Articles:  Look for articles in publications like CSO Online, Info security Magazine, or Search Security [search these publication names followed by "biometric authentication"].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Industry Blogs: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Major tech companies like Microsoft, Apple, and Google all have blogs that discuss security features.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Search their blogs for "biometric authentication" or related terms to find articles explaining how they use biometrics in their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Non-profit Organizations: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The FIDO Alliance is a non-profit organization that promotes open standards for authentication. Their website likely has information on biometrics in the context of strong authentication. 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"FIDO Alliance biometrics".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While biometric authentication offers a convenient and supposedly more secure method of user verification compared to traditional passwords, it presents unique challenges in the realm of </a:t>
            </a:r>
            <a:r>
              <a:rPr lang="en-US" dirty="0" err="1"/>
              <a:t>cybersecurity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proposed solution to address the security risks and privacy concerns associated with biometric authentication systems in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Multi-Factor Authentication with Biometrics.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Implement multi-factor authentication (MFA) as a primary security measure.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Liveness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and Secure Storage.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Control and Transparency.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 and Updates.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 and Regulations.</a:t>
            </a:r>
            <a:endParaRPr lang="en-IN" sz="12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approach to biometric authentication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involves a holistic view of the entire process, encompassing various components that work together to securely verify a user's identity.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Enrollment: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Creation.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User Authentication.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Algorithm.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Feature extraction (e.g., minutiae extraction for fingerprints) and matching algorithms (e.g., Euclidean distance, SVMs, DNNs) are used for user identification.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Liveness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algorithms like challenge-response, blood flow analysis, or iris recognition techniques can prevent spoofing.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Centralized (scalable but higher breach risk) vs. Decentralized (more privacy but complex management) deployment models exist. Client-side vs. Server-side processing approaches for data processing also need to be considered. Security best practices like secure hashing, encryption, key management, and regular security audits are crucial.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Biometric traits are generally considered more difficult to forge compared to passwords or tokens.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This makes it a strong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against unauthorized access.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Multi-Factor Authentication: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Biometric authentication can be combined with other factors like passwords or security codes to create a more robust security layer.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2" descr="Biometric Authentication: Literature Review">
            <a:extLst>
              <a:ext uri="{FF2B5EF4-FFF2-40B4-BE49-F238E27FC236}">
                <a16:creationId xmlns:a16="http://schemas.microsoft.com/office/drawing/2014/main" id="{511B7321-FA04-8118-CB10-09C9F3C41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858182"/>
            <a:ext cx="1143000" cy="106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conclusion, biometric authentication systems can be a powerful tool, but their effectiveness relies on a commitment to security, user privacy, and continuous improvement. As we move forward, striking this balance will be key to unlocking the full potential of biometrics in a secure digital landscape.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of biometric authentication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one of continuous evolution. By embracing innovation, leveraging AI, prioritizing privacy, and establishing robust regulations, biometric systems have the potential to become the cornerstone of a secure and user-friendly digital future.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</TotalTime>
  <Words>599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BIOMETRIC AUTHENTICATION SYSTEM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ELCOT</cp:lastModifiedBy>
  <cp:revision>25</cp:revision>
  <dcterms:created xsi:type="dcterms:W3CDTF">2021-05-26T16:50:10Z</dcterms:created>
  <dcterms:modified xsi:type="dcterms:W3CDTF">2024-04-03T11:37:44Z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