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 Insurance Claim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GUVI Data Science Project</a:t>
            </a:r>
          </a:p>
          <a:p>
            <a:r>
              <a:t>Gokulpriya R</a:t>
            </a:r>
          </a:p>
          <a:p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Older cars → higher claim probability</a:t>
            </a:r>
          </a:p>
          <a:p>
            <a:r>
              <a:t>Certain policy types → higher claims</a:t>
            </a:r>
          </a:p>
          <a:p>
            <a:r>
              <a:t>Insurance companies can adjust premiums accordingly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predicted claims with high accuracy</a:t>
            </a:r>
          </a:p>
          <a:p>
            <a:r>
              <a:t>Insights help insurance companies in risk management</a:t>
            </a:r>
          </a:p>
          <a:p>
            <a:r>
              <a:t>Future: Add more features, advanced ML models, real-time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Questions are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whether a customer will make a car insurance claim.</a:t>
            </a:r>
          </a:p>
          <a:p>
            <a:r>
              <a:t>Helps insurance companies optimize premiums and manage risk.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Records: 10,000 customers</a:t>
            </a:r>
          </a:p>
          <a:p>
            <a:r>
              <a:t>Features: Age, Gender, Vehicle Type, Policy Type, Premium, Claim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missing values</a:t>
            </a:r>
          </a:p>
          <a:p>
            <a:r>
              <a:t>Encoding categorical variables</a:t>
            </a:r>
          </a:p>
          <a:p>
            <a:r>
              <a:t>Scaling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Claim distribution: 70% no claim, 30% claim</a:t>
            </a:r>
          </a:p>
          <a:p>
            <a:r>
              <a:t>Key relationships: Age vs Claim Probability, Vehicle Type vs Claim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claim by vehicle type</a:t>
            </a:r>
          </a:p>
          <a:p>
            <a:r>
              <a:t>Claim count by customer age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Models: Logistic Regression, Decision Tree, Random Forest</a:t>
            </a:r>
          </a:p>
          <a:p>
            <a:r>
              <a:t>Metrics: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 of best model (Random Forest)</a:t>
            </a:r>
          </a:p>
          <a:p>
            <a:r>
              <a:t>ROC curve</a:t>
            </a:r>
          </a:p>
          <a:p>
            <a:r>
              <a:t>Key insight: Random Forest achieved 85%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Claims by policy type</a:t>
            </a:r>
          </a:p>
          <a:p>
            <a:r>
              <a:t>Claims vs Premium vs Age</a:t>
            </a:r>
          </a:p>
          <a:p>
            <a:r>
              <a:t>Predicted vs Actual claims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