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9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CC3E7-5FA0-4466-AC3E-CA6C4E57F64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422E-4F3F-455B-9132-01E19B25F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32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0422E-4F3F-455B-9132-01E19B25F9C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1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6C2B-A87C-850C-CED3-4AE928661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5723A-11EC-B882-27B0-DA1672462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2966-02CB-EDE1-5068-11650E68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00B9-C65F-6E3E-3AB7-F44BAF71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73E8-7082-EC88-54C2-DC7E6FBB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5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609F-258C-D076-9B0E-62E3ADE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EED2D-9252-C9CA-065D-8024463AF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0306-15AA-0142-2C83-6BD424B6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AA6BB-B605-F642-44A1-17B27491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AEEEA-7CFA-68CF-2221-018FCC33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4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C2449-493E-9F9D-FDDA-B95328EF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D33B9-9307-F1AA-B520-8769A5AD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8302-D4B2-B343-89D1-03E07247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B85DF-A7B3-F832-F0D5-9B6EFDD0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83F9-663C-0A22-3498-27E0076C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5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807C-F8D7-B7EE-824C-30E8DA5E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D33F-5DDC-763B-F41D-451B8542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A626-E92E-D97A-F309-3315B2ED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E8634-D4ED-0251-1710-413163E6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0033-4BD1-ABFA-6947-8E0E5A72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5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3B07-2070-6564-C7F8-47A82C78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31B1-5E91-C914-44A7-297313A7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8BED-C4C5-0F33-7275-315D8DF8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90D40-9968-9608-FDB8-FE24CBD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57C2-CCDE-3FEB-2CBF-FE3C66FD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3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7CA5-CB97-0779-12BF-8DA99C5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A69A-D733-3997-0510-297F08CD1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C06BE-8D19-66B9-3C43-81D567A1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DEE1E-1AEE-84A8-40FC-CE9E2711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82E84-952E-8D9D-4E2F-05C17415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C95A8-E885-B177-A92F-BD196B86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4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BE34-C6AF-F24A-6CA7-C393B658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8F9EF-090C-C6A4-48E1-3A9BD556F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AA594-1561-C6E3-11BC-F61BAF0E1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DF46D-3C53-FD99-4858-F04915376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CFA43-DF0E-4EFA-E469-EFEAD1B44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AD37A-6F59-6D86-8803-B3AAF8AE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BB0BE-CEAD-158E-9F7B-3DA9BEF9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11525-4495-FE75-0555-9052F406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4508-9D2C-3C8C-151E-A2A61EEE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BF407-AB87-3DD5-8919-ACEDA8F0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CD4E5-80EE-930A-ED98-CC2BBE72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0FE77-53E2-9BE1-D7A9-FD21D06A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5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FC111-5C0E-B546-9C48-D4C17C68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6A43D-2A04-7277-F5F9-432C4807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64B4A-2752-316D-7401-C226C87C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61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AA28-8DCE-5786-AC8C-42BE1EB8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A024-F924-455B-ABDA-01015856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91862-32F0-C06C-2E0B-F71B1922F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8C980-3A43-6655-C026-8DDF2341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570D-0D67-EFF1-A594-BABC2EB4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5F78-BF80-1430-73D2-41B8D255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EE6-F6A9-7799-439F-0AEC010E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522DA-1202-E755-A22B-2F863E2D9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A8140-9DEC-614B-BB9A-CA9BAAE34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128C-3F81-97C0-DC9D-CEB525E8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18DD9-0C31-9BF5-1CD7-0B2C1D88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B825-2E6A-F742-CDAA-AE965D5A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6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7A3D9-3BA7-01ED-6A40-D46B0CD3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3FCD6-29B3-D076-0291-8F18164D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84AA-9384-5FE3-0D22-92D983932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DCCF-DF8E-4A6C-8CD4-A46BD99AB7BA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5483-3A7D-5F13-2836-966C40842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B0C3-C114-9A49-3EBB-6300C4E8E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E5C4-B652-4CAA-A25F-44C4D923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okulraj.s/viz/Practical_Application_Tableau_Visualization/Dashboard1?publish=y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Ly0yEUgtriAtlm_nYQv6Gw_DcP_dQ0z/view?usp=sharing" TargetMode="External"/><Relationship Id="rId2" Type="http://schemas.openxmlformats.org/officeDocument/2006/relationships/hyperlink" Target="https://drive.google.com/file/d/1eTWmKWeGZvz_DPq-geMnAzEcT2j_aRpw/view?usp=sharing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ab.research.google.com/drive/1D4QuA7GEH8urZ8aXYP1Hs2ggs60GzimI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8C1D-1045-6D40-30E2-04800DCC1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Assessment for Data Analyst Role (Tableau, Power BI)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8766-CBC7-1AE5-81DE-5D050EAF3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Part 1: Theoretical Knowledge</a:t>
            </a:r>
          </a:p>
          <a:p>
            <a:r>
              <a:rPr lang="en-IN" dirty="0"/>
              <a:t>Part 2: Practical Application</a:t>
            </a:r>
          </a:p>
          <a:p>
            <a:r>
              <a:rPr lang="en-IN" dirty="0"/>
              <a:t>Part 3: Advanced Analytics</a:t>
            </a:r>
          </a:p>
          <a:p>
            <a:r>
              <a:rPr lang="en-IN" dirty="0"/>
              <a:t>Part 4: Scenario-Based Questions</a:t>
            </a:r>
          </a:p>
        </p:txBody>
      </p:sp>
    </p:spTree>
    <p:extLst>
      <p:ext uri="{BB962C8B-B14F-4D97-AF65-F5344CB8AC3E}">
        <p14:creationId xmlns:p14="http://schemas.microsoft.com/office/powerpoint/2010/main" val="337228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194D6-2B70-E240-7121-84D8A71DDF7B}"/>
              </a:ext>
            </a:extLst>
          </p:cNvPr>
          <p:cNvSpPr txBox="1"/>
          <p:nvPr/>
        </p:nvSpPr>
        <p:spPr>
          <a:xfrm>
            <a:off x="4216400" y="132080"/>
            <a:ext cx="21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Visualization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E25C4-AF32-3A15-B38E-0EA750D96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1310640"/>
            <a:ext cx="11684000" cy="5191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6C089-9B8C-2D0A-3909-3C947F979806}"/>
              </a:ext>
            </a:extLst>
          </p:cNvPr>
          <p:cNvSpPr txBox="1"/>
          <p:nvPr/>
        </p:nvSpPr>
        <p:spPr>
          <a:xfrm>
            <a:off x="396240" y="72136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hlinkClick r:id="rId3"/>
              </a:rPr>
              <a:t>Practical_Application_Tableau_Visualization | Tableau Public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86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30C481-52AC-E415-2D53-CB8114763512}"/>
              </a:ext>
            </a:extLst>
          </p:cNvPr>
          <p:cNvSpPr txBox="1"/>
          <p:nvPr/>
        </p:nvSpPr>
        <p:spPr>
          <a:xfrm>
            <a:off x="132080" y="0"/>
            <a:ext cx="120599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Power BI Report</a:t>
            </a:r>
          </a:p>
          <a:p>
            <a:endParaRPr lang="en-US" b="1" dirty="0"/>
          </a:p>
          <a:p>
            <a:r>
              <a:rPr lang="en-US" b="1" dirty="0"/>
              <a:t>Problem Statement: </a:t>
            </a:r>
            <a:r>
              <a:rPr lang="en-US" dirty="0"/>
              <a:t>Develop a report in Power BI to analyze customer feedback data. The</a:t>
            </a:r>
          </a:p>
          <a:p>
            <a:r>
              <a:rPr lang="en-US" dirty="0"/>
              <a:t>report should highlight customer satisfaction levels, common issues, and trends over time.</a:t>
            </a:r>
          </a:p>
          <a:p>
            <a:endParaRPr lang="en-US" dirty="0"/>
          </a:p>
          <a:p>
            <a:r>
              <a:rPr lang="en-US" dirty="0"/>
              <a:t>I use this Excel dataset(Customer Feedback Data) for creating a dashboard for this question.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1A8B3-CE5A-4A2C-D3F2-FF2C7B839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27200"/>
            <a:ext cx="11927840" cy="50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EEF41C-A52D-61E2-BC4A-9E9289CA9EDC}"/>
              </a:ext>
            </a:extLst>
          </p:cNvPr>
          <p:cNvSpPr txBox="1"/>
          <p:nvPr/>
        </p:nvSpPr>
        <p:spPr>
          <a:xfrm>
            <a:off x="93518" y="187035"/>
            <a:ext cx="113884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            Customer Feedback Dashboard: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https://drive.google.com/file/d/1wYN-mXszkgKDJkuJz8KuIZakmxaqJQ1l/view?usp=sharing</a:t>
            </a:r>
          </a:p>
          <a:p>
            <a:r>
              <a:rPr lang="en-US" b="1" dirty="0">
                <a:solidFill>
                  <a:srgbClr val="00B0F0"/>
                </a:solidFill>
              </a:rPr>
              <a:t>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D1FAB-344C-E71D-BDED-A429D68E6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1174173"/>
            <a:ext cx="11003971" cy="51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793E7D-2F60-71EF-501F-C11AC82D7578}"/>
              </a:ext>
            </a:extLst>
          </p:cNvPr>
          <p:cNvSpPr txBox="1"/>
          <p:nvPr/>
        </p:nvSpPr>
        <p:spPr>
          <a:xfrm>
            <a:off x="145473" y="207818"/>
            <a:ext cx="11907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Part 3: Advanced Analytics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7. Statistical Analysis</a:t>
            </a:r>
          </a:p>
          <a:p>
            <a:endParaRPr lang="en-US" b="1" dirty="0"/>
          </a:p>
          <a:p>
            <a:r>
              <a:rPr lang="en-US" b="1" dirty="0"/>
              <a:t>Problem Statement: </a:t>
            </a:r>
            <a:r>
              <a:rPr lang="en-US" dirty="0"/>
              <a:t>Perform a statistical analysis on a given dataset to identify significant</a:t>
            </a:r>
          </a:p>
          <a:p>
            <a:r>
              <a:rPr lang="en-US" dirty="0"/>
              <a:t>trends and correlations. Provide a summary of your findings.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Dataset</a:t>
            </a:r>
            <a:r>
              <a:rPr lang="en-US" dirty="0"/>
              <a:t> This dataset(Laptop Price Analysis) was used for this question.</a:t>
            </a:r>
          </a:p>
          <a:p>
            <a:endParaRPr lang="en-US" dirty="0"/>
          </a:p>
          <a:p>
            <a:r>
              <a:rPr lang="en-US" dirty="0" err="1">
                <a:hlinkClick r:id="rId3"/>
              </a:rPr>
              <a:t>This_is_the_code_link_for_Laptop_Price_Analysis</a:t>
            </a:r>
            <a:r>
              <a:rPr lang="en-US" dirty="0"/>
              <a:t>  In here I used to analyses all the steps by cleaning to correlation for all things.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03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B0EB3-ED9F-E10E-20B5-5118759C85DD}"/>
              </a:ext>
            </a:extLst>
          </p:cNvPr>
          <p:cNvSpPr txBox="1"/>
          <p:nvPr/>
        </p:nvSpPr>
        <p:spPr>
          <a:xfrm>
            <a:off x="187036" y="280555"/>
            <a:ext cx="118248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8. Predictive Analytics</a:t>
            </a:r>
          </a:p>
          <a:p>
            <a:endParaRPr lang="en-US" b="1" dirty="0"/>
          </a:p>
          <a:p>
            <a:r>
              <a:rPr lang="en-US" b="1" dirty="0"/>
              <a:t>Problem Statement: </a:t>
            </a:r>
            <a:r>
              <a:rPr lang="en-US" dirty="0"/>
              <a:t>Build a predictive model to forecast sales for the next quarter using</a:t>
            </a:r>
          </a:p>
          <a:p>
            <a:r>
              <a:rPr lang="en-US" dirty="0"/>
              <a:t>historical sales data. Explain the steps taken and the rationale behind your model choice.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Project</a:t>
            </a: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    This is the project link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69E8A-1758-5113-F0CF-E5C380BE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2524990"/>
            <a:ext cx="11159838" cy="38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3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0AF88-CB9E-5C67-2E5B-EAAEBAEF3A9E}"/>
              </a:ext>
            </a:extLst>
          </p:cNvPr>
          <p:cNvSpPr txBox="1"/>
          <p:nvPr/>
        </p:nvSpPr>
        <p:spPr>
          <a:xfrm>
            <a:off x="135083" y="176645"/>
            <a:ext cx="118872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 4: Scenario-Based Questions</a:t>
            </a:r>
          </a:p>
          <a:p>
            <a:endParaRPr lang="en-US" b="1" dirty="0"/>
          </a:p>
          <a:p>
            <a:r>
              <a:rPr lang="en-US" b="1" dirty="0"/>
              <a:t>9. Real-World Problem Solving</a:t>
            </a:r>
          </a:p>
          <a:p>
            <a:endParaRPr lang="en-US" b="1" dirty="0"/>
          </a:p>
          <a:p>
            <a:r>
              <a:rPr lang="en-US" b="1" dirty="0"/>
              <a:t>Question: </a:t>
            </a:r>
            <a:r>
              <a:rPr lang="en-US" dirty="0"/>
              <a:t>Imagine you are given a large dataset with customer transactions. How would you</a:t>
            </a:r>
          </a:p>
          <a:p>
            <a:r>
              <a:rPr lang="en-US" dirty="0"/>
              <a:t>approach the task of identifying key customer segments and their behaviors? Describe the</a:t>
            </a:r>
          </a:p>
          <a:p>
            <a:r>
              <a:rPr lang="en-US" dirty="0"/>
              <a:t>steps and tools you would use.</a:t>
            </a:r>
          </a:p>
          <a:p>
            <a:endParaRPr lang="en-US" dirty="0"/>
          </a:p>
          <a:p>
            <a:r>
              <a:rPr lang="en-US" b="1" dirty="0"/>
              <a:t>Data Preparation:</a:t>
            </a:r>
            <a:endParaRPr lang="en-US" dirty="0"/>
          </a:p>
          <a:p>
            <a:r>
              <a:rPr lang="en-US" b="1" dirty="0"/>
              <a:t>Clean the Data:</a:t>
            </a:r>
            <a:r>
              <a:rPr lang="en-US" dirty="0"/>
              <a:t> Handle missing values, remove duplicates, and correct any inconsistencies.</a:t>
            </a:r>
          </a:p>
          <a:p>
            <a:r>
              <a:rPr lang="en-US" b="1" dirty="0"/>
              <a:t>Feature Engineering:</a:t>
            </a:r>
            <a:r>
              <a:rPr lang="en-US" dirty="0"/>
              <a:t> Create relevant features, such as total spending, frequency of purchases, and recency of transactions.</a:t>
            </a:r>
          </a:p>
          <a:p>
            <a:endParaRPr lang="en-US" dirty="0"/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Analyze Basic Statistics:</a:t>
            </a:r>
            <a:r>
              <a:rPr lang="en-US" dirty="0"/>
              <a:t> Understand distributions, ranges, and basic statistics of different features.</a:t>
            </a:r>
          </a:p>
          <a:p>
            <a:r>
              <a:rPr lang="en-US" b="1" dirty="0"/>
              <a:t>Visualize Data:</a:t>
            </a:r>
            <a:r>
              <a:rPr lang="en-US" dirty="0"/>
              <a:t> Use histograms, scatter plots, and heatmaps to identify patterns and relationships.</a:t>
            </a:r>
          </a:p>
          <a:p>
            <a:endParaRPr lang="en-US" dirty="0"/>
          </a:p>
          <a:p>
            <a:r>
              <a:rPr lang="en-US" b="1" dirty="0"/>
              <a:t>Segmentation Techniques:</a:t>
            </a:r>
            <a:endParaRPr lang="en-US" dirty="0"/>
          </a:p>
          <a:p>
            <a:r>
              <a:rPr lang="en-US" b="1" dirty="0"/>
              <a:t>K-Means Clustering:</a:t>
            </a:r>
            <a:r>
              <a:rPr lang="en-US" dirty="0"/>
              <a:t> Apply K-Means clustering to segment customers based on features like spending, frequency, and recency.</a:t>
            </a:r>
          </a:p>
          <a:p>
            <a:endParaRPr lang="en-US" dirty="0"/>
          </a:p>
          <a:p>
            <a:r>
              <a:rPr lang="en-US" b="1" dirty="0"/>
              <a:t>Actionable Insights:</a:t>
            </a:r>
            <a:endParaRPr lang="en-US" dirty="0"/>
          </a:p>
          <a:p>
            <a:r>
              <a:rPr lang="en-US" b="1" dirty="0"/>
              <a:t>Report Findings:</a:t>
            </a:r>
            <a:r>
              <a:rPr lang="en-US" dirty="0"/>
              <a:t> Summarize the segments and their behaviors in a report.</a:t>
            </a:r>
          </a:p>
          <a:p>
            <a:r>
              <a:rPr lang="en-US" b="1" dirty="0"/>
              <a:t>Recommendations:</a:t>
            </a:r>
            <a:r>
              <a:rPr lang="en-US" dirty="0"/>
              <a:t> Provide actionable recommendations based on segment profiles.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02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1B47ED-79B6-2D1B-62EF-035B3E6A7F3C}"/>
              </a:ext>
            </a:extLst>
          </p:cNvPr>
          <p:cNvSpPr txBox="1"/>
          <p:nvPr/>
        </p:nvSpPr>
        <p:spPr>
          <a:xfrm>
            <a:off x="114300" y="332509"/>
            <a:ext cx="119703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10. Data-Driven Decision Making</a:t>
            </a:r>
          </a:p>
          <a:p>
            <a:endParaRPr lang="en-US" b="1" dirty="0"/>
          </a:p>
          <a:p>
            <a:r>
              <a:rPr lang="en-US" b="1" dirty="0"/>
              <a:t>Question: </a:t>
            </a:r>
            <a:r>
              <a:rPr lang="en-US" dirty="0"/>
              <a:t>A company wants to launch a new product and has collected survey data on</a:t>
            </a:r>
          </a:p>
          <a:p>
            <a:r>
              <a:rPr lang="en-US" dirty="0"/>
              <a:t>customer preferences. How would you use this data to help the company make an informed</a:t>
            </a:r>
          </a:p>
          <a:p>
            <a:r>
              <a:rPr lang="en-US" dirty="0"/>
              <a:t>decision? Outline your approach.</a:t>
            </a:r>
          </a:p>
          <a:p>
            <a:endParaRPr lang="en-US" dirty="0"/>
          </a:p>
          <a:p>
            <a:r>
              <a:rPr lang="en-US" b="1" dirty="0"/>
              <a:t>Data Preparation:</a:t>
            </a:r>
            <a:endParaRPr lang="en-US" dirty="0"/>
          </a:p>
          <a:p>
            <a:r>
              <a:rPr lang="en-US" b="1" dirty="0"/>
              <a:t>Clean the Data:</a:t>
            </a:r>
            <a:r>
              <a:rPr lang="en-US" dirty="0"/>
              <a:t> Address any missing values, outliers, and inconsistencies.</a:t>
            </a:r>
          </a:p>
          <a:p>
            <a:r>
              <a:rPr lang="en-US" b="1" dirty="0"/>
              <a:t>Normalize Data:</a:t>
            </a:r>
            <a:r>
              <a:rPr lang="en-US" dirty="0"/>
              <a:t> Ensure data is in a comparable format, especially if combining multiple survey questions.</a:t>
            </a:r>
          </a:p>
          <a:p>
            <a:endParaRPr lang="en-US" dirty="0"/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Analyze Descriptive Statistics:</a:t>
            </a:r>
            <a:r>
              <a:rPr lang="en-US" dirty="0"/>
              <a:t> Summarize responses with mean, median, mode, and standard deviation.</a:t>
            </a:r>
          </a:p>
          <a:p>
            <a:r>
              <a:rPr lang="en-US" b="1" dirty="0"/>
              <a:t>Visualize Preferences:</a:t>
            </a:r>
            <a:r>
              <a:rPr lang="en-US" dirty="0"/>
              <a:t> Use bar charts, pie charts, and histograms to understand distribution and trends in preferences.</a:t>
            </a:r>
          </a:p>
          <a:p>
            <a:endParaRPr lang="en-US" dirty="0"/>
          </a:p>
          <a:p>
            <a:r>
              <a:rPr lang="en-US" b="1" dirty="0"/>
              <a:t>Segmentation Analysis:</a:t>
            </a:r>
            <a:endParaRPr lang="en-US" dirty="0"/>
          </a:p>
          <a:p>
            <a:r>
              <a:rPr lang="en-US" b="1" dirty="0"/>
              <a:t>Identify Key Segments:</a:t>
            </a:r>
            <a:r>
              <a:rPr lang="en-US" dirty="0"/>
              <a:t> Segment responses based on demographics or preference patterns.</a:t>
            </a:r>
          </a:p>
          <a:p>
            <a:r>
              <a:rPr lang="en-US" b="1" dirty="0"/>
              <a:t>Cross-tabulate:</a:t>
            </a:r>
            <a:r>
              <a:rPr lang="en-US" dirty="0"/>
              <a:t> Analyze relationships between different survey questions to uncover insights.</a:t>
            </a:r>
          </a:p>
          <a:p>
            <a:endParaRPr lang="en-US" dirty="0"/>
          </a:p>
          <a:p>
            <a:r>
              <a:rPr lang="en-US" b="1" dirty="0"/>
              <a:t>Hypothesis Testing:</a:t>
            </a:r>
            <a:endParaRPr lang="en-US" dirty="0"/>
          </a:p>
          <a:p>
            <a:r>
              <a:rPr lang="en-US" b="1" dirty="0"/>
              <a:t>Conduct Statistical Tests:</a:t>
            </a:r>
            <a:r>
              <a:rPr lang="en-US" dirty="0"/>
              <a:t> Perform tests like Chi-square tests or T-tests to validate significant differences in preferences among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1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530FE-5332-05D4-D38B-B177D916B127}"/>
              </a:ext>
            </a:extLst>
          </p:cNvPr>
          <p:cNvSpPr txBox="1"/>
          <p:nvPr/>
        </p:nvSpPr>
        <p:spPr>
          <a:xfrm>
            <a:off x="209550" y="202622"/>
            <a:ext cx="11772899" cy="645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26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02CA4E-FF82-059C-DB89-C3869FB2A677}"/>
              </a:ext>
            </a:extLst>
          </p:cNvPr>
          <p:cNvSpPr txBox="1"/>
          <p:nvPr/>
        </p:nvSpPr>
        <p:spPr>
          <a:xfrm>
            <a:off x="68826" y="78659"/>
            <a:ext cx="1212317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Part 1: Theoretical Knowledge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US" b="1" dirty="0"/>
              <a:t>Understanding Data Visualization</a:t>
            </a:r>
          </a:p>
          <a:p>
            <a:endParaRPr lang="en-US" b="1" dirty="0"/>
          </a:p>
          <a:p>
            <a:r>
              <a:rPr lang="en-US" b="1" dirty="0"/>
              <a:t>Question:</a:t>
            </a:r>
            <a:r>
              <a:rPr lang="en-US" dirty="0"/>
              <a:t> Explain the importance of data visualization in data analysis. What are the key principles of effective data visualization?</a:t>
            </a:r>
          </a:p>
          <a:p>
            <a:endParaRPr lang="en-US" dirty="0"/>
          </a:p>
          <a:p>
            <a:r>
              <a:rPr lang="en-US" dirty="0"/>
              <a:t>        Data Visualization is a crucial part in data analysis because it transforms the complex data into graphical format. And as well making it easier to understand for users or customers. Visualization in making data-driven by providing a clear presentation of the data.</a:t>
            </a:r>
          </a:p>
          <a:p>
            <a:endParaRPr lang="en-US" dirty="0"/>
          </a:p>
          <a:p>
            <a:r>
              <a:rPr lang="en-US" dirty="0"/>
              <a:t>Key Principles:  </a:t>
            </a:r>
          </a:p>
          <a:p>
            <a:r>
              <a:rPr lang="en-US" dirty="0"/>
              <a:t>                        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214816-0A84-F021-2983-B2860D753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7925"/>
              </p:ext>
            </p:extLst>
          </p:nvPr>
        </p:nvGraphicFramePr>
        <p:xfrm>
          <a:off x="1422400" y="4652570"/>
          <a:ext cx="812799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277454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78282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592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Clarity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Simplicity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/>
                        <a:t>Accessibility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2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47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F955F-41C9-4EA0-B579-5DC0E2F54D27}"/>
              </a:ext>
            </a:extLst>
          </p:cNvPr>
          <p:cNvSpPr txBox="1"/>
          <p:nvPr/>
        </p:nvSpPr>
        <p:spPr>
          <a:xfrm>
            <a:off x="0" y="78658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Tableau Basics</a:t>
            </a:r>
          </a:p>
          <a:p>
            <a:endParaRPr lang="en-US" b="1" dirty="0"/>
          </a:p>
          <a:p>
            <a:r>
              <a:rPr lang="en-US" b="1" dirty="0"/>
              <a:t>Question: </a:t>
            </a:r>
            <a:r>
              <a:rPr lang="en-US" dirty="0"/>
              <a:t>What are the main components of Tableau? Describe the process of creating a basic</a:t>
            </a:r>
          </a:p>
          <a:p>
            <a:r>
              <a:rPr lang="en-US" dirty="0"/>
              <a:t>dashboard in Tableau.</a:t>
            </a:r>
          </a:p>
          <a:p>
            <a:endParaRPr lang="en-US" dirty="0"/>
          </a:p>
          <a:p>
            <a:r>
              <a:rPr lang="en-US" dirty="0"/>
              <a:t>The main Components of Tableau: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Tableau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Tableau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Tableau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Tableau Prep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Tableau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Process of creating a basic dashboard:</a:t>
            </a:r>
          </a:p>
          <a:p>
            <a:endParaRPr lang="en-IN" dirty="0"/>
          </a:p>
          <a:p>
            <a:r>
              <a:rPr lang="en-IN" dirty="0"/>
              <a:t>Step-1 : Connect to Data</a:t>
            </a:r>
          </a:p>
          <a:p>
            <a:r>
              <a:rPr lang="en-IN" dirty="0"/>
              <a:t>Step-2 : Create Worksheets</a:t>
            </a:r>
          </a:p>
          <a:p>
            <a:r>
              <a:rPr lang="en-IN" dirty="0"/>
              <a:t>Step-3 : Design Visualizations</a:t>
            </a:r>
          </a:p>
          <a:p>
            <a:r>
              <a:rPr lang="en-IN" dirty="0"/>
              <a:t>Step-4 : Build the Dashboard</a:t>
            </a:r>
          </a:p>
          <a:p>
            <a:r>
              <a:rPr lang="en-IN" dirty="0"/>
              <a:t>Step-5 : Add Interactivity</a:t>
            </a:r>
          </a:p>
          <a:p>
            <a:r>
              <a:rPr lang="en-IN" dirty="0"/>
              <a:t>Step-6 : Finalize and Publish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33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C0AAA8-C808-06B4-516B-A8162FABBB83}"/>
              </a:ext>
            </a:extLst>
          </p:cNvPr>
          <p:cNvSpPr txBox="1"/>
          <p:nvPr/>
        </p:nvSpPr>
        <p:spPr>
          <a:xfrm>
            <a:off x="45720" y="0"/>
            <a:ext cx="1210056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Power BI Fundamentals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Question:</a:t>
            </a:r>
            <a:r>
              <a:rPr lang="en-US" dirty="0"/>
              <a:t> Discuss the main features of Power BI. How does Power BI differ from Tableau in terms of functionality and use cases?</a:t>
            </a:r>
          </a:p>
          <a:p>
            <a:endParaRPr lang="en-IN" dirty="0"/>
          </a:p>
          <a:p>
            <a:r>
              <a:rPr lang="en-IN" dirty="0"/>
              <a:t>Main features: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 BI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DAX (Data Analysis Expressions)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 BI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 BI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 BI Embedded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How </a:t>
            </a:r>
            <a:r>
              <a:rPr lang="en-US" b="1" dirty="0"/>
              <a:t>does Power BI differ from Tableau in terms of functionality and use cases:</a:t>
            </a:r>
            <a:endParaRPr lang="en-IN" b="1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BI works really well with Microsoft products like Excel and Azure, which is great if you already use those tools. Tableau can connect to a wide variety of data sources, making it flexible for different kinds of setups.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BI offers pre-made charts and dashboards that are easy to use and set up. Tableau provides more advanced and customizable visualizations, allowing for detailed and interactive data presentations.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26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16A16-0A11-6946-19FF-0F217DC8B097}"/>
              </a:ext>
            </a:extLst>
          </p:cNvPr>
          <p:cNvSpPr txBox="1"/>
          <p:nvPr/>
        </p:nvSpPr>
        <p:spPr>
          <a:xfrm>
            <a:off x="203200" y="121920"/>
            <a:ext cx="1180592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 2: Practical Application</a:t>
            </a:r>
          </a:p>
          <a:p>
            <a:endParaRPr lang="en-US" b="1" dirty="0"/>
          </a:p>
          <a:p>
            <a:r>
              <a:rPr lang="en-US" b="1" dirty="0"/>
              <a:t>4. Data Cleaning and Preparation</a:t>
            </a:r>
          </a:p>
          <a:p>
            <a:endParaRPr lang="en-US" b="1" dirty="0"/>
          </a:p>
          <a:p>
            <a:r>
              <a:rPr lang="en-US" b="1" dirty="0"/>
              <a:t>Problem Statement: </a:t>
            </a:r>
            <a:r>
              <a:rPr lang="en-US" dirty="0"/>
              <a:t>Given a dataset with missing values and inconsistencies, clean and</a:t>
            </a:r>
          </a:p>
          <a:p>
            <a:r>
              <a:rPr lang="en-US" dirty="0"/>
              <a:t>prepare the data for analysis.</a:t>
            </a:r>
          </a:p>
          <a:p>
            <a:endParaRPr lang="en-US" dirty="0"/>
          </a:p>
          <a:p>
            <a:r>
              <a:rPr lang="en-US" dirty="0"/>
              <a:t>Dataset: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DB23C-F93D-CBA0-4ED4-52FAD12B1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74" y="2711514"/>
            <a:ext cx="627785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7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CB4E4D-129B-447F-4F94-7AADEEBF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1605280"/>
            <a:ext cx="11755120" cy="5252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1FE0A7-3645-DABE-2713-743B928D3AF6}"/>
              </a:ext>
            </a:extLst>
          </p:cNvPr>
          <p:cNvSpPr txBox="1"/>
          <p:nvPr/>
        </p:nvSpPr>
        <p:spPr>
          <a:xfrm>
            <a:off x="152400" y="264160"/>
            <a:ext cx="1182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steps taken to handle missing values and inconsistencies.</a:t>
            </a:r>
          </a:p>
          <a:p>
            <a:endParaRPr lang="en-US" dirty="0"/>
          </a:p>
          <a:p>
            <a:r>
              <a:rPr lang="en-IN" dirty="0"/>
              <a:t>In here, I loaded data and after that I use some techniques to handle missing values to become a cleaned data.</a:t>
            </a:r>
          </a:p>
        </p:txBody>
      </p:sp>
    </p:spTree>
    <p:extLst>
      <p:ext uri="{BB962C8B-B14F-4D97-AF65-F5344CB8AC3E}">
        <p14:creationId xmlns:p14="http://schemas.microsoft.com/office/powerpoint/2010/main" val="6388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DCD49-3D11-07C8-9809-C6F58446E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49B24-CEBF-9C20-2303-010AF8AA9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0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17167-D10B-C23C-4E9F-21735F9E3961}"/>
              </a:ext>
            </a:extLst>
          </p:cNvPr>
          <p:cNvSpPr txBox="1"/>
          <p:nvPr/>
        </p:nvSpPr>
        <p:spPr>
          <a:xfrm>
            <a:off x="71120" y="58846"/>
            <a:ext cx="119786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Tableau Visualization</a:t>
            </a:r>
          </a:p>
          <a:p>
            <a:endParaRPr lang="en-US" b="1" dirty="0"/>
          </a:p>
          <a:p>
            <a:r>
              <a:rPr lang="en-US" b="1" dirty="0"/>
              <a:t>Problem Statement: </a:t>
            </a:r>
            <a:r>
              <a:rPr lang="en-US" dirty="0"/>
              <a:t>Create an interactive sales dashboard in Tableau using the provided sales</a:t>
            </a:r>
          </a:p>
          <a:p>
            <a:r>
              <a:rPr lang="en-US" dirty="0"/>
              <a:t>dataset. The dashboard should include key metrics such as total sales, sales by region, and</a:t>
            </a:r>
          </a:p>
          <a:p>
            <a:r>
              <a:rPr lang="en-US" dirty="0"/>
              <a:t>sales trends over 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use this Excel dataset(Super Store Sale Data) for creating a dashboard for this question.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11CB7-EE49-3D1D-19E2-5813DBFE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2499360"/>
            <a:ext cx="1197864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1027</Words>
  <Application>Microsoft Office PowerPoint</Application>
  <PresentationFormat>Widescreen</PresentationFormat>
  <Paragraphs>268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Assessment for Data Analyst Role (Tableau, Power BI)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gokulraj0910@outlook.com</dc:creator>
  <cp:lastModifiedBy>gokulraj0910@outlook.com</cp:lastModifiedBy>
  <cp:revision>2</cp:revision>
  <dcterms:created xsi:type="dcterms:W3CDTF">2024-09-03T09:38:33Z</dcterms:created>
  <dcterms:modified xsi:type="dcterms:W3CDTF">2024-09-03T11:41:50Z</dcterms:modified>
</cp:coreProperties>
</file>