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13840"/>
          </a:xfrm>
          <a:prstGeom prst="rect"/>
          <a:noFill/>
        </p:spPr>
        <p:txBody>
          <a:bodyPr rtlCol="0" wrap="square">
            <a:spAutoFit/>
          </a:bodyPr>
          <a:p>
            <a:r>
              <a:rPr dirty="0" sz="2400" lang="en-US"/>
              <a:t>STUDENT NAME:</a:t>
            </a:r>
            <a:r>
              <a:rPr dirty="0" sz="2400" lang="en-US"/>
              <a:t> </a:t>
            </a:r>
            <a:r>
              <a:rPr dirty="0" sz="2400" lang="en-US"/>
              <a:t>Gokul raj</a:t>
            </a:r>
            <a:r>
              <a:rPr dirty="0" sz="2400" lang="en-US"/>
              <a:t> </a:t>
            </a:r>
            <a:r>
              <a:rPr dirty="0" sz="2400" lang="en-US"/>
              <a:t>S</a:t>
            </a:r>
            <a:r>
              <a:rPr dirty="0" sz="2400" lang="en-US"/>
              <a:t> </a:t>
            </a:r>
            <a:r>
              <a:rPr dirty="0" sz="2400" lang="en-US"/>
              <a:t>M</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3</a:t>
            </a:r>
            <a:r>
              <a:rPr dirty="0" sz="2400" lang="en-US"/>
              <a:t>0</a:t>
            </a:r>
            <a:r>
              <a:rPr dirty="0" sz="2400" lang="en-US"/>
              <a:t>2</a:t>
            </a:r>
            <a:r>
              <a:rPr dirty="0" sz="2400" lang="en-US"/>
              <a:t>7</a:t>
            </a:r>
            <a:endParaRPr dirty="0" sz="2400" lang="en-US"/>
          </a:p>
          <a:p>
            <a:r>
              <a:rPr dirty="0" sz="2400" lang="en-US"/>
              <a:t>DEPARTMENT:B.COM</a:t>
            </a:r>
            <a:r>
              <a:rPr dirty="0" sz="2400" lang="en-US"/>
              <a:t>(</a:t>
            </a:r>
            <a:r>
              <a:rPr dirty="0" sz="2400" lang="en-US"/>
              <a:t>C</a:t>
            </a:r>
            <a:r>
              <a:rPr dirty="0" sz="2400" lang="en-US"/>
              <a:t>A</a:t>
            </a:r>
            <a:r>
              <a:rPr dirty="0" sz="2400" lang="en-US"/>
              <a:t>)</a:t>
            </a:r>
            <a:r>
              <a:rPr dirty="0" sz="2400" lang="en-US"/>
              <a:t> </a:t>
            </a:r>
            <a:endParaRPr altLang="en-US" lang="zh-CN"/>
          </a:p>
          <a:p>
            <a:r>
              <a:rPr dirty="0" sz="2400" lang="en-US"/>
              <a:t>COLLEGE:</a:t>
            </a:r>
            <a:r>
              <a:rPr dirty="0" sz="2400" lang="en-US"/>
              <a:t>ASAN Memorial College of Arts and Science</a:t>
            </a: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097586" cy="737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35434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2024-03-27T19:07:22Z</dcterms:created>
  <dcterms:modified xsi:type="dcterms:W3CDTF">2024-09-13T12:26:15Z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054a5436d3f54bbcb3020c2987d7a704</vt:lpwstr>
  </property>
</Properties>
</file>