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Project1_1711486939515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CFF7D45-A62E-4591-AF1F-137B8E39F4D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 Project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4E4B860-4499-403B-98D8-C083866057B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3/26/2024 9:07:52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62DB25E-7AFB-4FFF-9F4A-E628959EF6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3" y="0"/>
            <a:ext cx="11382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CA3A9C50-3539-487F-95FA-1551791256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09"/>
            <a:ext cx="12192000" cy="658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23F9171B-FF49-422F-92AE-B218C67760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50"/>
            <a:ext cx="12192000" cy="66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0A1A162F-3DEF-4F5C-9D5E-1C29D7D5EF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079"/>
            <a:ext cx="12192000" cy="659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B68400D6-2D55-4971-B751-66FEA2DCB2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72"/>
            <a:ext cx="12192000" cy="659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94654FAD-4755-4DD5-A9CF-BA634E5B94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4" y="0"/>
            <a:ext cx="5800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69715A8A-74E3-42FE-AB9A-82E37542C7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50"/>
            <a:ext cx="12192000" cy="66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9" name="slide9">
            <a:extLst>
              <a:ext uri="{FF2B5EF4-FFF2-40B4-BE49-F238E27FC236}">
                <a16:creationId xmlns:a16="http://schemas.microsoft.com/office/drawing/2014/main" id="{BB8A94A4-C905-446D-AC52-09832F4F84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251"/>
            <a:ext cx="12192000" cy="628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2024-03-26T21:07:52Z</dcterms:created>
  <dcterms:modified xsi:type="dcterms:W3CDTF">2024-03-26T21:07:52Z</dcterms:modified>
</cp:coreProperties>
</file>