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t>STUDENT NAME: </a:t>
            </a:r>
            <a:r>
              <a:rPr lang="en-IN" altLang="en-US" sz="2400"/>
              <a:t>GOKUL R</a:t>
            </a:r>
            <a:endParaRPr lang="en-US" sz="2400" dirty="0"/>
          </a:p>
          <a:p>
            <a:r>
              <a:rPr lang="en-US" sz="2400" dirty="0"/>
              <a:t>REGISTER NO: </a:t>
            </a:r>
            <a:r>
              <a:rPr lang="en-IN" altLang="en-US" sz="2400" dirty="0"/>
              <a:t>FFEC965DAB0CD8DBCD542EEA5A494741</a:t>
            </a:r>
            <a:endParaRPr lang="en-US" sz="2400" dirty="0"/>
          </a:p>
          <a:p>
            <a:r>
              <a:rPr lang="en-US" sz="2400" dirty="0"/>
              <a:t>DEPARTMENT: BCOM(GENERAL)</a:t>
            </a:r>
            <a:endParaRPr lang="en-US" sz="2400" dirty="0"/>
          </a:p>
          <a:p>
            <a:r>
              <a:rPr lang="en-US" sz="2400" dirty="0"/>
              <a:t>COLLEGE: DON BOSCO ARTS &amp; SCIENCE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2985</Words>
  <Application>WPS Presentation</Application>
  <PresentationFormat>Widescreen</PresentationFormat>
  <Paragraphs>100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演示文稿</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HARIHARAN V</cp:lastModifiedBy>
  <cp:revision>14</cp:revision>
  <dcterms:created xsi:type="dcterms:W3CDTF">2024-03-29T15:07:00Z</dcterms:created>
  <dcterms:modified xsi:type="dcterms:W3CDTF">2024-09-08T11:04:56Z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2BD9429C41E74AE2B5E17FA9E1681790_13</vt:lpwstr>
  </property>
  <property fmtid="{D5CDD505-2E9C-101B-9397-08002B2CF9AE}" pid="5" name="KSOProductBuildVer">
    <vt:lpwstr>1033-12.2.0.18165</vt:lpwstr>
  </property>
</Properties>
</file>