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90-465A-A582-59778AF32A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90-465A-A582-59778AF32A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90-465A-A582-59778AF32A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90-465A-A582-59778AF32A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290-465A-A582-59778AF32A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290-465A-A582-59778AF32A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290-465A-A582-59778AF32A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290-465A-A582-59778AF32A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290-465A-A582-59778AF32A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290-465A-A582-59778AF32A7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290-465A-A582-59778AF32A7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290-465A-A582-59778AF32A7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290-465A-A582-59778AF32A7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290-465A-A582-59778AF32A71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90-465A-A582-59778AF32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B8-40A7-8698-25943688F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B8-40A7-8698-25943688F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8-40A7-8698-25943688F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B8-40A7-8698-25943688FE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B8-40A7-8698-25943688FE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B8-40A7-8698-25943688FE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B8-40A7-8698-25943688FE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B8-40A7-8698-25943688FE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B8-40A7-8698-25943688FEC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B8-40A7-8698-25943688FEC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BB8-40A7-8698-25943688FEC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BB8-40A7-8698-25943688FEC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BB8-40A7-8698-25943688FEC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BB8-40A7-8698-25943688FECC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ABB8-40A7-8698-25943688F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1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27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0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701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31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5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0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6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0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 GOKUL S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NO:122202609(asunm1429122202609)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B.COM CS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COLLEGE: ALPHA ARTS AND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338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Baskerville Old Face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Arun Pandian</cp:lastModifiedBy>
  <cp:revision>8</cp:revision>
  <dcterms:created xsi:type="dcterms:W3CDTF">2024-08-29T18:01:34Z</dcterms:created>
  <dcterms:modified xsi:type="dcterms:W3CDTF">2024-09-02T16:28:46Z</dcterms:modified>
</cp:coreProperties>
</file>