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4660"/>
  </p:normalViewPr>
  <p:slideViewPr>
    <p:cSldViewPr>
      <p:cViewPr varScale="1">
        <p:scale>
          <a:sx n="52" d="100"/>
          <a:sy n="52" d="100"/>
        </p:scale>
        <p:origin x="888"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66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8828" y="70742"/>
            <a:ext cx="10374630" cy="1031240"/>
          </a:xfrm>
          <a:prstGeom prst="rect">
            <a:avLst/>
          </a:prstGeom>
        </p:spPr>
        <p:txBody>
          <a:bodyPr wrap="square" lIns="0" tIns="0" rIns="0" bIns="0">
            <a:spAutoFit/>
          </a:bodyPr>
          <a:lstStyle>
            <a:lvl1pPr>
              <a:defRPr sz="66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650974" y="4158973"/>
            <a:ext cx="16986051" cy="5435600"/>
          </a:xfrm>
          <a:prstGeom prst="rect">
            <a:avLst/>
          </a:prstGeom>
        </p:spPr>
        <p:txBody>
          <a:bodyPr wrap="square" lIns="0" tIns="0" rIns="0" bIns="0">
            <a:spAutoFit/>
          </a:bodyPr>
          <a:lstStyle>
            <a:lvl1pPr>
              <a:defRPr sz="36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12.xml.rels><?xml version="1.0" encoding="UTF-8" standalone="yes"?>
<Relationships xmlns="http://schemas.openxmlformats.org/package/2006/relationships"><Relationship Id="rId8" Type="http://schemas.openxmlformats.org/officeDocument/2006/relationships/image" Target="../media/image2.png" /><Relationship Id="rId3" Type="http://schemas.openxmlformats.org/officeDocument/2006/relationships/image" Target="../media/image11.jpg" /><Relationship Id="rId7" Type="http://schemas.openxmlformats.org/officeDocument/2006/relationships/image" Target="../media/image15.jpg" /><Relationship Id="rId2" Type="http://schemas.openxmlformats.org/officeDocument/2006/relationships/image" Target="../media/image10.png" /><Relationship Id="rId1" Type="http://schemas.openxmlformats.org/officeDocument/2006/relationships/slideLayout" Target="../slideLayouts/slideLayout2.xml" /><Relationship Id="rId6" Type="http://schemas.openxmlformats.org/officeDocument/2006/relationships/image" Target="../media/image14.jpg" /><Relationship Id="rId5" Type="http://schemas.openxmlformats.org/officeDocument/2006/relationships/image" Target="../media/image13.jpg" /><Relationship Id="rId4" Type="http://schemas.openxmlformats.org/officeDocument/2006/relationships/image" Target="../media/image12.jpg" /></Relationships>
</file>

<file path=ppt/slides/_rels/slide1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6.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17.xml.rels><?xml version="1.0" encoding="UTF-8" standalone="yes"?>
<Relationships xmlns="http://schemas.openxmlformats.org/package/2006/relationships"><Relationship Id="rId8" Type="http://schemas.openxmlformats.org/officeDocument/2006/relationships/image" Target="../media/image23.png" /><Relationship Id="rId3" Type="http://schemas.openxmlformats.org/officeDocument/2006/relationships/image" Target="../media/image19.png" /><Relationship Id="rId7" Type="http://schemas.openxmlformats.org/officeDocument/2006/relationships/image" Target="../media/image22.png" /><Relationship Id="rId2" Type="http://schemas.openxmlformats.org/officeDocument/2006/relationships/image" Target="../media/image3.png" /><Relationship Id="rId1" Type="http://schemas.openxmlformats.org/officeDocument/2006/relationships/slideLayout" Target="../slideLayouts/slideLayout2.xml" /><Relationship Id="rId6" Type="http://schemas.openxmlformats.org/officeDocument/2006/relationships/image" Target="../media/image21.png" /><Relationship Id="rId5" Type="http://schemas.openxmlformats.org/officeDocument/2006/relationships/image" Target="../media/image4.png" /><Relationship Id="rId10" Type="http://schemas.openxmlformats.org/officeDocument/2006/relationships/image" Target="../media/image2.png" /><Relationship Id="rId4" Type="http://schemas.openxmlformats.org/officeDocument/2006/relationships/image" Target="../media/image20.png" /><Relationship Id="rId9" Type="http://schemas.openxmlformats.org/officeDocument/2006/relationships/image" Target="../media/image24.jpg"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5" Type="http://schemas.openxmlformats.org/officeDocument/2006/relationships/image" Target="../media/image2.png" /><Relationship Id="rId4" Type="http://schemas.openxmlformats.org/officeDocument/2006/relationships/image" Target="../media/image25.jpg" /></Relationships>
</file>

<file path=ppt/slides/_rels/slide19.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3.xml" /><Relationship Id="rId5" Type="http://schemas.openxmlformats.org/officeDocument/2006/relationships/image" Target="../media/image31.png" /><Relationship Id="rId4" Type="http://schemas.openxmlformats.org/officeDocument/2006/relationships/image" Target="../media/image30.png" /></Relationships>
</file>

<file path=ppt/slides/_rels/slide21.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32.png" /><Relationship Id="rId1" Type="http://schemas.openxmlformats.org/officeDocument/2006/relationships/slideLayout" Target="../slideLayouts/slideLayout2.xml" /><Relationship Id="rId4" Type="http://schemas.openxmlformats.org/officeDocument/2006/relationships/image" Target="../media/image34.png" /></Relationships>
</file>

<file path=ppt/slides/_rels/slide22.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37.jp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2" Type="http://schemas.openxmlformats.org/officeDocument/2006/relationships/image" Target="../media/image38.jp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39.jp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8.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487891" y="4821879"/>
            <a:ext cx="6899275" cy="2745740"/>
          </a:xfrm>
          <a:prstGeom prst="rect">
            <a:avLst/>
          </a:prstGeom>
        </p:spPr>
        <p:txBody>
          <a:bodyPr vert="horz" wrap="square" lIns="0" tIns="12700" rIns="0" bIns="0" rtlCol="0">
            <a:spAutoFit/>
          </a:bodyPr>
          <a:lstStyle/>
          <a:p>
            <a:pPr marL="12700">
              <a:lnSpc>
                <a:spcPts val="4300"/>
              </a:lnSpc>
              <a:spcBef>
                <a:spcPts val="100"/>
              </a:spcBef>
            </a:pPr>
            <a:r>
              <a:rPr sz="3600" b="1" spc="70" dirty="0">
                <a:latin typeface="Times New Roman"/>
                <a:cs typeface="Times New Roman"/>
              </a:rPr>
              <a:t>GUIDED</a:t>
            </a:r>
            <a:r>
              <a:rPr sz="3600" b="1" spc="5" dirty="0">
                <a:latin typeface="Times New Roman"/>
                <a:cs typeface="Times New Roman"/>
              </a:rPr>
              <a:t> </a:t>
            </a:r>
            <a:r>
              <a:rPr sz="3600" b="1" spc="-25" dirty="0">
                <a:latin typeface="Times New Roman"/>
                <a:cs typeface="Times New Roman"/>
              </a:rPr>
              <a:t>BY</a:t>
            </a:r>
            <a:endParaRPr sz="3600" dirty="0">
              <a:latin typeface="Times New Roman"/>
              <a:cs typeface="Times New Roman"/>
            </a:endParaRPr>
          </a:p>
          <a:p>
            <a:pPr marL="12700">
              <a:lnSpc>
                <a:spcPts val="4275"/>
              </a:lnSpc>
              <a:tabLst>
                <a:tab pos="3594735" algn="l"/>
              </a:tabLst>
            </a:pPr>
            <a:r>
              <a:rPr sz="3600" dirty="0">
                <a:latin typeface="Times New Roman"/>
                <a:cs typeface="Times New Roman"/>
              </a:rPr>
              <a:t>K.</a:t>
            </a:r>
            <a:r>
              <a:rPr sz="3600" spc="-140" dirty="0">
                <a:latin typeface="Times New Roman"/>
                <a:cs typeface="Times New Roman"/>
              </a:rPr>
              <a:t> </a:t>
            </a:r>
            <a:r>
              <a:rPr sz="3600" spc="-55" dirty="0">
                <a:latin typeface="Times New Roman"/>
                <a:cs typeface="Times New Roman"/>
              </a:rPr>
              <a:t>Lakshmi</a:t>
            </a:r>
            <a:r>
              <a:rPr sz="3600" spc="-135" dirty="0">
                <a:latin typeface="Times New Roman"/>
                <a:cs typeface="Times New Roman"/>
              </a:rPr>
              <a:t> </a:t>
            </a:r>
            <a:r>
              <a:rPr sz="3600" spc="50" dirty="0">
                <a:latin typeface="Times New Roman"/>
                <a:cs typeface="Times New Roman"/>
              </a:rPr>
              <a:t>M.E.</a:t>
            </a:r>
            <a:r>
              <a:rPr sz="3600" dirty="0">
                <a:latin typeface="Times New Roman"/>
                <a:cs typeface="Times New Roman"/>
              </a:rPr>
              <a:t>	</a:t>
            </a:r>
            <a:r>
              <a:rPr sz="3600" spc="-10" dirty="0">
                <a:latin typeface="Times New Roman"/>
                <a:cs typeface="Times New Roman"/>
              </a:rPr>
              <a:t>Asst.Prof.</a:t>
            </a:r>
            <a:endParaRPr sz="3600" dirty="0">
              <a:latin typeface="Times New Roman"/>
              <a:cs typeface="Times New Roman"/>
            </a:endParaRPr>
          </a:p>
          <a:p>
            <a:pPr marL="12700" marR="5080">
              <a:lnSpc>
                <a:spcPts val="4280"/>
              </a:lnSpc>
              <a:spcBef>
                <a:spcPts val="150"/>
              </a:spcBef>
            </a:pPr>
            <a:r>
              <a:rPr sz="3600" dirty="0">
                <a:latin typeface="Times New Roman"/>
                <a:cs typeface="Times New Roman"/>
              </a:rPr>
              <a:t>Sri</a:t>
            </a:r>
            <a:r>
              <a:rPr sz="3600" spc="-110" dirty="0">
                <a:latin typeface="Times New Roman"/>
                <a:cs typeface="Times New Roman"/>
              </a:rPr>
              <a:t> </a:t>
            </a:r>
            <a:r>
              <a:rPr sz="3600" spc="-114" dirty="0">
                <a:latin typeface="Times New Roman"/>
                <a:cs typeface="Times New Roman"/>
              </a:rPr>
              <a:t>Ramanujar</a:t>
            </a:r>
            <a:r>
              <a:rPr sz="3600" spc="-100" dirty="0">
                <a:latin typeface="Times New Roman"/>
                <a:cs typeface="Times New Roman"/>
              </a:rPr>
              <a:t> </a:t>
            </a:r>
            <a:r>
              <a:rPr sz="3600" spc="-75" dirty="0">
                <a:latin typeface="Times New Roman"/>
                <a:cs typeface="Times New Roman"/>
              </a:rPr>
              <a:t>Engineering</a:t>
            </a:r>
            <a:r>
              <a:rPr sz="3600" spc="-100" dirty="0">
                <a:latin typeface="Times New Roman"/>
                <a:cs typeface="Times New Roman"/>
              </a:rPr>
              <a:t> </a:t>
            </a:r>
            <a:r>
              <a:rPr sz="3600" spc="-10" dirty="0">
                <a:latin typeface="Times New Roman"/>
                <a:cs typeface="Times New Roman"/>
              </a:rPr>
              <a:t>College, </a:t>
            </a:r>
            <a:r>
              <a:rPr sz="3600" spc="-45" dirty="0">
                <a:latin typeface="Times New Roman"/>
                <a:cs typeface="Times New Roman"/>
              </a:rPr>
              <a:t>Kolapakkam,</a:t>
            </a:r>
            <a:r>
              <a:rPr sz="3600" spc="-125" dirty="0">
                <a:latin typeface="Times New Roman"/>
                <a:cs typeface="Times New Roman"/>
              </a:rPr>
              <a:t> </a:t>
            </a:r>
            <a:r>
              <a:rPr sz="3600" spc="-100" dirty="0">
                <a:latin typeface="Times New Roman"/>
                <a:cs typeface="Times New Roman"/>
              </a:rPr>
              <a:t>Vandalur</a:t>
            </a:r>
            <a:r>
              <a:rPr sz="3600" spc="-125" dirty="0">
                <a:latin typeface="Times New Roman"/>
                <a:cs typeface="Times New Roman"/>
              </a:rPr>
              <a:t> </a:t>
            </a:r>
            <a:r>
              <a:rPr sz="3600" spc="20" dirty="0">
                <a:latin typeface="Times New Roman"/>
                <a:cs typeface="Times New Roman"/>
              </a:rPr>
              <a:t>,</a:t>
            </a:r>
            <a:endParaRPr sz="3600" dirty="0">
              <a:latin typeface="Times New Roman"/>
              <a:cs typeface="Times New Roman"/>
            </a:endParaRPr>
          </a:p>
          <a:p>
            <a:pPr marL="12700">
              <a:lnSpc>
                <a:spcPts val="4135"/>
              </a:lnSpc>
            </a:pPr>
            <a:r>
              <a:rPr sz="3600" spc="-100" dirty="0">
                <a:latin typeface="Times New Roman"/>
                <a:cs typeface="Times New Roman"/>
              </a:rPr>
              <a:t>Chennnai</a:t>
            </a:r>
            <a:r>
              <a:rPr sz="3600" spc="-45" dirty="0">
                <a:latin typeface="Times New Roman"/>
                <a:cs typeface="Times New Roman"/>
              </a:rPr>
              <a:t> </a:t>
            </a:r>
            <a:r>
              <a:rPr sz="3600" dirty="0">
                <a:latin typeface="Times New Roman"/>
                <a:cs typeface="Times New Roman"/>
              </a:rPr>
              <a:t>–</a:t>
            </a:r>
            <a:r>
              <a:rPr sz="3600" spc="-45" dirty="0">
                <a:latin typeface="Times New Roman"/>
                <a:cs typeface="Times New Roman"/>
              </a:rPr>
              <a:t> </a:t>
            </a:r>
            <a:r>
              <a:rPr sz="3600" spc="-10" dirty="0">
                <a:latin typeface="Times New Roman"/>
                <a:cs typeface="Times New Roman"/>
              </a:rPr>
              <a:t>600127.</a:t>
            </a:r>
            <a:endParaRPr sz="3600" dirty="0">
              <a:latin typeface="Times New Roman"/>
              <a:cs typeface="Times New Roman"/>
            </a:endParaRPr>
          </a:p>
        </p:txBody>
      </p:sp>
      <p:pic>
        <p:nvPicPr>
          <p:cNvPr id="3" name="object 3"/>
          <p:cNvPicPr/>
          <p:nvPr/>
        </p:nvPicPr>
        <p:blipFill>
          <a:blip r:embed="rId2" cstate="print"/>
          <a:stretch>
            <a:fillRect/>
          </a:stretch>
        </p:blipFill>
        <p:spPr>
          <a:xfrm>
            <a:off x="3290477" y="0"/>
            <a:ext cx="11772899" cy="1533524"/>
          </a:xfrm>
          <a:prstGeom prst="rect">
            <a:avLst/>
          </a:prstGeom>
        </p:spPr>
      </p:pic>
      <p:sp>
        <p:nvSpPr>
          <p:cNvPr id="4" name="object 4"/>
          <p:cNvSpPr txBox="1"/>
          <p:nvPr/>
        </p:nvSpPr>
        <p:spPr>
          <a:xfrm>
            <a:off x="2258291" y="4821879"/>
            <a:ext cx="4090262" cy="4957767"/>
          </a:xfrm>
          <a:prstGeom prst="rect">
            <a:avLst/>
          </a:prstGeom>
        </p:spPr>
        <p:txBody>
          <a:bodyPr vert="horz" wrap="square" lIns="0" tIns="12700" rIns="0" bIns="0" rtlCol="0">
            <a:spAutoFit/>
          </a:bodyPr>
          <a:lstStyle/>
          <a:p>
            <a:pPr marL="12700">
              <a:lnSpc>
                <a:spcPct val="100000"/>
              </a:lnSpc>
              <a:spcBef>
                <a:spcPts val="100"/>
              </a:spcBef>
            </a:pPr>
            <a:r>
              <a:rPr sz="3600" b="1" spc="-204" dirty="0">
                <a:latin typeface="Tahoma"/>
                <a:cs typeface="Tahoma"/>
              </a:rPr>
              <a:t>TEAM</a:t>
            </a:r>
            <a:r>
              <a:rPr sz="3600" b="1" spc="-175" dirty="0">
                <a:latin typeface="Tahoma"/>
                <a:cs typeface="Tahoma"/>
              </a:rPr>
              <a:t> </a:t>
            </a:r>
            <a:r>
              <a:rPr sz="3600" b="1" spc="-290" dirty="0">
                <a:latin typeface="Tahoma"/>
                <a:cs typeface="Tahoma"/>
              </a:rPr>
              <a:t>MEMBERS:</a:t>
            </a:r>
            <a:endParaRPr lang="en-IN" sz="3600" dirty="0">
              <a:latin typeface="Tahoma"/>
              <a:cs typeface="Tahoma"/>
            </a:endParaRPr>
          </a:p>
          <a:p>
            <a:pPr marL="12700">
              <a:lnSpc>
                <a:spcPct val="100000"/>
              </a:lnSpc>
              <a:spcBef>
                <a:spcPts val="100"/>
              </a:spcBef>
            </a:pPr>
            <a:r>
              <a:rPr sz="3600" spc="145" dirty="0">
                <a:latin typeface="Times New Roman"/>
                <a:cs typeface="Times New Roman"/>
              </a:rPr>
              <a:t>P.</a:t>
            </a:r>
            <a:r>
              <a:rPr lang="en-IN" sz="3600" spc="145" dirty="0">
                <a:latin typeface="Times New Roman"/>
                <a:cs typeface="Times New Roman"/>
              </a:rPr>
              <a:t> </a:t>
            </a:r>
            <a:r>
              <a:rPr sz="3600" spc="145" dirty="0">
                <a:latin typeface="Times New Roman"/>
                <a:cs typeface="Times New Roman"/>
              </a:rPr>
              <a:t>Gokul </a:t>
            </a:r>
            <a:r>
              <a:rPr sz="3600" spc="-10" dirty="0">
                <a:latin typeface="Times New Roman"/>
                <a:cs typeface="Times New Roman"/>
              </a:rPr>
              <a:t>(412321104012)</a:t>
            </a:r>
            <a:endParaRPr sz="3600" dirty="0">
              <a:latin typeface="Times New Roman"/>
              <a:cs typeface="Times New Roman"/>
            </a:endParaRPr>
          </a:p>
          <a:p>
            <a:pPr marL="12700">
              <a:lnSpc>
                <a:spcPts val="4110"/>
              </a:lnSpc>
            </a:pPr>
            <a:r>
              <a:rPr sz="3600" spc="210" dirty="0">
                <a:latin typeface="Times New Roman"/>
                <a:cs typeface="Times New Roman"/>
              </a:rPr>
              <a:t>M.</a:t>
            </a:r>
            <a:r>
              <a:rPr sz="3600" spc="25" dirty="0">
                <a:latin typeface="Times New Roman"/>
                <a:cs typeface="Times New Roman"/>
              </a:rPr>
              <a:t> </a:t>
            </a:r>
            <a:r>
              <a:rPr sz="3600" spc="170" dirty="0">
                <a:latin typeface="Times New Roman"/>
                <a:cs typeface="Times New Roman"/>
              </a:rPr>
              <a:t>Gokul</a:t>
            </a:r>
            <a:r>
              <a:rPr sz="3600" spc="30" dirty="0">
                <a:latin typeface="Times New Roman"/>
                <a:cs typeface="Times New Roman"/>
              </a:rPr>
              <a:t> </a:t>
            </a:r>
            <a:r>
              <a:rPr sz="3600" spc="45" dirty="0">
                <a:latin typeface="Times New Roman"/>
                <a:cs typeface="Times New Roman"/>
              </a:rPr>
              <a:t>Singh</a:t>
            </a:r>
            <a:endParaRPr sz="3600" dirty="0">
              <a:latin typeface="Times New Roman"/>
              <a:cs typeface="Times New Roman"/>
            </a:endParaRPr>
          </a:p>
          <a:p>
            <a:pPr marL="12700">
              <a:lnSpc>
                <a:spcPts val="4275"/>
              </a:lnSpc>
            </a:pPr>
            <a:r>
              <a:rPr sz="3600" spc="-10" dirty="0">
                <a:latin typeface="Times New Roman"/>
                <a:cs typeface="Times New Roman"/>
              </a:rPr>
              <a:t>(412321104013)</a:t>
            </a:r>
            <a:endParaRPr sz="3600" dirty="0">
              <a:latin typeface="Times New Roman"/>
              <a:cs typeface="Times New Roman"/>
            </a:endParaRPr>
          </a:p>
          <a:p>
            <a:pPr marL="12700" marR="454659">
              <a:lnSpc>
                <a:spcPts val="4280"/>
              </a:lnSpc>
              <a:spcBef>
                <a:spcPts val="155"/>
              </a:spcBef>
            </a:pPr>
            <a:r>
              <a:rPr sz="3600" dirty="0">
                <a:latin typeface="Times New Roman"/>
                <a:cs typeface="Times New Roman"/>
              </a:rPr>
              <a:t>B.</a:t>
            </a:r>
            <a:r>
              <a:rPr sz="3600" spc="90" dirty="0">
                <a:latin typeface="Times New Roman"/>
                <a:cs typeface="Times New Roman"/>
              </a:rPr>
              <a:t> </a:t>
            </a:r>
            <a:r>
              <a:rPr sz="3600" spc="145" dirty="0">
                <a:latin typeface="Times New Roman"/>
                <a:cs typeface="Times New Roman"/>
              </a:rPr>
              <a:t>Gunasekar </a:t>
            </a:r>
            <a:r>
              <a:rPr sz="3600" spc="-10" dirty="0">
                <a:latin typeface="Times New Roman"/>
                <a:cs typeface="Times New Roman"/>
              </a:rPr>
              <a:t>(412321104015)</a:t>
            </a:r>
            <a:endParaRPr sz="3600" dirty="0">
              <a:latin typeface="Times New Roman"/>
              <a:cs typeface="Times New Roman"/>
            </a:endParaRPr>
          </a:p>
          <a:p>
            <a:pPr marL="12700">
              <a:lnSpc>
                <a:spcPts val="4110"/>
              </a:lnSpc>
            </a:pPr>
            <a:r>
              <a:rPr sz="3600" dirty="0">
                <a:latin typeface="Times New Roman"/>
                <a:cs typeface="Times New Roman"/>
              </a:rPr>
              <a:t>B.</a:t>
            </a:r>
            <a:r>
              <a:rPr sz="3600" spc="90" dirty="0">
                <a:latin typeface="Times New Roman"/>
                <a:cs typeface="Times New Roman"/>
              </a:rPr>
              <a:t> </a:t>
            </a:r>
            <a:r>
              <a:rPr sz="3600" spc="150" dirty="0">
                <a:latin typeface="Times New Roman"/>
                <a:cs typeface="Times New Roman"/>
              </a:rPr>
              <a:t>Jayaraman</a:t>
            </a:r>
            <a:endParaRPr sz="3600" dirty="0">
              <a:latin typeface="Times New Roman"/>
              <a:cs typeface="Times New Roman"/>
            </a:endParaRPr>
          </a:p>
          <a:p>
            <a:pPr marL="12700">
              <a:lnSpc>
                <a:spcPts val="4295"/>
              </a:lnSpc>
            </a:pPr>
            <a:r>
              <a:rPr sz="3600" spc="-10" dirty="0">
                <a:latin typeface="Times New Roman"/>
                <a:cs typeface="Times New Roman"/>
              </a:rPr>
              <a:t>(412321104025)</a:t>
            </a:r>
            <a:endParaRPr sz="3600" dirty="0">
              <a:latin typeface="Times New Roman"/>
              <a:cs typeface="Times New Roman"/>
            </a:endParaRPr>
          </a:p>
        </p:txBody>
      </p:sp>
      <p:sp>
        <p:nvSpPr>
          <p:cNvPr id="5" name="object 5"/>
          <p:cNvSpPr txBox="1">
            <a:spLocks noGrp="1"/>
          </p:cNvSpPr>
          <p:nvPr>
            <p:ph type="title"/>
          </p:nvPr>
        </p:nvSpPr>
        <p:spPr>
          <a:xfrm>
            <a:off x="1981200" y="1935159"/>
            <a:ext cx="14658108" cy="1787669"/>
          </a:xfrm>
          <a:prstGeom prst="rect">
            <a:avLst/>
          </a:prstGeom>
        </p:spPr>
        <p:txBody>
          <a:bodyPr vert="horz" wrap="square" lIns="0" tIns="119380" rIns="0" bIns="0" rtlCol="0">
            <a:spAutoFit/>
          </a:bodyPr>
          <a:lstStyle/>
          <a:p>
            <a:pPr marL="12700" marR="5080" algn="ctr">
              <a:lnSpc>
                <a:spcPts val="6450"/>
              </a:lnSpc>
              <a:spcBef>
                <a:spcPts val="940"/>
              </a:spcBef>
              <a:tabLst>
                <a:tab pos="3267710" algn="l"/>
                <a:tab pos="3655695" algn="l"/>
                <a:tab pos="5100955" algn="l"/>
                <a:tab pos="6917690" algn="l"/>
                <a:tab pos="8062595" algn="l"/>
                <a:tab pos="9037320" algn="l"/>
              </a:tabLst>
            </a:pPr>
            <a:r>
              <a:rPr sz="6000" b="1" spc="-10" dirty="0">
                <a:latin typeface="Times New Roman"/>
                <a:cs typeface="Times New Roman"/>
              </a:rPr>
              <a:t>Identifying</a:t>
            </a:r>
            <a:r>
              <a:rPr sz="6000" b="1" dirty="0">
                <a:latin typeface="Times New Roman"/>
                <a:cs typeface="Times New Roman"/>
              </a:rPr>
              <a:t>	</a:t>
            </a:r>
            <a:r>
              <a:rPr sz="6000" b="1" spc="-10" dirty="0">
                <a:latin typeface="Times New Roman"/>
                <a:cs typeface="Times New Roman"/>
              </a:rPr>
              <a:t>Insurance</a:t>
            </a:r>
            <a:r>
              <a:rPr sz="6000" b="1" dirty="0">
                <a:latin typeface="Times New Roman"/>
                <a:cs typeface="Times New Roman"/>
              </a:rPr>
              <a:t>	</a:t>
            </a:r>
            <a:r>
              <a:rPr sz="6000" b="1" spc="-10" dirty="0">
                <a:latin typeface="Times New Roman"/>
                <a:cs typeface="Times New Roman"/>
              </a:rPr>
              <a:t>Claim</a:t>
            </a:r>
            <a:r>
              <a:rPr sz="6000" b="1" dirty="0">
                <a:latin typeface="Times New Roman"/>
                <a:cs typeface="Times New Roman"/>
              </a:rPr>
              <a:t>	</a:t>
            </a:r>
            <a:r>
              <a:rPr sz="6000" b="1" spc="-195" dirty="0">
                <a:latin typeface="Times New Roman"/>
                <a:cs typeface="Times New Roman"/>
              </a:rPr>
              <a:t>Frauds </a:t>
            </a:r>
            <a:r>
              <a:rPr sz="6000" b="1" spc="-10" dirty="0">
                <a:latin typeface="Times New Roman"/>
                <a:cs typeface="Times New Roman"/>
              </a:rPr>
              <a:t>Detection</a:t>
            </a:r>
            <a:r>
              <a:rPr lang="en-IN" sz="6000" b="1" spc="-10" dirty="0">
                <a:latin typeface="Times New Roman"/>
                <a:cs typeface="Times New Roman"/>
              </a:rPr>
              <a:t> </a:t>
            </a:r>
            <a:r>
              <a:rPr sz="6000" b="1" spc="-10" dirty="0">
                <a:latin typeface="Times New Roman"/>
                <a:cs typeface="Times New Roman"/>
              </a:rPr>
              <a:t>using</a:t>
            </a:r>
            <a:r>
              <a:rPr lang="en-IN" sz="6000" b="1" spc="-10" dirty="0">
                <a:latin typeface="Times New Roman"/>
                <a:cs typeface="Times New Roman"/>
              </a:rPr>
              <a:t> </a:t>
            </a:r>
            <a:r>
              <a:rPr sz="6000" b="1" spc="-10" dirty="0">
                <a:latin typeface="Times New Roman"/>
                <a:cs typeface="Times New Roman"/>
              </a:rPr>
              <a:t>Machine</a:t>
            </a:r>
            <a:r>
              <a:rPr sz="6000" b="1" dirty="0">
                <a:latin typeface="Times New Roman"/>
                <a:cs typeface="Times New Roman"/>
              </a:rPr>
              <a:t>	</a:t>
            </a:r>
            <a:r>
              <a:rPr sz="6000" b="1" spc="-25" dirty="0">
                <a:latin typeface="Times New Roman"/>
                <a:cs typeface="Times New Roman"/>
              </a:rPr>
              <a:t>Learning </a:t>
            </a:r>
            <a:r>
              <a:rPr sz="6000" b="1" spc="-65" dirty="0">
                <a:latin typeface="Times New Roman"/>
                <a:cs typeface="Times New Roman"/>
              </a:rPr>
              <a:t>Technique</a:t>
            </a:r>
            <a:endParaRPr sz="60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2518036"/>
            <a:ext cx="12057380" cy="939800"/>
          </a:xfrm>
          <a:prstGeom prst="rect">
            <a:avLst/>
          </a:prstGeom>
        </p:spPr>
        <p:txBody>
          <a:bodyPr vert="horz" wrap="square" lIns="0" tIns="12700" rIns="0" bIns="0" rtlCol="0">
            <a:spAutoFit/>
          </a:bodyPr>
          <a:lstStyle/>
          <a:p>
            <a:pPr marL="12700">
              <a:lnSpc>
                <a:spcPct val="100000"/>
              </a:lnSpc>
              <a:spcBef>
                <a:spcPts val="100"/>
              </a:spcBef>
            </a:pPr>
            <a:r>
              <a:rPr sz="6000" spc="-565" dirty="0"/>
              <a:t>EXISTING</a:t>
            </a:r>
            <a:r>
              <a:rPr sz="6000" spc="-1055" dirty="0"/>
              <a:t> </a:t>
            </a:r>
            <a:r>
              <a:rPr sz="6000" spc="-700" dirty="0"/>
              <a:t>BLOCK</a:t>
            </a:r>
            <a:r>
              <a:rPr sz="6000" spc="-1050" dirty="0"/>
              <a:t> </a:t>
            </a:r>
            <a:r>
              <a:rPr sz="6000" spc="-725" dirty="0"/>
              <a:t>ARCHITECTURE</a:t>
            </a:r>
            <a:endParaRPr sz="6000"/>
          </a:p>
        </p:txBody>
      </p:sp>
      <p:pic>
        <p:nvPicPr>
          <p:cNvPr id="3" name="object 3"/>
          <p:cNvPicPr/>
          <p:nvPr/>
        </p:nvPicPr>
        <p:blipFill>
          <a:blip r:embed="rId2" cstate="print"/>
          <a:stretch>
            <a:fillRect/>
          </a:stretch>
        </p:blipFill>
        <p:spPr>
          <a:xfrm>
            <a:off x="1308550" y="5017012"/>
            <a:ext cx="15213698" cy="3764407"/>
          </a:xfrm>
          <a:prstGeom prst="rect">
            <a:avLst/>
          </a:prstGeom>
        </p:spPr>
      </p:pic>
      <p:pic>
        <p:nvPicPr>
          <p:cNvPr id="4" name="object 4"/>
          <p:cNvPicPr/>
          <p:nvPr/>
        </p:nvPicPr>
        <p:blipFill>
          <a:blip r:embed="rId3" cstate="print"/>
          <a:stretch>
            <a:fillRect/>
          </a:stretch>
        </p:blipFill>
        <p:spPr>
          <a:xfrm>
            <a:off x="3977641" y="204787"/>
            <a:ext cx="11439522" cy="152399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2543779"/>
            <a:ext cx="7068184" cy="939800"/>
          </a:xfrm>
          <a:prstGeom prst="rect">
            <a:avLst/>
          </a:prstGeom>
        </p:spPr>
        <p:txBody>
          <a:bodyPr vert="horz" wrap="square" lIns="0" tIns="12700" rIns="0" bIns="0" rtlCol="0">
            <a:spAutoFit/>
          </a:bodyPr>
          <a:lstStyle/>
          <a:p>
            <a:pPr marL="12700">
              <a:lnSpc>
                <a:spcPct val="100000"/>
              </a:lnSpc>
              <a:spcBef>
                <a:spcPts val="100"/>
              </a:spcBef>
              <a:tabLst>
                <a:tab pos="4577715" algn="l"/>
              </a:tabLst>
            </a:pPr>
            <a:r>
              <a:rPr sz="6000" b="1" spc="190" dirty="0">
                <a:latin typeface="Times New Roman"/>
                <a:cs typeface="Times New Roman"/>
              </a:rPr>
              <a:t>PROPOSED</a:t>
            </a:r>
            <a:r>
              <a:rPr sz="6000" b="1" dirty="0">
                <a:latin typeface="Times New Roman"/>
                <a:cs typeface="Times New Roman"/>
              </a:rPr>
              <a:t>	</a:t>
            </a:r>
            <a:r>
              <a:rPr sz="6000" b="1" spc="-35" dirty="0">
                <a:latin typeface="Times New Roman"/>
                <a:cs typeface="Times New Roman"/>
              </a:rPr>
              <a:t>WORK</a:t>
            </a:r>
            <a:endParaRPr sz="6000">
              <a:latin typeface="Times New Roman"/>
              <a:cs typeface="Times New Roman"/>
            </a:endParaRPr>
          </a:p>
        </p:txBody>
      </p:sp>
      <p:pic>
        <p:nvPicPr>
          <p:cNvPr id="3" name="object 3"/>
          <p:cNvPicPr/>
          <p:nvPr/>
        </p:nvPicPr>
        <p:blipFill>
          <a:blip r:embed="rId2" cstate="print"/>
          <a:stretch>
            <a:fillRect/>
          </a:stretch>
        </p:blipFill>
        <p:spPr>
          <a:xfrm>
            <a:off x="523874" y="4752235"/>
            <a:ext cx="95250" cy="95249"/>
          </a:xfrm>
          <a:prstGeom prst="rect">
            <a:avLst/>
          </a:prstGeom>
        </p:spPr>
      </p:pic>
      <p:sp>
        <p:nvSpPr>
          <p:cNvPr id="4" name="object 4"/>
          <p:cNvSpPr txBox="1">
            <a:spLocks noGrp="1"/>
          </p:cNvSpPr>
          <p:nvPr>
            <p:ph type="body" idx="1"/>
          </p:nvPr>
        </p:nvSpPr>
        <p:spPr>
          <a:prstGeom prst="rect">
            <a:avLst/>
          </a:prstGeom>
        </p:spPr>
        <p:txBody>
          <a:bodyPr vert="horz" wrap="square" lIns="0" tIns="301226" rIns="0" bIns="0" rtlCol="0">
            <a:spAutoFit/>
          </a:bodyPr>
          <a:lstStyle/>
          <a:p>
            <a:pPr marL="125730" marR="553720">
              <a:lnSpc>
                <a:spcPts val="4280"/>
              </a:lnSpc>
              <a:spcBef>
                <a:spcPts val="780"/>
              </a:spcBef>
            </a:pPr>
            <a:r>
              <a:rPr spc="70" dirty="0"/>
              <a:t>The</a:t>
            </a:r>
            <a:r>
              <a:rPr spc="-555" dirty="0"/>
              <a:t> </a:t>
            </a:r>
            <a:r>
              <a:rPr spc="120" dirty="0"/>
              <a:t>dataset</a:t>
            </a:r>
            <a:r>
              <a:rPr spc="-550" dirty="0"/>
              <a:t> </a:t>
            </a:r>
            <a:r>
              <a:rPr spc="95" dirty="0"/>
              <a:t>is</a:t>
            </a:r>
            <a:r>
              <a:rPr spc="-550" dirty="0"/>
              <a:t> </a:t>
            </a:r>
            <a:r>
              <a:rPr spc="110" dirty="0"/>
              <a:t>collected</a:t>
            </a:r>
            <a:r>
              <a:rPr sz="4100" spc="110" dirty="0">
                <a:latin typeface="Trebuchet MS"/>
                <a:cs typeface="Trebuchet MS"/>
              </a:rPr>
              <a:t>,</a:t>
            </a:r>
            <a:r>
              <a:rPr sz="4100" spc="-660" dirty="0">
                <a:latin typeface="Trebuchet MS"/>
                <a:cs typeface="Trebuchet MS"/>
              </a:rPr>
              <a:t> </a:t>
            </a:r>
            <a:r>
              <a:rPr spc="125" dirty="0"/>
              <a:t>cleaned</a:t>
            </a:r>
            <a:r>
              <a:rPr sz="4100" spc="125" dirty="0">
                <a:latin typeface="Trebuchet MS"/>
                <a:cs typeface="Trebuchet MS"/>
              </a:rPr>
              <a:t>,</a:t>
            </a:r>
            <a:r>
              <a:rPr sz="4100" spc="-660" dirty="0">
                <a:latin typeface="Trebuchet MS"/>
                <a:cs typeface="Trebuchet MS"/>
              </a:rPr>
              <a:t> </a:t>
            </a:r>
            <a:r>
              <a:rPr spc="175" dirty="0"/>
              <a:t>and</a:t>
            </a:r>
            <a:r>
              <a:rPr spc="-550" dirty="0"/>
              <a:t> </a:t>
            </a:r>
            <a:r>
              <a:rPr spc="135" dirty="0"/>
              <a:t>preprocessed</a:t>
            </a:r>
            <a:r>
              <a:rPr spc="-550" dirty="0"/>
              <a:t> </a:t>
            </a:r>
            <a:r>
              <a:rPr spc="140" dirty="0"/>
              <a:t>before</a:t>
            </a:r>
            <a:r>
              <a:rPr spc="-550" dirty="0"/>
              <a:t> </a:t>
            </a:r>
            <a:r>
              <a:rPr spc="150" dirty="0"/>
              <a:t>applying</a:t>
            </a:r>
            <a:r>
              <a:rPr spc="-555" dirty="0"/>
              <a:t> </a:t>
            </a:r>
            <a:r>
              <a:rPr spc="145" dirty="0"/>
              <a:t>machine </a:t>
            </a:r>
            <a:r>
              <a:rPr spc="150" dirty="0"/>
              <a:t>learning</a:t>
            </a:r>
            <a:r>
              <a:rPr spc="-540" dirty="0"/>
              <a:t> </a:t>
            </a:r>
            <a:r>
              <a:rPr spc="155" dirty="0"/>
              <a:t>models</a:t>
            </a:r>
            <a:r>
              <a:rPr sz="4100" spc="155" dirty="0">
                <a:latin typeface="Trebuchet MS"/>
                <a:cs typeface="Trebuchet MS"/>
              </a:rPr>
              <a:t>.</a:t>
            </a:r>
            <a:endParaRPr sz="4100">
              <a:latin typeface="Trebuchet MS"/>
              <a:cs typeface="Trebuchet MS"/>
            </a:endParaRPr>
          </a:p>
          <a:p>
            <a:pPr marL="125730">
              <a:lnSpc>
                <a:spcPts val="3910"/>
              </a:lnSpc>
            </a:pPr>
            <a:r>
              <a:rPr spc="100" dirty="0"/>
              <a:t>Feature</a:t>
            </a:r>
            <a:r>
              <a:rPr spc="-550" dirty="0"/>
              <a:t> </a:t>
            </a:r>
            <a:r>
              <a:rPr spc="160" dirty="0"/>
              <a:t>engineering</a:t>
            </a:r>
            <a:r>
              <a:rPr spc="-550" dirty="0"/>
              <a:t> </a:t>
            </a:r>
            <a:r>
              <a:rPr spc="95" dirty="0"/>
              <a:t>is</a:t>
            </a:r>
            <a:r>
              <a:rPr spc="-550" dirty="0"/>
              <a:t> </a:t>
            </a:r>
            <a:r>
              <a:rPr spc="185" dirty="0"/>
              <a:t>done</a:t>
            </a:r>
            <a:r>
              <a:rPr spc="-550" dirty="0"/>
              <a:t> </a:t>
            </a:r>
            <a:r>
              <a:rPr spc="155" dirty="0"/>
              <a:t>to</a:t>
            </a:r>
            <a:r>
              <a:rPr spc="-550" dirty="0"/>
              <a:t> </a:t>
            </a:r>
            <a:r>
              <a:rPr spc="145" dirty="0"/>
              <a:t>improve</a:t>
            </a:r>
            <a:r>
              <a:rPr spc="-550" dirty="0"/>
              <a:t> </a:t>
            </a:r>
            <a:r>
              <a:rPr spc="195" dirty="0"/>
              <a:t>model</a:t>
            </a:r>
            <a:r>
              <a:rPr spc="-545" dirty="0"/>
              <a:t> </a:t>
            </a:r>
            <a:r>
              <a:rPr spc="160" dirty="0"/>
              <a:t>performance</a:t>
            </a:r>
            <a:r>
              <a:rPr spc="-550" dirty="0"/>
              <a:t> </a:t>
            </a:r>
            <a:r>
              <a:rPr spc="175" dirty="0"/>
              <a:t>and</a:t>
            </a:r>
            <a:r>
              <a:rPr spc="-550" dirty="0"/>
              <a:t> </a:t>
            </a:r>
            <a:r>
              <a:rPr spc="100" dirty="0"/>
              <a:t>re</a:t>
            </a:r>
            <a:r>
              <a:rPr sz="4100" spc="100" dirty="0">
                <a:latin typeface="Trebuchet MS"/>
                <a:cs typeface="Trebuchet MS"/>
              </a:rPr>
              <a:t>-</a:t>
            </a:r>
            <a:r>
              <a:rPr spc="100" dirty="0"/>
              <a:t>evaluated</a:t>
            </a:r>
            <a:endParaRPr sz="4100">
              <a:latin typeface="Trebuchet MS"/>
              <a:cs typeface="Trebuchet MS"/>
            </a:endParaRPr>
          </a:p>
          <a:p>
            <a:pPr marL="125730">
              <a:lnSpc>
                <a:spcPts val="4525"/>
              </a:lnSpc>
            </a:pPr>
            <a:r>
              <a:rPr spc="150" dirty="0"/>
              <a:t>based</a:t>
            </a:r>
            <a:r>
              <a:rPr spc="-560" dirty="0"/>
              <a:t> </a:t>
            </a:r>
            <a:r>
              <a:rPr spc="204" dirty="0"/>
              <a:t>on</a:t>
            </a:r>
            <a:r>
              <a:rPr spc="-555" dirty="0"/>
              <a:t> </a:t>
            </a:r>
            <a:r>
              <a:rPr spc="100" dirty="0"/>
              <a:t>results</a:t>
            </a:r>
            <a:r>
              <a:rPr sz="4100" spc="100" dirty="0">
                <a:latin typeface="Trebuchet MS"/>
                <a:cs typeface="Trebuchet MS"/>
              </a:rPr>
              <a:t>.</a:t>
            </a:r>
            <a:endParaRPr sz="4100">
              <a:latin typeface="Trebuchet MS"/>
              <a:cs typeface="Trebuchet MS"/>
            </a:endParaRPr>
          </a:p>
          <a:p>
            <a:pPr marL="125730" marR="5080">
              <a:lnSpc>
                <a:spcPts val="4280"/>
              </a:lnSpc>
              <a:spcBef>
                <a:spcPts val="100"/>
              </a:spcBef>
            </a:pPr>
            <a:r>
              <a:rPr spc="125" dirty="0"/>
              <a:t>A</a:t>
            </a:r>
            <a:r>
              <a:rPr spc="-555" dirty="0"/>
              <a:t> </a:t>
            </a:r>
            <a:r>
              <a:rPr spc="140" dirty="0"/>
              <a:t>prediction</a:t>
            </a:r>
            <a:r>
              <a:rPr spc="-550" dirty="0"/>
              <a:t> </a:t>
            </a:r>
            <a:r>
              <a:rPr spc="195" dirty="0"/>
              <a:t>model</a:t>
            </a:r>
            <a:r>
              <a:rPr spc="-550" dirty="0"/>
              <a:t> </a:t>
            </a:r>
            <a:r>
              <a:rPr spc="95" dirty="0"/>
              <a:t>is</a:t>
            </a:r>
            <a:r>
              <a:rPr spc="-555" dirty="0"/>
              <a:t> </a:t>
            </a:r>
            <a:r>
              <a:rPr spc="155" dirty="0"/>
              <a:t>used</a:t>
            </a:r>
            <a:r>
              <a:rPr spc="-550" dirty="0"/>
              <a:t> </a:t>
            </a:r>
            <a:r>
              <a:rPr spc="155" dirty="0"/>
              <a:t>to</a:t>
            </a:r>
            <a:r>
              <a:rPr spc="-550" dirty="0"/>
              <a:t> </a:t>
            </a:r>
            <a:r>
              <a:rPr spc="80" dirty="0"/>
              <a:t>classify</a:t>
            </a:r>
            <a:r>
              <a:rPr spc="-550" dirty="0"/>
              <a:t> </a:t>
            </a:r>
            <a:r>
              <a:rPr spc="145" dirty="0"/>
              <a:t>whether</a:t>
            </a:r>
            <a:r>
              <a:rPr spc="-555" dirty="0"/>
              <a:t> </a:t>
            </a:r>
            <a:r>
              <a:rPr spc="155" dirty="0"/>
              <a:t>an</a:t>
            </a:r>
            <a:r>
              <a:rPr spc="-550" dirty="0"/>
              <a:t> </a:t>
            </a:r>
            <a:r>
              <a:rPr spc="130" dirty="0"/>
              <a:t>insurance</a:t>
            </a:r>
            <a:r>
              <a:rPr spc="-550" dirty="0"/>
              <a:t> </a:t>
            </a:r>
            <a:r>
              <a:rPr spc="135" dirty="0"/>
              <a:t>claim</a:t>
            </a:r>
            <a:r>
              <a:rPr spc="-555" dirty="0"/>
              <a:t> </a:t>
            </a:r>
            <a:r>
              <a:rPr spc="95" dirty="0"/>
              <a:t>is</a:t>
            </a:r>
            <a:r>
              <a:rPr spc="-550" dirty="0"/>
              <a:t> </a:t>
            </a:r>
            <a:r>
              <a:rPr spc="140" dirty="0"/>
              <a:t>fraudulent</a:t>
            </a:r>
            <a:r>
              <a:rPr spc="-550" dirty="0"/>
              <a:t> </a:t>
            </a:r>
            <a:r>
              <a:rPr spc="170" dirty="0"/>
              <a:t>or </a:t>
            </a:r>
            <a:r>
              <a:rPr spc="130" dirty="0"/>
              <a:t>not</a:t>
            </a:r>
            <a:r>
              <a:rPr sz="4100" spc="130" dirty="0">
                <a:latin typeface="Trebuchet MS"/>
                <a:cs typeface="Trebuchet MS"/>
              </a:rPr>
              <a:t>.</a:t>
            </a:r>
            <a:endParaRPr sz="4100">
              <a:latin typeface="Trebuchet MS"/>
              <a:cs typeface="Trebuchet MS"/>
            </a:endParaRPr>
          </a:p>
          <a:p>
            <a:pPr marL="211454" marR="563880" indent="-86360">
              <a:lnSpc>
                <a:spcPct val="85900"/>
              </a:lnSpc>
              <a:spcBef>
                <a:spcPts val="10"/>
              </a:spcBef>
            </a:pPr>
            <a:r>
              <a:rPr spc="70" dirty="0"/>
              <a:t>The</a:t>
            </a:r>
            <a:r>
              <a:rPr spc="-550" dirty="0"/>
              <a:t> </a:t>
            </a:r>
            <a:r>
              <a:rPr spc="145" dirty="0"/>
              <a:t>system</a:t>
            </a:r>
            <a:r>
              <a:rPr spc="145" dirty="0">
                <a:latin typeface="Arial MT"/>
                <a:cs typeface="Arial MT"/>
              </a:rPr>
              <a:t>’</a:t>
            </a:r>
            <a:r>
              <a:rPr spc="145" dirty="0"/>
              <a:t>s</a:t>
            </a:r>
            <a:r>
              <a:rPr spc="-545" dirty="0"/>
              <a:t> </a:t>
            </a:r>
            <a:r>
              <a:rPr spc="160" dirty="0"/>
              <a:t>performance</a:t>
            </a:r>
            <a:r>
              <a:rPr spc="-550" dirty="0"/>
              <a:t> </a:t>
            </a:r>
            <a:r>
              <a:rPr spc="95" dirty="0"/>
              <a:t>is</a:t>
            </a:r>
            <a:r>
              <a:rPr spc="-545" dirty="0"/>
              <a:t> </a:t>
            </a:r>
            <a:r>
              <a:rPr spc="110" dirty="0"/>
              <a:t>evaluated</a:t>
            </a:r>
            <a:r>
              <a:rPr spc="-545" dirty="0"/>
              <a:t> </a:t>
            </a:r>
            <a:r>
              <a:rPr spc="160" dirty="0"/>
              <a:t>using</a:t>
            </a:r>
            <a:r>
              <a:rPr spc="-550" dirty="0"/>
              <a:t> </a:t>
            </a:r>
            <a:r>
              <a:rPr spc="125" dirty="0"/>
              <a:t>Precision</a:t>
            </a:r>
            <a:r>
              <a:rPr sz="4100" spc="125" dirty="0">
                <a:latin typeface="Trebuchet MS"/>
                <a:cs typeface="Trebuchet MS"/>
              </a:rPr>
              <a:t>,</a:t>
            </a:r>
            <a:r>
              <a:rPr sz="4100" spc="-655" dirty="0">
                <a:latin typeface="Trebuchet MS"/>
                <a:cs typeface="Trebuchet MS"/>
              </a:rPr>
              <a:t> </a:t>
            </a:r>
            <a:r>
              <a:rPr spc="80" dirty="0"/>
              <a:t>Recall</a:t>
            </a:r>
            <a:r>
              <a:rPr sz="4100" spc="80" dirty="0">
                <a:latin typeface="Trebuchet MS"/>
                <a:cs typeface="Trebuchet MS"/>
              </a:rPr>
              <a:t>,</a:t>
            </a:r>
            <a:r>
              <a:rPr sz="4100" spc="-660" dirty="0">
                <a:latin typeface="Trebuchet MS"/>
                <a:cs typeface="Trebuchet MS"/>
              </a:rPr>
              <a:t> </a:t>
            </a:r>
            <a:r>
              <a:rPr spc="175" dirty="0"/>
              <a:t>and</a:t>
            </a:r>
            <a:r>
              <a:rPr spc="-545" dirty="0"/>
              <a:t> </a:t>
            </a:r>
            <a:r>
              <a:rPr spc="100" dirty="0"/>
              <a:t>F</a:t>
            </a:r>
            <a:r>
              <a:rPr sz="3000" spc="100" dirty="0">
                <a:latin typeface="Comic Sans MS"/>
                <a:cs typeface="Comic Sans MS"/>
              </a:rPr>
              <a:t>1</a:t>
            </a:r>
            <a:r>
              <a:rPr sz="4100" spc="100" dirty="0">
                <a:latin typeface="Trebuchet MS"/>
                <a:cs typeface="Trebuchet MS"/>
              </a:rPr>
              <a:t>-</a:t>
            </a:r>
            <a:r>
              <a:rPr spc="75" dirty="0"/>
              <a:t>Score</a:t>
            </a:r>
            <a:r>
              <a:rPr sz="4100" spc="75" dirty="0">
                <a:latin typeface="Trebuchet MS"/>
                <a:cs typeface="Trebuchet MS"/>
              </a:rPr>
              <a:t>. </a:t>
            </a:r>
            <a:r>
              <a:rPr sz="4000" spc="240" dirty="0"/>
              <a:t>Among</a:t>
            </a:r>
            <a:r>
              <a:rPr sz="4000" spc="-610" dirty="0"/>
              <a:t> </a:t>
            </a:r>
            <a:r>
              <a:rPr sz="4000" spc="114" dirty="0"/>
              <a:t>all</a:t>
            </a:r>
            <a:r>
              <a:rPr sz="4000" spc="-610" dirty="0"/>
              <a:t> </a:t>
            </a:r>
            <a:r>
              <a:rPr sz="4000" spc="135" dirty="0"/>
              <a:t>tested</a:t>
            </a:r>
            <a:r>
              <a:rPr sz="4000" spc="-605" dirty="0"/>
              <a:t> </a:t>
            </a:r>
            <a:r>
              <a:rPr sz="4000" spc="185" dirty="0"/>
              <a:t>models</a:t>
            </a:r>
            <a:r>
              <a:rPr sz="4550" spc="185" dirty="0">
                <a:latin typeface="Trebuchet MS"/>
                <a:cs typeface="Trebuchet MS"/>
              </a:rPr>
              <a:t>,</a:t>
            </a:r>
            <a:r>
              <a:rPr sz="4550" spc="-730" dirty="0">
                <a:latin typeface="Trebuchet MS"/>
                <a:cs typeface="Trebuchet MS"/>
              </a:rPr>
              <a:t> </a:t>
            </a:r>
            <a:r>
              <a:rPr sz="4000" spc="150" dirty="0"/>
              <a:t>Decision</a:t>
            </a:r>
            <a:r>
              <a:rPr sz="4000" spc="-605" dirty="0"/>
              <a:t> </a:t>
            </a:r>
            <a:r>
              <a:rPr sz="4000" dirty="0"/>
              <a:t>Tree</a:t>
            </a:r>
            <a:r>
              <a:rPr sz="4000" spc="-610" dirty="0"/>
              <a:t> </a:t>
            </a:r>
            <a:r>
              <a:rPr sz="4550" spc="-270" dirty="0">
                <a:latin typeface="Trebuchet MS"/>
                <a:cs typeface="Trebuchet MS"/>
              </a:rPr>
              <a:t>(</a:t>
            </a:r>
            <a:r>
              <a:rPr sz="4000" spc="-270" dirty="0"/>
              <a:t>DT</a:t>
            </a:r>
            <a:r>
              <a:rPr sz="4550" spc="-270" dirty="0">
                <a:latin typeface="Trebuchet MS"/>
                <a:cs typeface="Trebuchet MS"/>
              </a:rPr>
              <a:t>)</a:t>
            </a:r>
            <a:r>
              <a:rPr sz="4550" spc="-725" dirty="0">
                <a:latin typeface="Trebuchet MS"/>
                <a:cs typeface="Trebuchet MS"/>
              </a:rPr>
              <a:t> </a:t>
            </a:r>
            <a:r>
              <a:rPr sz="4000" spc="125" dirty="0"/>
              <a:t>achieved</a:t>
            </a:r>
            <a:r>
              <a:rPr sz="4000" spc="-610" dirty="0"/>
              <a:t> </a:t>
            </a:r>
            <a:r>
              <a:rPr sz="4000" spc="160" dirty="0"/>
              <a:t>the</a:t>
            </a:r>
            <a:r>
              <a:rPr sz="4000" spc="-605" dirty="0"/>
              <a:t> </a:t>
            </a:r>
            <a:r>
              <a:rPr sz="4000" spc="160" dirty="0"/>
              <a:t>highest </a:t>
            </a:r>
            <a:r>
              <a:rPr sz="4000" spc="85" dirty="0"/>
              <a:t>accuracy</a:t>
            </a:r>
            <a:r>
              <a:rPr sz="4550" spc="85" dirty="0">
                <a:latin typeface="Trebuchet MS"/>
                <a:cs typeface="Trebuchet MS"/>
              </a:rPr>
              <a:t>.</a:t>
            </a:r>
            <a:endParaRPr sz="4550">
              <a:latin typeface="Trebuchet MS"/>
              <a:cs typeface="Trebuchet MS"/>
            </a:endParaRPr>
          </a:p>
        </p:txBody>
      </p:sp>
      <p:pic>
        <p:nvPicPr>
          <p:cNvPr id="5" name="object 5"/>
          <p:cNvPicPr/>
          <p:nvPr/>
        </p:nvPicPr>
        <p:blipFill>
          <a:blip r:embed="rId2" cstate="print"/>
          <a:stretch>
            <a:fillRect/>
          </a:stretch>
        </p:blipFill>
        <p:spPr>
          <a:xfrm>
            <a:off x="523874" y="5838085"/>
            <a:ext cx="95250" cy="95249"/>
          </a:xfrm>
          <a:prstGeom prst="rect">
            <a:avLst/>
          </a:prstGeom>
        </p:spPr>
      </p:pic>
      <p:pic>
        <p:nvPicPr>
          <p:cNvPr id="6" name="object 6"/>
          <p:cNvPicPr/>
          <p:nvPr/>
        </p:nvPicPr>
        <p:blipFill>
          <a:blip r:embed="rId2" cstate="print"/>
          <a:stretch>
            <a:fillRect/>
          </a:stretch>
        </p:blipFill>
        <p:spPr>
          <a:xfrm>
            <a:off x="523874" y="6923934"/>
            <a:ext cx="95250" cy="95249"/>
          </a:xfrm>
          <a:prstGeom prst="rect">
            <a:avLst/>
          </a:prstGeom>
        </p:spPr>
      </p:pic>
      <p:pic>
        <p:nvPicPr>
          <p:cNvPr id="7" name="object 7"/>
          <p:cNvPicPr/>
          <p:nvPr/>
        </p:nvPicPr>
        <p:blipFill>
          <a:blip r:embed="rId2" cstate="print"/>
          <a:stretch>
            <a:fillRect/>
          </a:stretch>
        </p:blipFill>
        <p:spPr>
          <a:xfrm>
            <a:off x="523874" y="8009784"/>
            <a:ext cx="95250" cy="95249"/>
          </a:xfrm>
          <a:prstGeom prst="rect">
            <a:avLst/>
          </a:prstGeom>
        </p:spPr>
      </p:pic>
      <p:pic>
        <p:nvPicPr>
          <p:cNvPr id="8" name="object 8"/>
          <p:cNvPicPr/>
          <p:nvPr/>
        </p:nvPicPr>
        <p:blipFill>
          <a:blip r:embed="rId3" cstate="print"/>
          <a:stretch>
            <a:fillRect/>
          </a:stretch>
        </p:blipFill>
        <p:spPr>
          <a:xfrm>
            <a:off x="590549" y="8581284"/>
            <a:ext cx="104775" cy="104774"/>
          </a:xfrm>
          <a:prstGeom prst="rect">
            <a:avLst/>
          </a:prstGeom>
        </p:spPr>
      </p:pic>
      <p:pic>
        <p:nvPicPr>
          <p:cNvPr id="9" name="object 9"/>
          <p:cNvPicPr/>
          <p:nvPr/>
        </p:nvPicPr>
        <p:blipFill>
          <a:blip r:embed="rId4" cstate="print"/>
          <a:stretch>
            <a:fillRect/>
          </a:stretch>
        </p:blipFill>
        <p:spPr>
          <a:xfrm>
            <a:off x="3977641" y="204787"/>
            <a:ext cx="11439522" cy="152399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1831413"/>
            <a:ext cx="14233525" cy="1031240"/>
          </a:xfrm>
          <a:prstGeom prst="rect">
            <a:avLst/>
          </a:prstGeom>
        </p:spPr>
        <p:txBody>
          <a:bodyPr vert="horz" wrap="square" lIns="0" tIns="12700" rIns="0" bIns="0" rtlCol="0">
            <a:spAutoFit/>
          </a:bodyPr>
          <a:lstStyle/>
          <a:p>
            <a:pPr marL="12700">
              <a:lnSpc>
                <a:spcPct val="100000"/>
              </a:lnSpc>
              <a:spcBef>
                <a:spcPts val="100"/>
              </a:spcBef>
            </a:pPr>
            <a:r>
              <a:rPr spc="-640" dirty="0"/>
              <a:t>PROPOSED</a:t>
            </a:r>
            <a:r>
              <a:rPr spc="-1165" dirty="0"/>
              <a:t> </a:t>
            </a:r>
            <a:r>
              <a:rPr spc="-905" dirty="0"/>
              <a:t>SYSTEM</a:t>
            </a:r>
            <a:r>
              <a:rPr spc="-1165" dirty="0"/>
              <a:t> </a:t>
            </a:r>
            <a:r>
              <a:rPr spc="-790" dirty="0"/>
              <a:t>ARCHITECTURE</a:t>
            </a:r>
          </a:p>
        </p:txBody>
      </p:sp>
      <p:grpSp>
        <p:nvGrpSpPr>
          <p:cNvPr id="3" name="object 3"/>
          <p:cNvGrpSpPr/>
          <p:nvPr/>
        </p:nvGrpSpPr>
        <p:grpSpPr>
          <a:xfrm>
            <a:off x="2989387" y="3890677"/>
            <a:ext cx="12309475" cy="5159375"/>
            <a:chOff x="2989387" y="3890677"/>
            <a:chExt cx="12309475" cy="5159375"/>
          </a:xfrm>
        </p:grpSpPr>
        <p:sp>
          <p:nvSpPr>
            <p:cNvPr id="4" name="object 4"/>
            <p:cNvSpPr/>
            <p:nvPr/>
          </p:nvSpPr>
          <p:spPr>
            <a:xfrm>
              <a:off x="2989376" y="3890682"/>
              <a:ext cx="10226675" cy="5159375"/>
            </a:xfrm>
            <a:custGeom>
              <a:avLst/>
              <a:gdLst/>
              <a:ahLst/>
              <a:cxnLst/>
              <a:rect l="l" t="t" r="r" b="b"/>
              <a:pathLst>
                <a:path w="10226675" h="5159375">
                  <a:moveTo>
                    <a:pt x="2329154" y="9525"/>
                  </a:moveTo>
                  <a:lnTo>
                    <a:pt x="2329116" y="4292"/>
                  </a:lnTo>
                  <a:lnTo>
                    <a:pt x="2324862" y="0"/>
                  </a:lnTo>
                  <a:lnTo>
                    <a:pt x="2310104" y="0"/>
                  </a:lnTo>
                  <a:lnTo>
                    <a:pt x="2310104" y="19050"/>
                  </a:lnTo>
                  <a:lnTo>
                    <a:pt x="2310104" y="4807839"/>
                  </a:lnTo>
                  <a:lnTo>
                    <a:pt x="19050" y="4807839"/>
                  </a:lnTo>
                  <a:lnTo>
                    <a:pt x="19050" y="19050"/>
                  </a:lnTo>
                  <a:lnTo>
                    <a:pt x="2310104" y="19050"/>
                  </a:lnTo>
                  <a:lnTo>
                    <a:pt x="2310104" y="0"/>
                  </a:lnTo>
                  <a:lnTo>
                    <a:pt x="4292" y="0"/>
                  </a:lnTo>
                  <a:lnTo>
                    <a:pt x="0" y="4292"/>
                  </a:lnTo>
                  <a:lnTo>
                    <a:pt x="0" y="4822609"/>
                  </a:lnTo>
                  <a:lnTo>
                    <a:pt x="4292" y="4826889"/>
                  </a:lnTo>
                  <a:lnTo>
                    <a:pt x="2324862" y="4826889"/>
                  </a:lnTo>
                  <a:lnTo>
                    <a:pt x="2329116" y="4822609"/>
                  </a:lnTo>
                  <a:lnTo>
                    <a:pt x="2329116" y="4817364"/>
                  </a:lnTo>
                  <a:lnTo>
                    <a:pt x="2329154" y="4807839"/>
                  </a:lnTo>
                  <a:lnTo>
                    <a:pt x="2329116" y="19050"/>
                  </a:lnTo>
                  <a:lnTo>
                    <a:pt x="2329154" y="9525"/>
                  </a:lnTo>
                  <a:close/>
                </a:path>
                <a:path w="10226675" h="5159375">
                  <a:moveTo>
                    <a:pt x="5065115" y="9525"/>
                  </a:moveTo>
                  <a:lnTo>
                    <a:pt x="5065090" y="4292"/>
                  </a:lnTo>
                  <a:lnTo>
                    <a:pt x="5060823" y="0"/>
                  </a:lnTo>
                  <a:lnTo>
                    <a:pt x="5046065" y="0"/>
                  </a:lnTo>
                  <a:lnTo>
                    <a:pt x="5046065" y="19050"/>
                  </a:lnTo>
                  <a:lnTo>
                    <a:pt x="5046065" y="4807839"/>
                  </a:lnTo>
                  <a:lnTo>
                    <a:pt x="2899410" y="4807839"/>
                  </a:lnTo>
                  <a:lnTo>
                    <a:pt x="2899410" y="19050"/>
                  </a:lnTo>
                  <a:lnTo>
                    <a:pt x="5046065" y="19050"/>
                  </a:lnTo>
                  <a:lnTo>
                    <a:pt x="5046065" y="0"/>
                  </a:lnTo>
                  <a:lnTo>
                    <a:pt x="2884652" y="0"/>
                  </a:lnTo>
                  <a:lnTo>
                    <a:pt x="2880360" y="4292"/>
                  </a:lnTo>
                  <a:lnTo>
                    <a:pt x="2880360" y="4822609"/>
                  </a:lnTo>
                  <a:lnTo>
                    <a:pt x="2884652" y="4826889"/>
                  </a:lnTo>
                  <a:lnTo>
                    <a:pt x="5060823" y="4826889"/>
                  </a:lnTo>
                  <a:lnTo>
                    <a:pt x="5065090" y="4822609"/>
                  </a:lnTo>
                  <a:lnTo>
                    <a:pt x="5065090" y="4817364"/>
                  </a:lnTo>
                  <a:lnTo>
                    <a:pt x="5065115" y="4807839"/>
                  </a:lnTo>
                  <a:lnTo>
                    <a:pt x="5065090" y="19050"/>
                  </a:lnTo>
                  <a:lnTo>
                    <a:pt x="5065115" y="9525"/>
                  </a:lnTo>
                  <a:close/>
                </a:path>
                <a:path w="10226675" h="5159375">
                  <a:moveTo>
                    <a:pt x="10226637" y="2578989"/>
                  </a:moveTo>
                  <a:lnTo>
                    <a:pt x="10225862" y="2577274"/>
                  </a:lnTo>
                  <a:lnTo>
                    <a:pt x="10206672" y="2535466"/>
                  </a:lnTo>
                  <a:lnTo>
                    <a:pt x="10206672" y="2581275"/>
                  </a:lnTo>
                  <a:lnTo>
                    <a:pt x="9030716" y="5143500"/>
                  </a:lnTo>
                  <a:lnTo>
                    <a:pt x="6682397" y="5143500"/>
                  </a:lnTo>
                  <a:lnTo>
                    <a:pt x="5508231" y="2585199"/>
                  </a:lnTo>
                  <a:lnTo>
                    <a:pt x="5506428" y="2581275"/>
                  </a:lnTo>
                  <a:lnTo>
                    <a:pt x="5508269" y="2577274"/>
                  </a:lnTo>
                  <a:lnTo>
                    <a:pt x="6682397" y="19050"/>
                  </a:lnTo>
                  <a:lnTo>
                    <a:pt x="9030703" y="19050"/>
                  </a:lnTo>
                  <a:lnTo>
                    <a:pt x="10206672" y="2581275"/>
                  </a:lnTo>
                  <a:lnTo>
                    <a:pt x="10206672" y="2535466"/>
                  </a:lnTo>
                  <a:lnTo>
                    <a:pt x="9051722" y="19050"/>
                  </a:lnTo>
                  <a:lnTo>
                    <a:pt x="9047353" y="9525"/>
                  </a:lnTo>
                  <a:lnTo>
                    <a:pt x="9043987" y="2197"/>
                  </a:lnTo>
                  <a:lnTo>
                    <a:pt x="9040558" y="0"/>
                  </a:lnTo>
                  <a:lnTo>
                    <a:pt x="6672554" y="0"/>
                  </a:lnTo>
                  <a:lnTo>
                    <a:pt x="6669075" y="2197"/>
                  </a:lnTo>
                  <a:lnTo>
                    <a:pt x="6667601" y="5524"/>
                  </a:lnTo>
                  <a:lnTo>
                    <a:pt x="5486463" y="2578989"/>
                  </a:lnTo>
                  <a:lnTo>
                    <a:pt x="5486463" y="2583472"/>
                  </a:lnTo>
                  <a:lnTo>
                    <a:pt x="6667589" y="5156936"/>
                  </a:lnTo>
                  <a:lnTo>
                    <a:pt x="6668630" y="5159057"/>
                  </a:lnTo>
                  <a:lnTo>
                    <a:pt x="9044572" y="5159057"/>
                  </a:lnTo>
                  <a:lnTo>
                    <a:pt x="9045511" y="5156936"/>
                  </a:lnTo>
                  <a:lnTo>
                    <a:pt x="9047302" y="5153025"/>
                  </a:lnTo>
                  <a:lnTo>
                    <a:pt x="9051671" y="5143500"/>
                  </a:lnTo>
                  <a:lnTo>
                    <a:pt x="10225849" y="2585199"/>
                  </a:lnTo>
                  <a:lnTo>
                    <a:pt x="10226637" y="2583472"/>
                  </a:lnTo>
                  <a:lnTo>
                    <a:pt x="10226637" y="2578989"/>
                  </a:lnTo>
                  <a:close/>
                </a:path>
              </a:pathLst>
            </a:custGeom>
            <a:solidFill>
              <a:srgbClr val="000000"/>
            </a:solidFill>
          </p:spPr>
          <p:txBody>
            <a:bodyPr wrap="square" lIns="0" tIns="0" rIns="0" bIns="0" rtlCol="0"/>
            <a:lstStyle/>
            <a:p>
              <a:endParaRPr/>
            </a:p>
          </p:txBody>
        </p:sp>
        <p:sp>
          <p:nvSpPr>
            <p:cNvPr id="5" name="object 5"/>
            <p:cNvSpPr/>
            <p:nvPr/>
          </p:nvSpPr>
          <p:spPr>
            <a:xfrm>
              <a:off x="13413545" y="4555213"/>
              <a:ext cx="1885314" cy="1100455"/>
            </a:xfrm>
            <a:custGeom>
              <a:avLst/>
              <a:gdLst/>
              <a:ahLst/>
              <a:cxnLst/>
              <a:rect l="l" t="t" r="r" b="b"/>
              <a:pathLst>
                <a:path w="1885315" h="1100454">
                  <a:moveTo>
                    <a:pt x="0" y="634936"/>
                  </a:moveTo>
                  <a:lnTo>
                    <a:pt x="0" y="4286"/>
                  </a:lnTo>
                  <a:lnTo>
                    <a:pt x="4286" y="0"/>
                  </a:lnTo>
                  <a:lnTo>
                    <a:pt x="320516" y="0"/>
                  </a:lnTo>
                  <a:lnTo>
                    <a:pt x="320516" y="9525"/>
                  </a:lnTo>
                  <a:lnTo>
                    <a:pt x="9525" y="9525"/>
                  </a:lnTo>
                  <a:lnTo>
                    <a:pt x="9525" y="19050"/>
                  </a:lnTo>
                  <a:lnTo>
                    <a:pt x="19050" y="19050"/>
                  </a:lnTo>
                  <a:lnTo>
                    <a:pt x="19050" y="630650"/>
                  </a:lnTo>
                  <a:lnTo>
                    <a:pt x="4286" y="630650"/>
                  </a:lnTo>
                  <a:lnTo>
                    <a:pt x="0" y="634936"/>
                  </a:lnTo>
                  <a:close/>
                </a:path>
                <a:path w="1885315" h="1100454">
                  <a:moveTo>
                    <a:pt x="787051" y="9525"/>
                  </a:moveTo>
                  <a:lnTo>
                    <a:pt x="320516" y="9525"/>
                  </a:lnTo>
                  <a:lnTo>
                    <a:pt x="320516" y="0"/>
                  </a:lnTo>
                  <a:lnTo>
                    <a:pt x="787051" y="0"/>
                  </a:lnTo>
                  <a:lnTo>
                    <a:pt x="787051" y="9525"/>
                  </a:lnTo>
                  <a:close/>
                </a:path>
                <a:path w="1885315" h="1100454">
                  <a:moveTo>
                    <a:pt x="1885093" y="19050"/>
                  </a:moveTo>
                  <a:lnTo>
                    <a:pt x="1875568" y="19050"/>
                  </a:lnTo>
                  <a:lnTo>
                    <a:pt x="1875568" y="9525"/>
                  </a:lnTo>
                  <a:lnTo>
                    <a:pt x="787051" y="9525"/>
                  </a:lnTo>
                  <a:lnTo>
                    <a:pt x="787051" y="0"/>
                  </a:lnTo>
                  <a:lnTo>
                    <a:pt x="1880806" y="0"/>
                  </a:lnTo>
                  <a:lnTo>
                    <a:pt x="1885093" y="4286"/>
                  </a:lnTo>
                  <a:lnTo>
                    <a:pt x="1885093" y="19050"/>
                  </a:lnTo>
                  <a:close/>
                </a:path>
                <a:path w="1885315" h="1100454">
                  <a:moveTo>
                    <a:pt x="19050" y="19050"/>
                  </a:moveTo>
                  <a:lnTo>
                    <a:pt x="9525" y="19050"/>
                  </a:lnTo>
                  <a:lnTo>
                    <a:pt x="9525" y="9525"/>
                  </a:lnTo>
                  <a:lnTo>
                    <a:pt x="19050" y="9525"/>
                  </a:lnTo>
                  <a:lnTo>
                    <a:pt x="19050" y="19050"/>
                  </a:lnTo>
                  <a:close/>
                </a:path>
                <a:path w="1885315" h="1100454">
                  <a:moveTo>
                    <a:pt x="1866043" y="19050"/>
                  </a:moveTo>
                  <a:lnTo>
                    <a:pt x="19050" y="19050"/>
                  </a:lnTo>
                  <a:lnTo>
                    <a:pt x="19050" y="9525"/>
                  </a:lnTo>
                  <a:lnTo>
                    <a:pt x="1866043" y="9525"/>
                  </a:lnTo>
                  <a:lnTo>
                    <a:pt x="1866043" y="19050"/>
                  </a:lnTo>
                  <a:close/>
                </a:path>
                <a:path w="1885315" h="1100454">
                  <a:moveTo>
                    <a:pt x="1875568" y="649700"/>
                  </a:moveTo>
                  <a:lnTo>
                    <a:pt x="1870329" y="649700"/>
                  </a:lnTo>
                  <a:lnTo>
                    <a:pt x="1866043" y="645414"/>
                  </a:lnTo>
                  <a:lnTo>
                    <a:pt x="1866043" y="9525"/>
                  </a:lnTo>
                  <a:lnTo>
                    <a:pt x="1875568" y="9525"/>
                  </a:lnTo>
                  <a:lnTo>
                    <a:pt x="1875568" y="19050"/>
                  </a:lnTo>
                  <a:lnTo>
                    <a:pt x="1885093" y="19050"/>
                  </a:lnTo>
                  <a:lnTo>
                    <a:pt x="1885093" y="630650"/>
                  </a:lnTo>
                  <a:lnTo>
                    <a:pt x="1875568" y="630650"/>
                  </a:lnTo>
                  <a:lnTo>
                    <a:pt x="1875568" y="649700"/>
                  </a:lnTo>
                  <a:close/>
                </a:path>
                <a:path w="1885315" h="1100454">
                  <a:moveTo>
                    <a:pt x="317965" y="1100086"/>
                  </a:moveTo>
                  <a:lnTo>
                    <a:pt x="4382" y="1100086"/>
                  </a:lnTo>
                  <a:lnTo>
                    <a:pt x="0" y="1095851"/>
                  </a:lnTo>
                  <a:lnTo>
                    <a:pt x="0" y="634936"/>
                  </a:lnTo>
                  <a:lnTo>
                    <a:pt x="4286" y="630650"/>
                  </a:lnTo>
                  <a:lnTo>
                    <a:pt x="9525" y="630650"/>
                  </a:lnTo>
                  <a:lnTo>
                    <a:pt x="9525" y="649700"/>
                  </a:lnTo>
                  <a:lnTo>
                    <a:pt x="19050" y="649700"/>
                  </a:lnTo>
                  <a:lnTo>
                    <a:pt x="19050" y="1081087"/>
                  </a:lnTo>
                  <a:lnTo>
                    <a:pt x="9525" y="1081087"/>
                  </a:lnTo>
                  <a:lnTo>
                    <a:pt x="9525" y="1090612"/>
                  </a:lnTo>
                  <a:lnTo>
                    <a:pt x="320461" y="1090612"/>
                  </a:lnTo>
                  <a:lnTo>
                    <a:pt x="315699" y="1098899"/>
                  </a:lnTo>
                  <a:lnTo>
                    <a:pt x="315918" y="1098899"/>
                  </a:lnTo>
                  <a:lnTo>
                    <a:pt x="317965" y="1100086"/>
                  </a:lnTo>
                  <a:close/>
                </a:path>
                <a:path w="1885315" h="1100454">
                  <a:moveTo>
                    <a:pt x="14764" y="649700"/>
                  </a:moveTo>
                  <a:lnTo>
                    <a:pt x="9525" y="649700"/>
                  </a:lnTo>
                  <a:lnTo>
                    <a:pt x="9525" y="630650"/>
                  </a:lnTo>
                  <a:lnTo>
                    <a:pt x="19050" y="630650"/>
                  </a:lnTo>
                  <a:lnTo>
                    <a:pt x="19050" y="645414"/>
                  </a:lnTo>
                  <a:lnTo>
                    <a:pt x="14764" y="649700"/>
                  </a:lnTo>
                  <a:close/>
                </a:path>
                <a:path w="1885315" h="1100454">
                  <a:moveTo>
                    <a:pt x="1885093" y="649700"/>
                  </a:moveTo>
                  <a:lnTo>
                    <a:pt x="1875568" y="649700"/>
                  </a:lnTo>
                  <a:lnTo>
                    <a:pt x="1875568" y="630650"/>
                  </a:lnTo>
                  <a:lnTo>
                    <a:pt x="1880806" y="630650"/>
                  </a:lnTo>
                  <a:lnTo>
                    <a:pt x="1885093" y="634936"/>
                  </a:lnTo>
                  <a:lnTo>
                    <a:pt x="1885093" y="649700"/>
                  </a:lnTo>
                  <a:close/>
                </a:path>
                <a:path w="1885315" h="1100454">
                  <a:moveTo>
                    <a:pt x="1885093" y="634936"/>
                  </a:moveTo>
                  <a:lnTo>
                    <a:pt x="1880806" y="630650"/>
                  </a:lnTo>
                  <a:lnTo>
                    <a:pt x="1885093" y="630650"/>
                  </a:lnTo>
                  <a:lnTo>
                    <a:pt x="1885093" y="634936"/>
                  </a:lnTo>
                  <a:close/>
                </a:path>
                <a:path w="1885315" h="1100454">
                  <a:moveTo>
                    <a:pt x="19050" y="649700"/>
                  </a:moveTo>
                  <a:lnTo>
                    <a:pt x="14764" y="649700"/>
                  </a:lnTo>
                  <a:lnTo>
                    <a:pt x="19050" y="645414"/>
                  </a:lnTo>
                  <a:lnTo>
                    <a:pt x="19050" y="649700"/>
                  </a:lnTo>
                  <a:close/>
                </a:path>
                <a:path w="1885315" h="1100454">
                  <a:moveTo>
                    <a:pt x="1875568" y="1090612"/>
                  </a:moveTo>
                  <a:lnTo>
                    <a:pt x="1866043" y="1090612"/>
                  </a:lnTo>
                  <a:lnTo>
                    <a:pt x="1866043" y="645414"/>
                  </a:lnTo>
                  <a:lnTo>
                    <a:pt x="1870329" y="649700"/>
                  </a:lnTo>
                  <a:lnTo>
                    <a:pt x="1885093" y="649700"/>
                  </a:lnTo>
                  <a:lnTo>
                    <a:pt x="1885093" y="1081087"/>
                  </a:lnTo>
                  <a:lnTo>
                    <a:pt x="1875568" y="1081087"/>
                  </a:lnTo>
                  <a:lnTo>
                    <a:pt x="1875568" y="1090612"/>
                  </a:lnTo>
                  <a:close/>
                </a:path>
                <a:path w="1885315" h="1100454">
                  <a:moveTo>
                    <a:pt x="19050" y="1090612"/>
                  </a:moveTo>
                  <a:lnTo>
                    <a:pt x="9525" y="1090612"/>
                  </a:lnTo>
                  <a:lnTo>
                    <a:pt x="9525" y="1081087"/>
                  </a:lnTo>
                  <a:lnTo>
                    <a:pt x="19050" y="1081087"/>
                  </a:lnTo>
                  <a:lnTo>
                    <a:pt x="19050" y="1090612"/>
                  </a:lnTo>
                  <a:close/>
                </a:path>
                <a:path w="1885315" h="1100454">
                  <a:moveTo>
                    <a:pt x="356020" y="1100086"/>
                  </a:moveTo>
                  <a:lnTo>
                    <a:pt x="320516" y="1100086"/>
                  </a:lnTo>
                  <a:lnTo>
                    <a:pt x="320516" y="1090612"/>
                  </a:lnTo>
                  <a:lnTo>
                    <a:pt x="19050" y="1090612"/>
                  </a:lnTo>
                  <a:lnTo>
                    <a:pt x="19050" y="1081087"/>
                  </a:lnTo>
                  <a:lnTo>
                    <a:pt x="322231" y="1081087"/>
                  </a:lnTo>
                  <a:lnTo>
                    <a:pt x="323850" y="1081563"/>
                  </a:lnTo>
                  <a:lnTo>
                    <a:pt x="325279" y="1082325"/>
                  </a:lnTo>
                  <a:lnTo>
                    <a:pt x="356020" y="1100086"/>
                  </a:lnTo>
                  <a:close/>
                </a:path>
                <a:path w="1885315" h="1100454">
                  <a:moveTo>
                    <a:pt x="787051" y="1100086"/>
                  </a:moveTo>
                  <a:lnTo>
                    <a:pt x="751636" y="1100086"/>
                  </a:lnTo>
                  <a:lnTo>
                    <a:pt x="782288" y="1082325"/>
                  </a:lnTo>
                  <a:lnTo>
                    <a:pt x="783558" y="1081563"/>
                  </a:lnTo>
                  <a:lnTo>
                    <a:pt x="783289" y="1081563"/>
                  </a:lnTo>
                  <a:lnTo>
                    <a:pt x="785431" y="1081087"/>
                  </a:lnTo>
                  <a:lnTo>
                    <a:pt x="1866043" y="1081087"/>
                  </a:lnTo>
                  <a:lnTo>
                    <a:pt x="1866043" y="1090612"/>
                  </a:lnTo>
                  <a:lnTo>
                    <a:pt x="787051" y="1090612"/>
                  </a:lnTo>
                  <a:lnTo>
                    <a:pt x="787051" y="1100086"/>
                  </a:lnTo>
                  <a:close/>
                </a:path>
                <a:path w="1885315" h="1100454">
                  <a:moveTo>
                    <a:pt x="1880806" y="1100086"/>
                  </a:moveTo>
                  <a:lnTo>
                    <a:pt x="789676" y="1100086"/>
                  </a:lnTo>
                  <a:lnTo>
                    <a:pt x="791813" y="1098899"/>
                  </a:lnTo>
                  <a:lnTo>
                    <a:pt x="787051" y="1090612"/>
                  </a:lnTo>
                  <a:lnTo>
                    <a:pt x="1875568" y="1090612"/>
                  </a:lnTo>
                  <a:lnTo>
                    <a:pt x="1875568" y="1081087"/>
                  </a:lnTo>
                  <a:lnTo>
                    <a:pt x="1885093" y="1081087"/>
                  </a:lnTo>
                  <a:lnTo>
                    <a:pt x="1885093" y="1095851"/>
                  </a:lnTo>
                  <a:lnTo>
                    <a:pt x="1880806" y="1100086"/>
                  </a:lnTo>
                  <a:close/>
                </a:path>
                <a:path w="1885315" h="1100454">
                  <a:moveTo>
                    <a:pt x="320516" y="1100086"/>
                  </a:moveTo>
                  <a:lnTo>
                    <a:pt x="318053" y="1100086"/>
                  </a:lnTo>
                  <a:lnTo>
                    <a:pt x="315918" y="1098899"/>
                  </a:lnTo>
                  <a:lnTo>
                    <a:pt x="315699" y="1098899"/>
                  </a:lnTo>
                  <a:lnTo>
                    <a:pt x="317451" y="1095851"/>
                  </a:lnTo>
                  <a:lnTo>
                    <a:pt x="320516" y="1090612"/>
                  </a:lnTo>
                  <a:lnTo>
                    <a:pt x="320516" y="1100086"/>
                  </a:lnTo>
                  <a:close/>
                </a:path>
                <a:path w="1885315" h="1100454">
                  <a:moveTo>
                    <a:pt x="789764" y="1100086"/>
                  </a:moveTo>
                  <a:lnTo>
                    <a:pt x="787051" y="1100086"/>
                  </a:lnTo>
                  <a:lnTo>
                    <a:pt x="787051" y="1090612"/>
                  </a:lnTo>
                  <a:lnTo>
                    <a:pt x="791813" y="1098899"/>
                  </a:lnTo>
                  <a:lnTo>
                    <a:pt x="789764" y="1100086"/>
                  </a:lnTo>
                  <a:close/>
                </a:path>
              </a:pathLst>
            </a:custGeom>
            <a:solidFill>
              <a:srgbClr val="FF0000"/>
            </a:solidFill>
          </p:spPr>
          <p:txBody>
            <a:bodyPr wrap="square" lIns="0" tIns="0" rIns="0" bIns="0" rtlCol="0"/>
            <a:lstStyle/>
            <a:p>
              <a:endParaRPr/>
            </a:p>
          </p:txBody>
        </p:sp>
      </p:grpSp>
      <p:sp>
        <p:nvSpPr>
          <p:cNvPr id="6" name="object 6"/>
          <p:cNvSpPr txBox="1"/>
          <p:nvPr/>
        </p:nvSpPr>
        <p:spPr>
          <a:xfrm>
            <a:off x="13875906" y="4571088"/>
            <a:ext cx="960755" cy="846455"/>
          </a:xfrm>
          <a:prstGeom prst="rect">
            <a:avLst/>
          </a:prstGeom>
        </p:spPr>
        <p:txBody>
          <a:bodyPr vert="horz" wrap="square" lIns="0" tIns="26034" rIns="0" bIns="0" rtlCol="0">
            <a:spAutoFit/>
          </a:bodyPr>
          <a:lstStyle/>
          <a:p>
            <a:pPr marL="26670" marR="5080" indent="-14604">
              <a:lnSpc>
                <a:spcPts val="3229"/>
              </a:lnSpc>
              <a:spcBef>
                <a:spcPts val="204"/>
              </a:spcBef>
            </a:pPr>
            <a:r>
              <a:rPr sz="2700" spc="100" dirty="0">
                <a:latin typeface="Tahoma"/>
                <a:cs typeface="Tahoma"/>
              </a:rPr>
              <a:t>Fraud </a:t>
            </a:r>
            <a:r>
              <a:rPr sz="2700" spc="105" dirty="0">
                <a:latin typeface="Tahoma"/>
                <a:cs typeface="Tahoma"/>
              </a:rPr>
              <a:t>Claim</a:t>
            </a:r>
            <a:endParaRPr sz="2700">
              <a:latin typeface="Tahoma"/>
              <a:cs typeface="Tahoma"/>
            </a:endParaRPr>
          </a:p>
        </p:txBody>
      </p:sp>
      <p:sp>
        <p:nvSpPr>
          <p:cNvPr id="7" name="object 7"/>
          <p:cNvSpPr/>
          <p:nvPr/>
        </p:nvSpPr>
        <p:spPr>
          <a:xfrm>
            <a:off x="13413545" y="6641489"/>
            <a:ext cx="1885314" cy="1200785"/>
          </a:xfrm>
          <a:custGeom>
            <a:avLst/>
            <a:gdLst/>
            <a:ahLst/>
            <a:cxnLst/>
            <a:rect l="l" t="t" r="r" b="b"/>
            <a:pathLst>
              <a:path w="1885315" h="1200784">
                <a:moveTo>
                  <a:pt x="0" y="693515"/>
                </a:moveTo>
                <a:lnTo>
                  <a:pt x="0" y="4286"/>
                </a:lnTo>
                <a:lnTo>
                  <a:pt x="4286" y="0"/>
                </a:lnTo>
                <a:lnTo>
                  <a:pt x="320516" y="0"/>
                </a:lnTo>
                <a:lnTo>
                  <a:pt x="320516" y="9525"/>
                </a:lnTo>
                <a:lnTo>
                  <a:pt x="9525" y="9525"/>
                </a:lnTo>
                <a:lnTo>
                  <a:pt x="9525" y="19050"/>
                </a:lnTo>
                <a:lnTo>
                  <a:pt x="19050" y="19050"/>
                </a:lnTo>
                <a:lnTo>
                  <a:pt x="19050" y="689229"/>
                </a:lnTo>
                <a:lnTo>
                  <a:pt x="4286" y="689229"/>
                </a:lnTo>
                <a:lnTo>
                  <a:pt x="0" y="693515"/>
                </a:lnTo>
                <a:close/>
              </a:path>
              <a:path w="1885315" h="1200784">
                <a:moveTo>
                  <a:pt x="787051" y="9525"/>
                </a:moveTo>
                <a:lnTo>
                  <a:pt x="320516" y="9525"/>
                </a:lnTo>
                <a:lnTo>
                  <a:pt x="320516" y="0"/>
                </a:lnTo>
                <a:lnTo>
                  <a:pt x="787051" y="0"/>
                </a:lnTo>
                <a:lnTo>
                  <a:pt x="787051" y="9525"/>
                </a:lnTo>
                <a:close/>
              </a:path>
              <a:path w="1885315" h="1200784">
                <a:moveTo>
                  <a:pt x="1885187" y="19050"/>
                </a:moveTo>
                <a:lnTo>
                  <a:pt x="1875568" y="19050"/>
                </a:lnTo>
                <a:lnTo>
                  <a:pt x="1875568" y="9525"/>
                </a:lnTo>
                <a:lnTo>
                  <a:pt x="787051" y="9525"/>
                </a:lnTo>
                <a:lnTo>
                  <a:pt x="787051" y="0"/>
                </a:lnTo>
                <a:lnTo>
                  <a:pt x="1880806" y="0"/>
                </a:lnTo>
                <a:lnTo>
                  <a:pt x="1885187" y="4286"/>
                </a:lnTo>
                <a:lnTo>
                  <a:pt x="1885187" y="19050"/>
                </a:lnTo>
                <a:close/>
              </a:path>
              <a:path w="1885315" h="1200784">
                <a:moveTo>
                  <a:pt x="19050" y="19050"/>
                </a:moveTo>
                <a:lnTo>
                  <a:pt x="9525" y="19050"/>
                </a:lnTo>
                <a:lnTo>
                  <a:pt x="9525" y="9525"/>
                </a:lnTo>
                <a:lnTo>
                  <a:pt x="19050" y="9525"/>
                </a:lnTo>
                <a:lnTo>
                  <a:pt x="19050" y="19050"/>
                </a:lnTo>
                <a:close/>
              </a:path>
              <a:path w="1885315" h="1200784">
                <a:moveTo>
                  <a:pt x="1866043" y="19050"/>
                </a:moveTo>
                <a:lnTo>
                  <a:pt x="19050" y="19050"/>
                </a:lnTo>
                <a:lnTo>
                  <a:pt x="19050" y="9525"/>
                </a:lnTo>
                <a:lnTo>
                  <a:pt x="1866043" y="9525"/>
                </a:lnTo>
                <a:lnTo>
                  <a:pt x="1866043" y="19050"/>
                </a:lnTo>
                <a:close/>
              </a:path>
              <a:path w="1885315" h="1200784">
                <a:moveTo>
                  <a:pt x="1875568" y="708279"/>
                </a:moveTo>
                <a:lnTo>
                  <a:pt x="1870329" y="708279"/>
                </a:lnTo>
                <a:lnTo>
                  <a:pt x="1866043" y="703992"/>
                </a:lnTo>
                <a:lnTo>
                  <a:pt x="1866043" y="9525"/>
                </a:lnTo>
                <a:lnTo>
                  <a:pt x="1875568" y="9525"/>
                </a:lnTo>
                <a:lnTo>
                  <a:pt x="1875568" y="19050"/>
                </a:lnTo>
                <a:lnTo>
                  <a:pt x="1885187" y="19050"/>
                </a:lnTo>
                <a:lnTo>
                  <a:pt x="1885187" y="689229"/>
                </a:lnTo>
                <a:lnTo>
                  <a:pt x="1875568" y="689229"/>
                </a:lnTo>
                <a:lnTo>
                  <a:pt x="1875568" y="708279"/>
                </a:lnTo>
                <a:close/>
              </a:path>
              <a:path w="1885315" h="1200784">
                <a:moveTo>
                  <a:pt x="317759" y="1200517"/>
                </a:moveTo>
                <a:lnTo>
                  <a:pt x="4286" y="1200517"/>
                </a:lnTo>
                <a:lnTo>
                  <a:pt x="0" y="1196244"/>
                </a:lnTo>
                <a:lnTo>
                  <a:pt x="0" y="693515"/>
                </a:lnTo>
                <a:lnTo>
                  <a:pt x="4286" y="689229"/>
                </a:lnTo>
                <a:lnTo>
                  <a:pt x="9525" y="689229"/>
                </a:lnTo>
                <a:lnTo>
                  <a:pt x="9525" y="708279"/>
                </a:lnTo>
                <a:lnTo>
                  <a:pt x="19050" y="708279"/>
                </a:lnTo>
                <a:lnTo>
                  <a:pt x="19050" y="1181481"/>
                </a:lnTo>
                <a:lnTo>
                  <a:pt x="9525" y="1181481"/>
                </a:lnTo>
                <a:lnTo>
                  <a:pt x="9525" y="1191006"/>
                </a:lnTo>
                <a:lnTo>
                  <a:pt x="320421" y="1191006"/>
                </a:lnTo>
                <a:lnTo>
                  <a:pt x="315373" y="1199007"/>
                </a:lnTo>
                <a:lnTo>
                  <a:pt x="317759" y="1200517"/>
                </a:lnTo>
                <a:close/>
              </a:path>
              <a:path w="1885315" h="1200784">
                <a:moveTo>
                  <a:pt x="14764" y="708279"/>
                </a:moveTo>
                <a:lnTo>
                  <a:pt x="9525" y="708279"/>
                </a:lnTo>
                <a:lnTo>
                  <a:pt x="9525" y="689229"/>
                </a:lnTo>
                <a:lnTo>
                  <a:pt x="19050" y="689229"/>
                </a:lnTo>
                <a:lnTo>
                  <a:pt x="19050" y="703992"/>
                </a:lnTo>
                <a:lnTo>
                  <a:pt x="14764" y="708279"/>
                </a:lnTo>
                <a:close/>
              </a:path>
              <a:path w="1885315" h="1200784">
                <a:moveTo>
                  <a:pt x="1885093" y="708279"/>
                </a:moveTo>
                <a:lnTo>
                  <a:pt x="1875568" y="708279"/>
                </a:lnTo>
                <a:lnTo>
                  <a:pt x="1875568" y="689229"/>
                </a:lnTo>
                <a:lnTo>
                  <a:pt x="1880806" y="689229"/>
                </a:lnTo>
                <a:lnTo>
                  <a:pt x="1885093" y="693515"/>
                </a:lnTo>
                <a:lnTo>
                  <a:pt x="1885093" y="708279"/>
                </a:lnTo>
                <a:close/>
              </a:path>
              <a:path w="1885315" h="1200784">
                <a:moveTo>
                  <a:pt x="1885093" y="693515"/>
                </a:moveTo>
                <a:lnTo>
                  <a:pt x="1880806" y="689229"/>
                </a:lnTo>
                <a:lnTo>
                  <a:pt x="1885093" y="689229"/>
                </a:lnTo>
                <a:lnTo>
                  <a:pt x="1885093" y="693515"/>
                </a:lnTo>
                <a:close/>
              </a:path>
              <a:path w="1885315" h="1200784">
                <a:moveTo>
                  <a:pt x="19050" y="708279"/>
                </a:moveTo>
                <a:lnTo>
                  <a:pt x="14764" y="708279"/>
                </a:lnTo>
                <a:lnTo>
                  <a:pt x="19050" y="703992"/>
                </a:lnTo>
                <a:lnTo>
                  <a:pt x="19050" y="708279"/>
                </a:lnTo>
                <a:close/>
              </a:path>
              <a:path w="1885315" h="1200784">
                <a:moveTo>
                  <a:pt x="1875568" y="1191006"/>
                </a:moveTo>
                <a:lnTo>
                  <a:pt x="1866043" y="1191006"/>
                </a:lnTo>
                <a:lnTo>
                  <a:pt x="1866043" y="703992"/>
                </a:lnTo>
                <a:lnTo>
                  <a:pt x="1870329" y="708279"/>
                </a:lnTo>
                <a:lnTo>
                  <a:pt x="1885093" y="708279"/>
                </a:lnTo>
                <a:lnTo>
                  <a:pt x="1885093" y="1181481"/>
                </a:lnTo>
                <a:lnTo>
                  <a:pt x="1875568" y="1181481"/>
                </a:lnTo>
                <a:lnTo>
                  <a:pt x="1875568" y="1191006"/>
                </a:lnTo>
                <a:close/>
              </a:path>
              <a:path w="1885315" h="1200784">
                <a:moveTo>
                  <a:pt x="19050" y="1191006"/>
                </a:moveTo>
                <a:lnTo>
                  <a:pt x="9525" y="1191006"/>
                </a:lnTo>
                <a:lnTo>
                  <a:pt x="9525" y="1181481"/>
                </a:lnTo>
                <a:lnTo>
                  <a:pt x="19050" y="1181481"/>
                </a:lnTo>
                <a:lnTo>
                  <a:pt x="19050" y="1191006"/>
                </a:lnTo>
                <a:close/>
              </a:path>
              <a:path w="1885315" h="1200784">
                <a:moveTo>
                  <a:pt x="353255" y="1200517"/>
                </a:moveTo>
                <a:lnTo>
                  <a:pt x="320421" y="1200517"/>
                </a:lnTo>
                <a:lnTo>
                  <a:pt x="320421" y="1191006"/>
                </a:lnTo>
                <a:lnTo>
                  <a:pt x="19050" y="1191006"/>
                </a:lnTo>
                <a:lnTo>
                  <a:pt x="19050" y="1181481"/>
                </a:lnTo>
                <a:lnTo>
                  <a:pt x="322326" y="1181481"/>
                </a:lnTo>
                <a:lnTo>
                  <a:pt x="324384" y="1182052"/>
                </a:lnTo>
                <a:lnTo>
                  <a:pt x="324179" y="1182052"/>
                </a:lnTo>
                <a:lnTo>
                  <a:pt x="325564" y="1183005"/>
                </a:lnTo>
                <a:lnTo>
                  <a:pt x="353255" y="1200517"/>
                </a:lnTo>
                <a:close/>
              </a:path>
              <a:path w="1885315" h="1200784">
                <a:moveTo>
                  <a:pt x="787051" y="1200517"/>
                </a:moveTo>
                <a:lnTo>
                  <a:pt x="754349" y="1200517"/>
                </a:lnTo>
                <a:lnTo>
                  <a:pt x="783526" y="1182052"/>
                </a:lnTo>
                <a:lnTo>
                  <a:pt x="785336" y="1181481"/>
                </a:lnTo>
                <a:lnTo>
                  <a:pt x="1866043" y="1181481"/>
                </a:lnTo>
                <a:lnTo>
                  <a:pt x="1866043" y="1191006"/>
                </a:lnTo>
                <a:lnTo>
                  <a:pt x="787051" y="1191006"/>
                </a:lnTo>
                <a:lnTo>
                  <a:pt x="787051" y="1200517"/>
                </a:lnTo>
                <a:close/>
              </a:path>
              <a:path w="1885315" h="1200784">
                <a:moveTo>
                  <a:pt x="1880806" y="1200517"/>
                </a:moveTo>
                <a:lnTo>
                  <a:pt x="789691" y="1200517"/>
                </a:lnTo>
                <a:lnTo>
                  <a:pt x="792099" y="1199007"/>
                </a:lnTo>
                <a:lnTo>
                  <a:pt x="787051" y="1191006"/>
                </a:lnTo>
                <a:lnTo>
                  <a:pt x="1875568" y="1191006"/>
                </a:lnTo>
                <a:lnTo>
                  <a:pt x="1875568" y="1181481"/>
                </a:lnTo>
                <a:lnTo>
                  <a:pt x="1885187" y="1181481"/>
                </a:lnTo>
                <a:lnTo>
                  <a:pt x="1885187" y="1196244"/>
                </a:lnTo>
                <a:lnTo>
                  <a:pt x="1880806" y="1200517"/>
                </a:lnTo>
                <a:close/>
              </a:path>
              <a:path w="1885315" h="1200784">
                <a:moveTo>
                  <a:pt x="320421" y="1200517"/>
                </a:moveTo>
                <a:lnTo>
                  <a:pt x="317780" y="1200517"/>
                </a:lnTo>
                <a:lnTo>
                  <a:pt x="315373" y="1199007"/>
                </a:lnTo>
                <a:lnTo>
                  <a:pt x="320421" y="1191006"/>
                </a:lnTo>
                <a:lnTo>
                  <a:pt x="320421" y="1200517"/>
                </a:lnTo>
                <a:close/>
              </a:path>
              <a:path w="1885315" h="1200784">
                <a:moveTo>
                  <a:pt x="789713" y="1200517"/>
                </a:moveTo>
                <a:lnTo>
                  <a:pt x="787051" y="1200517"/>
                </a:lnTo>
                <a:lnTo>
                  <a:pt x="787051" y="1191006"/>
                </a:lnTo>
                <a:lnTo>
                  <a:pt x="792099" y="1199007"/>
                </a:lnTo>
                <a:lnTo>
                  <a:pt x="789713" y="1200517"/>
                </a:lnTo>
                <a:close/>
              </a:path>
            </a:pathLst>
          </a:custGeom>
          <a:solidFill>
            <a:srgbClr val="00B04F"/>
          </a:solidFill>
        </p:spPr>
        <p:txBody>
          <a:bodyPr wrap="square" lIns="0" tIns="0" rIns="0" bIns="0" rtlCol="0"/>
          <a:lstStyle/>
          <a:p>
            <a:endParaRPr/>
          </a:p>
        </p:txBody>
      </p:sp>
      <p:sp>
        <p:nvSpPr>
          <p:cNvPr id="8" name="object 8"/>
          <p:cNvSpPr txBox="1"/>
          <p:nvPr/>
        </p:nvSpPr>
        <p:spPr>
          <a:xfrm>
            <a:off x="13615159" y="6704989"/>
            <a:ext cx="1482090" cy="846455"/>
          </a:xfrm>
          <a:prstGeom prst="rect">
            <a:avLst/>
          </a:prstGeom>
        </p:spPr>
        <p:txBody>
          <a:bodyPr vert="horz" wrap="square" lIns="0" tIns="26034" rIns="0" bIns="0" rtlCol="0">
            <a:spAutoFit/>
          </a:bodyPr>
          <a:lstStyle/>
          <a:p>
            <a:pPr marL="287020" marR="5080" indent="-274955">
              <a:lnSpc>
                <a:spcPts val="3229"/>
              </a:lnSpc>
              <a:spcBef>
                <a:spcPts val="204"/>
              </a:spcBef>
            </a:pPr>
            <a:r>
              <a:rPr sz="2700" spc="204" dirty="0">
                <a:latin typeface="Tahoma"/>
                <a:cs typeface="Tahoma"/>
              </a:rPr>
              <a:t>No</a:t>
            </a:r>
            <a:r>
              <a:rPr sz="2700" spc="-425" dirty="0">
                <a:latin typeface="Tahoma"/>
                <a:cs typeface="Tahoma"/>
              </a:rPr>
              <a:t> </a:t>
            </a:r>
            <a:r>
              <a:rPr sz="2700" spc="100" dirty="0">
                <a:latin typeface="Tahoma"/>
                <a:cs typeface="Tahoma"/>
              </a:rPr>
              <a:t>Fraud </a:t>
            </a:r>
            <a:r>
              <a:rPr sz="2700" spc="105" dirty="0">
                <a:latin typeface="Tahoma"/>
                <a:cs typeface="Tahoma"/>
              </a:rPr>
              <a:t>Claim</a:t>
            </a:r>
            <a:endParaRPr sz="2700">
              <a:latin typeface="Tahoma"/>
              <a:cs typeface="Tahoma"/>
            </a:endParaRPr>
          </a:p>
        </p:txBody>
      </p:sp>
      <p:grpSp>
        <p:nvGrpSpPr>
          <p:cNvPr id="9" name="object 9"/>
          <p:cNvGrpSpPr/>
          <p:nvPr/>
        </p:nvGrpSpPr>
        <p:grpSpPr>
          <a:xfrm>
            <a:off x="5280302" y="4894504"/>
            <a:ext cx="7127240" cy="2983230"/>
            <a:chOff x="5280302" y="4894504"/>
            <a:chExt cx="7127240" cy="2983230"/>
          </a:xfrm>
        </p:grpSpPr>
        <p:sp>
          <p:nvSpPr>
            <p:cNvPr id="10" name="object 10"/>
            <p:cNvSpPr/>
            <p:nvPr/>
          </p:nvSpPr>
          <p:spPr>
            <a:xfrm>
              <a:off x="5297045" y="5157585"/>
              <a:ext cx="589915" cy="41275"/>
            </a:xfrm>
            <a:custGeom>
              <a:avLst/>
              <a:gdLst/>
              <a:ahLst/>
              <a:cxnLst/>
              <a:rect l="l" t="t" r="r" b="b"/>
              <a:pathLst>
                <a:path w="589914" h="41275">
                  <a:moveTo>
                    <a:pt x="0" y="0"/>
                  </a:moveTo>
                  <a:lnTo>
                    <a:pt x="589403" y="41201"/>
                  </a:lnTo>
                </a:path>
              </a:pathLst>
            </a:custGeom>
            <a:ln w="19049">
              <a:solidFill>
                <a:srgbClr val="000000"/>
              </a:solidFill>
            </a:ln>
          </p:spPr>
          <p:txBody>
            <a:bodyPr wrap="square" lIns="0" tIns="0" rIns="0" bIns="0" rtlCol="0"/>
            <a:lstStyle/>
            <a:p>
              <a:endParaRPr/>
            </a:p>
          </p:txBody>
        </p:sp>
        <p:sp>
          <p:nvSpPr>
            <p:cNvPr id="11" name="object 11"/>
            <p:cNvSpPr/>
            <p:nvPr/>
          </p:nvSpPr>
          <p:spPr>
            <a:xfrm>
              <a:off x="5851200" y="5167956"/>
              <a:ext cx="40005" cy="57150"/>
            </a:xfrm>
            <a:custGeom>
              <a:avLst/>
              <a:gdLst/>
              <a:ahLst/>
              <a:cxnLst/>
              <a:rect l="l" t="t" r="r" b="b"/>
              <a:pathLst>
                <a:path w="40004" h="57150">
                  <a:moveTo>
                    <a:pt x="3985" y="0"/>
                  </a:moveTo>
                  <a:lnTo>
                    <a:pt x="39999" y="31162"/>
                  </a:lnTo>
                  <a:lnTo>
                    <a:pt x="0" y="57010"/>
                  </a:lnTo>
                </a:path>
              </a:pathLst>
            </a:custGeom>
            <a:ln w="19049">
              <a:solidFill>
                <a:srgbClr val="000000"/>
              </a:solidFill>
            </a:ln>
          </p:spPr>
          <p:txBody>
            <a:bodyPr wrap="square" lIns="0" tIns="0" rIns="0" bIns="0" rtlCol="0"/>
            <a:lstStyle/>
            <a:p>
              <a:endParaRPr/>
            </a:p>
          </p:txBody>
        </p:sp>
        <p:sp>
          <p:nvSpPr>
            <p:cNvPr id="12" name="object 12"/>
            <p:cNvSpPr/>
            <p:nvPr/>
          </p:nvSpPr>
          <p:spPr>
            <a:xfrm>
              <a:off x="5289827" y="7207766"/>
              <a:ext cx="589915" cy="41275"/>
            </a:xfrm>
            <a:custGeom>
              <a:avLst/>
              <a:gdLst/>
              <a:ahLst/>
              <a:cxnLst/>
              <a:rect l="l" t="t" r="r" b="b"/>
              <a:pathLst>
                <a:path w="589914" h="41275">
                  <a:moveTo>
                    <a:pt x="0" y="0"/>
                  </a:moveTo>
                  <a:lnTo>
                    <a:pt x="589403" y="41201"/>
                  </a:lnTo>
                </a:path>
              </a:pathLst>
            </a:custGeom>
            <a:ln w="19049">
              <a:solidFill>
                <a:srgbClr val="000000"/>
              </a:solidFill>
            </a:ln>
          </p:spPr>
          <p:txBody>
            <a:bodyPr wrap="square" lIns="0" tIns="0" rIns="0" bIns="0" rtlCol="0"/>
            <a:lstStyle/>
            <a:p>
              <a:endParaRPr/>
            </a:p>
          </p:txBody>
        </p:sp>
        <p:sp>
          <p:nvSpPr>
            <p:cNvPr id="13" name="object 13"/>
            <p:cNvSpPr/>
            <p:nvPr/>
          </p:nvSpPr>
          <p:spPr>
            <a:xfrm>
              <a:off x="5843982" y="7218137"/>
              <a:ext cx="40005" cy="57150"/>
            </a:xfrm>
            <a:custGeom>
              <a:avLst/>
              <a:gdLst/>
              <a:ahLst/>
              <a:cxnLst/>
              <a:rect l="l" t="t" r="r" b="b"/>
              <a:pathLst>
                <a:path w="40004" h="57150">
                  <a:moveTo>
                    <a:pt x="3985" y="0"/>
                  </a:moveTo>
                  <a:lnTo>
                    <a:pt x="39999" y="31162"/>
                  </a:lnTo>
                  <a:lnTo>
                    <a:pt x="0" y="57010"/>
                  </a:lnTo>
                </a:path>
              </a:pathLst>
            </a:custGeom>
            <a:ln w="19049">
              <a:solidFill>
                <a:srgbClr val="000000"/>
              </a:solidFill>
            </a:ln>
          </p:spPr>
          <p:txBody>
            <a:bodyPr wrap="square" lIns="0" tIns="0" rIns="0" bIns="0" rtlCol="0"/>
            <a:lstStyle/>
            <a:p>
              <a:endParaRPr/>
            </a:p>
          </p:txBody>
        </p:sp>
        <p:sp>
          <p:nvSpPr>
            <p:cNvPr id="14" name="object 14"/>
            <p:cNvSpPr/>
            <p:nvPr/>
          </p:nvSpPr>
          <p:spPr>
            <a:xfrm>
              <a:off x="10665433" y="4904029"/>
              <a:ext cx="1732914" cy="2967355"/>
            </a:xfrm>
            <a:custGeom>
              <a:avLst/>
              <a:gdLst/>
              <a:ahLst/>
              <a:cxnLst/>
              <a:rect l="l" t="t" r="r" b="b"/>
              <a:pathLst>
                <a:path w="1732915" h="2967354">
                  <a:moveTo>
                    <a:pt x="1732502" y="2966942"/>
                  </a:moveTo>
                  <a:lnTo>
                    <a:pt x="0" y="2966942"/>
                  </a:lnTo>
                  <a:lnTo>
                    <a:pt x="0" y="0"/>
                  </a:lnTo>
                  <a:lnTo>
                    <a:pt x="1732502" y="0"/>
                  </a:lnTo>
                  <a:lnTo>
                    <a:pt x="1732502" y="2966942"/>
                  </a:lnTo>
                  <a:close/>
                </a:path>
              </a:pathLst>
            </a:custGeom>
            <a:solidFill>
              <a:srgbClr val="FFFFFF"/>
            </a:solidFill>
          </p:spPr>
          <p:txBody>
            <a:bodyPr wrap="square" lIns="0" tIns="0" rIns="0" bIns="0" rtlCol="0"/>
            <a:lstStyle/>
            <a:p>
              <a:endParaRPr/>
            </a:p>
          </p:txBody>
        </p:sp>
        <p:sp>
          <p:nvSpPr>
            <p:cNvPr id="15" name="object 15"/>
            <p:cNvSpPr/>
            <p:nvPr/>
          </p:nvSpPr>
          <p:spPr>
            <a:xfrm>
              <a:off x="10655908" y="4894504"/>
              <a:ext cx="1751964" cy="2983230"/>
            </a:xfrm>
            <a:custGeom>
              <a:avLst/>
              <a:gdLst/>
              <a:ahLst/>
              <a:cxnLst/>
              <a:rect l="l" t="t" r="r" b="b"/>
              <a:pathLst>
                <a:path w="1751965" h="2983229">
                  <a:moveTo>
                    <a:pt x="1750099" y="2983187"/>
                  </a:moveTo>
                  <a:lnTo>
                    <a:pt x="1481" y="2983187"/>
                  </a:lnTo>
                  <a:lnTo>
                    <a:pt x="0" y="2981705"/>
                  </a:lnTo>
                  <a:lnTo>
                    <a:pt x="0" y="4286"/>
                  </a:lnTo>
                  <a:lnTo>
                    <a:pt x="4286" y="0"/>
                  </a:lnTo>
                  <a:lnTo>
                    <a:pt x="1747266" y="0"/>
                  </a:lnTo>
                  <a:lnTo>
                    <a:pt x="1751596" y="4286"/>
                  </a:lnTo>
                  <a:lnTo>
                    <a:pt x="1751596" y="9525"/>
                  </a:lnTo>
                  <a:lnTo>
                    <a:pt x="9525" y="9525"/>
                  </a:lnTo>
                  <a:lnTo>
                    <a:pt x="9525" y="19050"/>
                  </a:lnTo>
                  <a:lnTo>
                    <a:pt x="19050" y="19050"/>
                  </a:lnTo>
                  <a:lnTo>
                    <a:pt x="19050" y="2966942"/>
                  </a:lnTo>
                  <a:lnTo>
                    <a:pt x="9525" y="2966942"/>
                  </a:lnTo>
                  <a:lnTo>
                    <a:pt x="9525" y="2976467"/>
                  </a:lnTo>
                  <a:lnTo>
                    <a:pt x="1751596" y="2976467"/>
                  </a:lnTo>
                  <a:lnTo>
                    <a:pt x="1751596" y="2981705"/>
                  </a:lnTo>
                  <a:lnTo>
                    <a:pt x="1750099" y="2983187"/>
                  </a:lnTo>
                  <a:close/>
                </a:path>
                <a:path w="1751965" h="2983229">
                  <a:moveTo>
                    <a:pt x="19050" y="19050"/>
                  </a:moveTo>
                  <a:lnTo>
                    <a:pt x="9525" y="19050"/>
                  </a:lnTo>
                  <a:lnTo>
                    <a:pt x="9525" y="9525"/>
                  </a:lnTo>
                  <a:lnTo>
                    <a:pt x="19050" y="9525"/>
                  </a:lnTo>
                  <a:lnTo>
                    <a:pt x="19050" y="19050"/>
                  </a:lnTo>
                  <a:close/>
                </a:path>
                <a:path w="1751965" h="2983229">
                  <a:moveTo>
                    <a:pt x="1732502" y="19050"/>
                  </a:moveTo>
                  <a:lnTo>
                    <a:pt x="19050" y="19050"/>
                  </a:lnTo>
                  <a:lnTo>
                    <a:pt x="19050" y="9525"/>
                  </a:lnTo>
                  <a:lnTo>
                    <a:pt x="1732502" y="9525"/>
                  </a:lnTo>
                  <a:lnTo>
                    <a:pt x="1732502" y="19050"/>
                  </a:lnTo>
                  <a:close/>
                </a:path>
                <a:path w="1751965" h="2983229">
                  <a:moveTo>
                    <a:pt x="1742027" y="2976467"/>
                  </a:moveTo>
                  <a:lnTo>
                    <a:pt x="1732502" y="2976467"/>
                  </a:lnTo>
                  <a:lnTo>
                    <a:pt x="1732502" y="9525"/>
                  </a:lnTo>
                  <a:lnTo>
                    <a:pt x="1742027" y="9525"/>
                  </a:lnTo>
                  <a:lnTo>
                    <a:pt x="1742027" y="19050"/>
                  </a:lnTo>
                  <a:lnTo>
                    <a:pt x="1751596" y="19050"/>
                  </a:lnTo>
                  <a:lnTo>
                    <a:pt x="1751596" y="2966942"/>
                  </a:lnTo>
                  <a:lnTo>
                    <a:pt x="1742027" y="2966942"/>
                  </a:lnTo>
                  <a:lnTo>
                    <a:pt x="1742027" y="2976467"/>
                  </a:lnTo>
                  <a:close/>
                </a:path>
                <a:path w="1751965" h="2983229">
                  <a:moveTo>
                    <a:pt x="1751552" y="19050"/>
                  </a:moveTo>
                  <a:lnTo>
                    <a:pt x="1742027" y="19050"/>
                  </a:lnTo>
                  <a:lnTo>
                    <a:pt x="1742027" y="9525"/>
                  </a:lnTo>
                  <a:lnTo>
                    <a:pt x="1751552" y="9525"/>
                  </a:lnTo>
                  <a:lnTo>
                    <a:pt x="1751552" y="19050"/>
                  </a:lnTo>
                  <a:close/>
                </a:path>
                <a:path w="1751965" h="2983229">
                  <a:moveTo>
                    <a:pt x="19050" y="2976467"/>
                  </a:moveTo>
                  <a:lnTo>
                    <a:pt x="9525" y="2976467"/>
                  </a:lnTo>
                  <a:lnTo>
                    <a:pt x="9525" y="2966942"/>
                  </a:lnTo>
                  <a:lnTo>
                    <a:pt x="19050" y="2966942"/>
                  </a:lnTo>
                  <a:lnTo>
                    <a:pt x="19050" y="2976467"/>
                  </a:lnTo>
                  <a:close/>
                </a:path>
                <a:path w="1751965" h="2983229">
                  <a:moveTo>
                    <a:pt x="1732502" y="2976467"/>
                  </a:moveTo>
                  <a:lnTo>
                    <a:pt x="19050" y="2976467"/>
                  </a:lnTo>
                  <a:lnTo>
                    <a:pt x="19050" y="2966942"/>
                  </a:lnTo>
                  <a:lnTo>
                    <a:pt x="1732502" y="2966942"/>
                  </a:lnTo>
                  <a:lnTo>
                    <a:pt x="1732502" y="2976467"/>
                  </a:lnTo>
                  <a:close/>
                </a:path>
                <a:path w="1751965" h="2983229">
                  <a:moveTo>
                    <a:pt x="1751552" y="2976467"/>
                  </a:moveTo>
                  <a:lnTo>
                    <a:pt x="1742027" y="2976467"/>
                  </a:lnTo>
                  <a:lnTo>
                    <a:pt x="1742027" y="2966942"/>
                  </a:lnTo>
                  <a:lnTo>
                    <a:pt x="1751552" y="2966942"/>
                  </a:lnTo>
                  <a:lnTo>
                    <a:pt x="1751552" y="2976467"/>
                  </a:lnTo>
                  <a:close/>
                </a:path>
              </a:pathLst>
            </a:custGeom>
            <a:solidFill>
              <a:srgbClr val="000000"/>
            </a:solidFill>
          </p:spPr>
          <p:txBody>
            <a:bodyPr wrap="square" lIns="0" tIns="0" rIns="0" bIns="0" rtlCol="0"/>
            <a:lstStyle/>
            <a:p>
              <a:endParaRPr/>
            </a:p>
          </p:txBody>
        </p:sp>
      </p:grpSp>
      <p:sp>
        <p:nvSpPr>
          <p:cNvPr id="16" name="object 16"/>
          <p:cNvSpPr txBox="1"/>
          <p:nvPr/>
        </p:nvSpPr>
        <p:spPr>
          <a:xfrm>
            <a:off x="10708841" y="6053379"/>
            <a:ext cx="1645920" cy="436880"/>
          </a:xfrm>
          <a:prstGeom prst="rect">
            <a:avLst/>
          </a:prstGeom>
        </p:spPr>
        <p:txBody>
          <a:bodyPr vert="horz" wrap="square" lIns="0" tIns="12700" rIns="0" bIns="0" rtlCol="0">
            <a:spAutoFit/>
          </a:bodyPr>
          <a:lstStyle/>
          <a:p>
            <a:pPr marL="12700">
              <a:lnSpc>
                <a:spcPct val="100000"/>
              </a:lnSpc>
              <a:spcBef>
                <a:spcPts val="100"/>
              </a:spcBef>
            </a:pPr>
            <a:r>
              <a:rPr sz="2700" spc="75" dirty="0">
                <a:latin typeface="Tahoma"/>
                <a:cs typeface="Tahoma"/>
              </a:rPr>
              <a:t>Classifiers</a:t>
            </a:r>
            <a:endParaRPr sz="2700">
              <a:latin typeface="Tahoma"/>
              <a:cs typeface="Tahoma"/>
            </a:endParaRPr>
          </a:p>
        </p:txBody>
      </p:sp>
      <p:grpSp>
        <p:nvGrpSpPr>
          <p:cNvPr id="17" name="object 17"/>
          <p:cNvGrpSpPr/>
          <p:nvPr/>
        </p:nvGrpSpPr>
        <p:grpSpPr>
          <a:xfrm>
            <a:off x="9219334" y="5204917"/>
            <a:ext cx="1210310" cy="842010"/>
            <a:chOff x="9219334" y="5204917"/>
            <a:chExt cx="1210310" cy="842010"/>
          </a:xfrm>
        </p:grpSpPr>
        <p:sp>
          <p:nvSpPr>
            <p:cNvPr id="18" name="object 18"/>
            <p:cNvSpPr/>
            <p:nvPr/>
          </p:nvSpPr>
          <p:spPr>
            <a:xfrm>
              <a:off x="9228860" y="5214442"/>
              <a:ext cx="1191260" cy="822960"/>
            </a:xfrm>
            <a:custGeom>
              <a:avLst/>
              <a:gdLst/>
              <a:ahLst/>
              <a:cxnLst/>
              <a:rect l="l" t="t" r="r" b="b"/>
              <a:pathLst>
                <a:path w="1191259" h="822960">
                  <a:moveTo>
                    <a:pt x="1191101" y="822959"/>
                  </a:moveTo>
                  <a:lnTo>
                    <a:pt x="0" y="822959"/>
                  </a:lnTo>
                  <a:lnTo>
                    <a:pt x="0" y="0"/>
                  </a:lnTo>
                  <a:lnTo>
                    <a:pt x="1191101" y="0"/>
                  </a:lnTo>
                  <a:lnTo>
                    <a:pt x="1191101" y="822959"/>
                  </a:lnTo>
                  <a:close/>
                </a:path>
              </a:pathLst>
            </a:custGeom>
            <a:solidFill>
              <a:srgbClr val="FFFFFF"/>
            </a:solidFill>
          </p:spPr>
          <p:txBody>
            <a:bodyPr wrap="square" lIns="0" tIns="0" rIns="0" bIns="0" rtlCol="0"/>
            <a:lstStyle/>
            <a:p>
              <a:endParaRPr/>
            </a:p>
          </p:txBody>
        </p:sp>
        <p:sp>
          <p:nvSpPr>
            <p:cNvPr id="19" name="object 19"/>
            <p:cNvSpPr/>
            <p:nvPr/>
          </p:nvSpPr>
          <p:spPr>
            <a:xfrm>
              <a:off x="9219334" y="5204917"/>
              <a:ext cx="1210310" cy="842010"/>
            </a:xfrm>
            <a:custGeom>
              <a:avLst/>
              <a:gdLst/>
              <a:ahLst/>
              <a:cxnLst/>
              <a:rect l="l" t="t" r="r" b="b"/>
              <a:pathLst>
                <a:path w="1210309" h="842010">
                  <a:moveTo>
                    <a:pt x="1205865" y="842011"/>
                  </a:moveTo>
                  <a:lnTo>
                    <a:pt x="4286" y="842011"/>
                  </a:lnTo>
                  <a:lnTo>
                    <a:pt x="0" y="837723"/>
                  </a:lnTo>
                  <a:lnTo>
                    <a:pt x="0" y="4286"/>
                  </a:lnTo>
                  <a:lnTo>
                    <a:pt x="4286" y="0"/>
                  </a:lnTo>
                  <a:lnTo>
                    <a:pt x="1205865" y="0"/>
                  </a:lnTo>
                  <a:lnTo>
                    <a:pt x="1210151" y="4286"/>
                  </a:lnTo>
                  <a:lnTo>
                    <a:pt x="1210151" y="9525"/>
                  </a:lnTo>
                  <a:lnTo>
                    <a:pt x="9525" y="9525"/>
                  </a:lnTo>
                  <a:lnTo>
                    <a:pt x="9525" y="19050"/>
                  </a:lnTo>
                  <a:lnTo>
                    <a:pt x="19050" y="19050"/>
                  </a:lnTo>
                  <a:lnTo>
                    <a:pt x="19050" y="822960"/>
                  </a:lnTo>
                  <a:lnTo>
                    <a:pt x="9525" y="822960"/>
                  </a:lnTo>
                  <a:lnTo>
                    <a:pt x="9525" y="832485"/>
                  </a:lnTo>
                  <a:lnTo>
                    <a:pt x="1210151" y="832485"/>
                  </a:lnTo>
                  <a:lnTo>
                    <a:pt x="1210151" y="837723"/>
                  </a:lnTo>
                  <a:lnTo>
                    <a:pt x="1205865" y="842011"/>
                  </a:lnTo>
                  <a:close/>
                </a:path>
                <a:path w="1210309" h="842010">
                  <a:moveTo>
                    <a:pt x="19050" y="19050"/>
                  </a:moveTo>
                  <a:lnTo>
                    <a:pt x="9525" y="19050"/>
                  </a:lnTo>
                  <a:lnTo>
                    <a:pt x="9525" y="9525"/>
                  </a:lnTo>
                  <a:lnTo>
                    <a:pt x="19050" y="9525"/>
                  </a:lnTo>
                  <a:lnTo>
                    <a:pt x="19050" y="19050"/>
                  </a:lnTo>
                  <a:close/>
                </a:path>
                <a:path w="1210309" h="842010">
                  <a:moveTo>
                    <a:pt x="1191101" y="19050"/>
                  </a:moveTo>
                  <a:lnTo>
                    <a:pt x="19050" y="19050"/>
                  </a:lnTo>
                  <a:lnTo>
                    <a:pt x="19050" y="9525"/>
                  </a:lnTo>
                  <a:lnTo>
                    <a:pt x="1191101" y="9525"/>
                  </a:lnTo>
                  <a:lnTo>
                    <a:pt x="1191101" y="19050"/>
                  </a:lnTo>
                  <a:close/>
                </a:path>
                <a:path w="1210309" h="842010">
                  <a:moveTo>
                    <a:pt x="1200626" y="832485"/>
                  </a:moveTo>
                  <a:lnTo>
                    <a:pt x="1191101" y="832485"/>
                  </a:lnTo>
                  <a:lnTo>
                    <a:pt x="1191101" y="9525"/>
                  </a:lnTo>
                  <a:lnTo>
                    <a:pt x="1200626" y="9525"/>
                  </a:lnTo>
                  <a:lnTo>
                    <a:pt x="1200626" y="19050"/>
                  </a:lnTo>
                  <a:lnTo>
                    <a:pt x="1210151" y="19050"/>
                  </a:lnTo>
                  <a:lnTo>
                    <a:pt x="1210151" y="822960"/>
                  </a:lnTo>
                  <a:lnTo>
                    <a:pt x="1200626" y="822960"/>
                  </a:lnTo>
                  <a:lnTo>
                    <a:pt x="1200626" y="832485"/>
                  </a:lnTo>
                  <a:close/>
                </a:path>
                <a:path w="1210309" h="842010">
                  <a:moveTo>
                    <a:pt x="1210151" y="19050"/>
                  </a:moveTo>
                  <a:lnTo>
                    <a:pt x="1200626" y="19050"/>
                  </a:lnTo>
                  <a:lnTo>
                    <a:pt x="1200626" y="9525"/>
                  </a:lnTo>
                  <a:lnTo>
                    <a:pt x="1210151" y="9525"/>
                  </a:lnTo>
                  <a:lnTo>
                    <a:pt x="1210151" y="19050"/>
                  </a:lnTo>
                  <a:close/>
                </a:path>
                <a:path w="1210309" h="842010">
                  <a:moveTo>
                    <a:pt x="19050" y="832485"/>
                  </a:moveTo>
                  <a:lnTo>
                    <a:pt x="9525" y="832485"/>
                  </a:lnTo>
                  <a:lnTo>
                    <a:pt x="9525" y="822960"/>
                  </a:lnTo>
                  <a:lnTo>
                    <a:pt x="19050" y="822960"/>
                  </a:lnTo>
                  <a:lnTo>
                    <a:pt x="19050" y="832485"/>
                  </a:lnTo>
                  <a:close/>
                </a:path>
                <a:path w="1210309" h="842010">
                  <a:moveTo>
                    <a:pt x="1191101" y="832485"/>
                  </a:moveTo>
                  <a:lnTo>
                    <a:pt x="19050" y="832485"/>
                  </a:lnTo>
                  <a:lnTo>
                    <a:pt x="19050" y="822960"/>
                  </a:lnTo>
                  <a:lnTo>
                    <a:pt x="1191101" y="822960"/>
                  </a:lnTo>
                  <a:lnTo>
                    <a:pt x="1191101" y="832485"/>
                  </a:lnTo>
                  <a:close/>
                </a:path>
                <a:path w="1210309" h="842010">
                  <a:moveTo>
                    <a:pt x="1210151" y="832485"/>
                  </a:moveTo>
                  <a:lnTo>
                    <a:pt x="1200626" y="832485"/>
                  </a:lnTo>
                  <a:lnTo>
                    <a:pt x="1200626" y="822960"/>
                  </a:lnTo>
                  <a:lnTo>
                    <a:pt x="1210151" y="822960"/>
                  </a:lnTo>
                  <a:lnTo>
                    <a:pt x="1210151" y="832485"/>
                  </a:lnTo>
                  <a:close/>
                </a:path>
              </a:pathLst>
            </a:custGeom>
            <a:solidFill>
              <a:srgbClr val="000000"/>
            </a:solidFill>
          </p:spPr>
          <p:txBody>
            <a:bodyPr wrap="square" lIns="0" tIns="0" rIns="0" bIns="0" rtlCol="0"/>
            <a:lstStyle/>
            <a:p>
              <a:endParaRPr/>
            </a:p>
          </p:txBody>
        </p:sp>
      </p:grpSp>
      <p:sp>
        <p:nvSpPr>
          <p:cNvPr id="20" name="object 20"/>
          <p:cNvSpPr txBox="1"/>
          <p:nvPr/>
        </p:nvSpPr>
        <p:spPr>
          <a:xfrm>
            <a:off x="9616060" y="5296992"/>
            <a:ext cx="417195" cy="436880"/>
          </a:xfrm>
          <a:prstGeom prst="rect">
            <a:avLst/>
          </a:prstGeom>
        </p:spPr>
        <p:txBody>
          <a:bodyPr vert="horz" wrap="square" lIns="0" tIns="12700" rIns="0" bIns="0" rtlCol="0">
            <a:spAutoFit/>
          </a:bodyPr>
          <a:lstStyle/>
          <a:p>
            <a:pPr marL="12700">
              <a:lnSpc>
                <a:spcPct val="100000"/>
              </a:lnSpc>
              <a:spcBef>
                <a:spcPts val="100"/>
              </a:spcBef>
            </a:pPr>
            <a:r>
              <a:rPr sz="2700" spc="-25" dirty="0">
                <a:latin typeface="Tahoma"/>
                <a:cs typeface="Tahoma"/>
              </a:rPr>
              <a:t>RF</a:t>
            </a:r>
            <a:endParaRPr sz="2700">
              <a:latin typeface="Tahoma"/>
              <a:cs typeface="Tahoma"/>
            </a:endParaRPr>
          </a:p>
        </p:txBody>
      </p:sp>
      <p:grpSp>
        <p:nvGrpSpPr>
          <p:cNvPr id="21" name="object 21"/>
          <p:cNvGrpSpPr/>
          <p:nvPr/>
        </p:nvGrpSpPr>
        <p:grpSpPr>
          <a:xfrm>
            <a:off x="9219333" y="6641489"/>
            <a:ext cx="1181100" cy="842010"/>
            <a:chOff x="9219333" y="6641489"/>
            <a:chExt cx="1181100" cy="842010"/>
          </a:xfrm>
        </p:grpSpPr>
        <p:sp>
          <p:nvSpPr>
            <p:cNvPr id="22" name="object 22"/>
            <p:cNvSpPr/>
            <p:nvPr/>
          </p:nvSpPr>
          <p:spPr>
            <a:xfrm>
              <a:off x="9228858" y="6651015"/>
              <a:ext cx="1162685" cy="822960"/>
            </a:xfrm>
            <a:custGeom>
              <a:avLst/>
              <a:gdLst/>
              <a:ahLst/>
              <a:cxnLst/>
              <a:rect l="l" t="t" r="r" b="b"/>
              <a:pathLst>
                <a:path w="1162684" h="822959">
                  <a:moveTo>
                    <a:pt x="1162526" y="822959"/>
                  </a:moveTo>
                  <a:lnTo>
                    <a:pt x="0" y="822959"/>
                  </a:lnTo>
                  <a:lnTo>
                    <a:pt x="0" y="0"/>
                  </a:lnTo>
                  <a:lnTo>
                    <a:pt x="1162526" y="0"/>
                  </a:lnTo>
                  <a:lnTo>
                    <a:pt x="1162526" y="822959"/>
                  </a:lnTo>
                  <a:close/>
                </a:path>
              </a:pathLst>
            </a:custGeom>
            <a:solidFill>
              <a:srgbClr val="FFFFFF"/>
            </a:solidFill>
          </p:spPr>
          <p:txBody>
            <a:bodyPr wrap="square" lIns="0" tIns="0" rIns="0" bIns="0" rtlCol="0"/>
            <a:lstStyle/>
            <a:p>
              <a:endParaRPr/>
            </a:p>
          </p:txBody>
        </p:sp>
        <p:sp>
          <p:nvSpPr>
            <p:cNvPr id="23" name="object 23"/>
            <p:cNvSpPr/>
            <p:nvPr/>
          </p:nvSpPr>
          <p:spPr>
            <a:xfrm>
              <a:off x="9219333" y="6641489"/>
              <a:ext cx="1181100" cy="842010"/>
            </a:xfrm>
            <a:custGeom>
              <a:avLst/>
              <a:gdLst/>
              <a:ahLst/>
              <a:cxnLst/>
              <a:rect l="l" t="t" r="r" b="b"/>
              <a:pathLst>
                <a:path w="1181100" h="842009">
                  <a:moveTo>
                    <a:pt x="1177290" y="842011"/>
                  </a:moveTo>
                  <a:lnTo>
                    <a:pt x="4286" y="842011"/>
                  </a:lnTo>
                  <a:lnTo>
                    <a:pt x="0" y="837723"/>
                  </a:lnTo>
                  <a:lnTo>
                    <a:pt x="0" y="4286"/>
                  </a:lnTo>
                  <a:lnTo>
                    <a:pt x="4286" y="0"/>
                  </a:lnTo>
                  <a:lnTo>
                    <a:pt x="1177290" y="0"/>
                  </a:lnTo>
                  <a:lnTo>
                    <a:pt x="1180789" y="3499"/>
                  </a:lnTo>
                  <a:lnTo>
                    <a:pt x="1180789" y="9525"/>
                  </a:lnTo>
                  <a:lnTo>
                    <a:pt x="9525" y="9525"/>
                  </a:lnTo>
                  <a:lnTo>
                    <a:pt x="9525" y="19050"/>
                  </a:lnTo>
                  <a:lnTo>
                    <a:pt x="19050" y="19050"/>
                  </a:lnTo>
                  <a:lnTo>
                    <a:pt x="19050" y="822960"/>
                  </a:lnTo>
                  <a:lnTo>
                    <a:pt x="9525" y="822960"/>
                  </a:lnTo>
                  <a:lnTo>
                    <a:pt x="9525" y="832485"/>
                  </a:lnTo>
                  <a:lnTo>
                    <a:pt x="1180789" y="832485"/>
                  </a:lnTo>
                  <a:lnTo>
                    <a:pt x="1180789" y="838510"/>
                  </a:lnTo>
                  <a:lnTo>
                    <a:pt x="1177290" y="842011"/>
                  </a:lnTo>
                  <a:close/>
                </a:path>
                <a:path w="1181100" h="842009">
                  <a:moveTo>
                    <a:pt x="19050" y="19050"/>
                  </a:moveTo>
                  <a:lnTo>
                    <a:pt x="9525" y="19050"/>
                  </a:lnTo>
                  <a:lnTo>
                    <a:pt x="9525" y="9525"/>
                  </a:lnTo>
                  <a:lnTo>
                    <a:pt x="19050" y="9525"/>
                  </a:lnTo>
                  <a:lnTo>
                    <a:pt x="19050" y="19050"/>
                  </a:lnTo>
                  <a:close/>
                </a:path>
                <a:path w="1181100" h="842009">
                  <a:moveTo>
                    <a:pt x="1162526" y="19050"/>
                  </a:moveTo>
                  <a:lnTo>
                    <a:pt x="19050" y="19050"/>
                  </a:lnTo>
                  <a:lnTo>
                    <a:pt x="19050" y="9525"/>
                  </a:lnTo>
                  <a:lnTo>
                    <a:pt x="1162526" y="9525"/>
                  </a:lnTo>
                  <a:lnTo>
                    <a:pt x="1162526" y="19050"/>
                  </a:lnTo>
                  <a:close/>
                </a:path>
                <a:path w="1181100" h="842009">
                  <a:moveTo>
                    <a:pt x="1172051" y="832485"/>
                  </a:moveTo>
                  <a:lnTo>
                    <a:pt x="1162526" y="832485"/>
                  </a:lnTo>
                  <a:lnTo>
                    <a:pt x="1162526" y="9525"/>
                  </a:lnTo>
                  <a:lnTo>
                    <a:pt x="1172051" y="9525"/>
                  </a:lnTo>
                  <a:lnTo>
                    <a:pt x="1172051" y="19050"/>
                  </a:lnTo>
                  <a:lnTo>
                    <a:pt x="1180789" y="19050"/>
                  </a:lnTo>
                  <a:lnTo>
                    <a:pt x="1180789" y="822960"/>
                  </a:lnTo>
                  <a:lnTo>
                    <a:pt x="1172051" y="822960"/>
                  </a:lnTo>
                  <a:lnTo>
                    <a:pt x="1172051" y="832485"/>
                  </a:lnTo>
                  <a:close/>
                </a:path>
                <a:path w="1181100" h="842009">
                  <a:moveTo>
                    <a:pt x="1180789" y="19050"/>
                  </a:moveTo>
                  <a:lnTo>
                    <a:pt x="1172051" y="19050"/>
                  </a:lnTo>
                  <a:lnTo>
                    <a:pt x="1172051" y="9525"/>
                  </a:lnTo>
                  <a:lnTo>
                    <a:pt x="1180789" y="9525"/>
                  </a:lnTo>
                  <a:lnTo>
                    <a:pt x="1180789" y="19050"/>
                  </a:lnTo>
                  <a:close/>
                </a:path>
                <a:path w="1181100" h="842009">
                  <a:moveTo>
                    <a:pt x="19050" y="832485"/>
                  </a:moveTo>
                  <a:lnTo>
                    <a:pt x="9525" y="832485"/>
                  </a:lnTo>
                  <a:lnTo>
                    <a:pt x="9525" y="822960"/>
                  </a:lnTo>
                  <a:lnTo>
                    <a:pt x="19050" y="822960"/>
                  </a:lnTo>
                  <a:lnTo>
                    <a:pt x="19050" y="832485"/>
                  </a:lnTo>
                  <a:close/>
                </a:path>
                <a:path w="1181100" h="842009">
                  <a:moveTo>
                    <a:pt x="1162526" y="832485"/>
                  </a:moveTo>
                  <a:lnTo>
                    <a:pt x="19050" y="832485"/>
                  </a:lnTo>
                  <a:lnTo>
                    <a:pt x="19050" y="822960"/>
                  </a:lnTo>
                  <a:lnTo>
                    <a:pt x="1162526" y="822960"/>
                  </a:lnTo>
                  <a:lnTo>
                    <a:pt x="1162526" y="832485"/>
                  </a:lnTo>
                  <a:close/>
                </a:path>
                <a:path w="1181100" h="842009">
                  <a:moveTo>
                    <a:pt x="1180789" y="832485"/>
                  </a:moveTo>
                  <a:lnTo>
                    <a:pt x="1172051" y="832485"/>
                  </a:lnTo>
                  <a:lnTo>
                    <a:pt x="1172051" y="822960"/>
                  </a:lnTo>
                  <a:lnTo>
                    <a:pt x="1180789" y="822960"/>
                  </a:lnTo>
                  <a:lnTo>
                    <a:pt x="1180789" y="832485"/>
                  </a:lnTo>
                  <a:close/>
                </a:path>
              </a:pathLst>
            </a:custGeom>
            <a:solidFill>
              <a:srgbClr val="000000"/>
            </a:solidFill>
          </p:spPr>
          <p:txBody>
            <a:bodyPr wrap="square" lIns="0" tIns="0" rIns="0" bIns="0" rtlCol="0"/>
            <a:lstStyle/>
            <a:p>
              <a:endParaRPr/>
            </a:p>
          </p:txBody>
        </p:sp>
      </p:grpSp>
      <p:sp>
        <p:nvSpPr>
          <p:cNvPr id="24" name="object 24"/>
          <p:cNvSpPr txBox="1"/>
          <p:nvPr/>
        </p:nvSpPr>
        <p:spPr>
          <a:xfrm>
            <a:off x="9600878" y="6733564"/>
            <a:ext cx="418465" cy="436880"/>
          </a:xfrm>
          <a:prstGeom prst="rect">
            <a:avLst/>
          </a:prstGeom>
        </p:spPr>
        <p:txBody>
          <a:bodyPr vert="horz" wrap="square" lIns="0" tIns="12700" rIns="0" bIns="0" rtlCol="0">
            <a:spAutoFit/>
          </a:bodyPr>
          <a:lstStyle/>
          <a:p>
            <a:pPr marL="12700">
              <a:lnSpc>
                <a:spcPct val="100000"/>
              </a:lnSpc>
              <a:spcBef>
                <a:spcPts val="100"/>
              </a:spcBef>
            </a:pPr>
            <a:r>
              <a:rPr sz="2700" spc="-25" dirty="0">
                <a:latin typeface="Tahoma"/>
                <a:cs typeface="Tahoma"/>
              </a:rPr>
              <a:t>LR</a:t>
            </a:r>
            <a:endParaRPr sz="2700">
              <a:latin typeface="Tahoma"/>
              <a:cs typeface="Tahoma"/>
            </a:endParaRPr>
          </a:p>
        </p:txBody>
      </p:sp>
      <p:grpSp>
        <p:nvGrpSpPr>
          <p:cNvPr id="25" name="object 25"/>
          <p:cNvGrpSpPr/>
          <p:nvPr/>
        </p:nvGrpSpPr>
        <p:grpSpPr>
          <a:xfrm>
            <a:off x="3180202" y="4738013"/>
            <a:ext cx="10267950" cy="3091180"/>
            <a:chOff x="3180202" y="4738013"/>
            <a:chExt cx="10267950" cy="3091180"/>
          </a:xfrm>
        </p:grpSpPr>
        <p:sp>
          <p:nvSpPr>
            <p:cNvPr id="26" name="object 26"/>
            <p:cNvSpPr/>
            <p:nvPr/>
          </p:nvSpPr>
          <p:spPr>
            <a:xfrm>
              <a:off x="8033042" y="5604826"/>
              <a:ext cx="1203325" cy="42545"/>
            </a:xfrm>
            <a:custGeom>
              <a:avLst/>
              <a:gdLst/>
              <a:ahLst/>
              <a:cxnLst/>
              <a:rect l="l" t="t" r="r" b="b"/>
              <a:pathLst>
                <a:path w="1203325" h="42545">
                  <a:moveTo>
                    <a:pt x="0" y="0"/>
                  </a:moveTo>
                  <a:lnTo>
                    <a:pt x="1202969" y="42032"/>
                  </a:lnTo>
                </a:path>
              </a:pathLst>
            </a:custGeom>
            <a:ln w="19049">
              <a:solidFill>
                <a:srgbClr val="000000"/>
              </a:solidFill>
            </a:ln>
          </p:spPr>
          <p:txBody>
            <a:bodyPr wrap="square" lIns="0" tIns="0" rIns="0" bIns="0" rtlCol="0"/>
            <a:lstStyle/>
            <a:p>
              <a:endParaRPr/>
            </a:p>
          </p:txBody>
        </p:sp>
        <p:sp>
          <p:nvSpPr>
            <p:cNvPr id="27" name="object 27"/>
            <p:cNvSpPr/>
            <p:nvPr/>
          </p:nvSpPr>
          <p:spPr>
            <a:xfrm>
              <a:off x="9201697" y="5617137"/>
              <a:ext cx="39370" cy="57150"/>
            </a:xfrm>
            <a:custGeom>
              <a:avLst/>
              <a:gdLst/>
              <a:ahLst/>
              <a:cxnLst/>
              <a:rect l="l" t="t" r="r" b="b"/>
              <a:pathLst>
                <a:path w="39370" h="57150">
                  <a:moveTo>
                    <a:pt x="1995" y="0"/>
                  </a:moveTo>
                  <a:lnTo>
                    <a:pt x="39074" y="29887"/>
                  </a:lnTo>
                  <a:lnTo>
                    <a:pt x="0" y="57115"/>
                  </a:lnTo>
                </a:path>
              </a:pathLst>
            </a:custGeom>
            <a:ln w="19049">
              <a:solidFill>
                <a:srgbClr val="000000"/>
              </a:solidFill>
            </a:ln>
          </p:spPr>
          <p:txBody>
            <a:bodyPr wrap="square" lIns="0" tIns="0" rIns="0" bIns="0" rtlCol="0"/>
            <a:lstStyle/>
            <a:p>
              <a:endParaRPr/>
            </a:p>
          </p:txBody>
        </p:sp>
        <p:sp>
          <p:nvSpPr>
            <p:cNvPr id="28" name="object 28"/>
            <p:cNvSpPr/>
            <p:nvPr/>
          </p:nvSpPr>
          <p:spPr>
            <a:xfrm>
              <a:off x="8033042" y="7041397"/>
              <a:ext cx="1203325" cy="42545"/>
            </a:xfrm>
            <a:custGeom>
              <a:avLst/>
              <a:gdLst/>
              <a:ahLst/>
              <a:cxnLst/>
              <a:rect l="l" t="t" r="r" b="b"/>
              <a:pathLst>
                <a:path w="1203325" h="42545">
                  <a:moveTo>
                    <a:pt x="0" y="0"/>
                  </a:moveTo>
                  <a:lnTo>
                    <a:pt x="1202969" y="42032"/>
                  </a:lnTo>
                </a:path>
              </a:pathLst>
            </a:custGeom>
            <a:ln w="19049">
              <a:solidFill>
                <a:srgbClr val="000000"/>
              </a:solidFill>
            </a:ln>
          </p:spPr>
          <p:txBody>
            <a:bodyPr wrap="square" lIns="0" tIns="0" rIns="0" bIns="0" rtlCol="0"/>
            <a:lstStyle/>
            <a:p>
              <a:endParaRPr/>
            </a:p>
          </p:txBody>
        </p:sp>
        <p:sp>
          <p:nvSpPr>
            <p:cNvPr id="29" name="object 29"/>
            <p:cNvSpPr/>
            <p:nvPr/>
          </p:nvSpPr>
          <p:spPr>
            <a:xfrm>
              <a:off x="9201697" y="7053708"/>
              <a:ext cx="39370" cy="57150"/>
            </a:xfrm>
            <a:custGeom>
              <a:avLst/>
              <a:gdLst/>
              <a:ahLst/>
              <a:cxnLst/>
              <a:rect l="l" t="t" r="r" b="b"/>
              <a:pathLst>
                <a:path w="39370" h="57150">
                  <a:moveTo>
                    <a:pt x="1995" y="0"/>
                  </a:moveTo>
                  <a:lnTo>
                    <a:pt x="39074" y="29887"/>
                  </a:lnTo>
                  <a:lnTo>
                    <a:pt x="0" y="57115"/>
                  </a:lnTo>
                </a:path>
              </a:pathLst>
            </a:custGeom>
            <a:ln w="19049">
              <a:solidFill>
                <a:srgbClr val="000000"/>
              </a:solidFill>
            </a:ln>
          </p:spPr>
          <p:txBody>
            <a:bodyPr wrap="square" lIns="0" tIns="0" rIns="0" bIns="0" rtlCol="0"/>
            <a:lstStyle/>
            <a:p>
              <a:endParaRPr/>
            </a:p>
          </p:txBody>
        </p:sp>
        <p:sp>
          <p:nvSpPr>
            <p:cNvPr id="30" name="object 30"/>
            <p:cNvSpPr/>
            <p:nvPr/>
          </p:nvSpPr>
          <p:spPr>
            <a:xfrm>
              <a:off x="12382514" y="5094928"/>
              <a:ext cx="1053465" cy="1306830"/>
            </a:xfrm>
            <a:custGeom>
              <a:avLst/>
              <a:gdLst/>
              <a:ahLst/>
              <a:cxnLst/>
              <a:rect l="l" t="t" r="r" b="b"/>
              <a:pathLst>
                <a:path w="1053465" h="1306829">
                  <a:moveTo>
                    <a:pt x="0" y="1306586"/>
                  </a:moveTo>
                  <a:lnTo>
                    <a:pt x="1053011" y="0"/>
                  </a:lnTo>
                </a:path>
              </a:pathLst>
            </a:custGeom>
            <a:ln w="19049">
              <a:solidFill>
                <a:srgbClr val="000000"/>
              </a:solidFill>
            </a:ln>
          </p:spPr>
          <p:txBody>
            <a:bodyPr wrap="square" lIns="0" tIns="0" rIns="0" bIns="0" rtlCol="0"/>
            <a:lstStyle/>
            <a:p>
              <a:endParaRPr/>
            </a:p>
          </p:txBody>
        </p:sp>
        <p:sp>
          <p:nvSpPr>
            <p:cNvPr id="31" name="object 31"/>
            <p:cNvSpPr/>
            <p:nvPr/>
          </p:nvSpPr>
          <p:spPr>
            <a:xfrm>
              <a:off x="13392356" y="5091220"/>
              <a:ext cx="46355" cy="47625"/>
            </a:xfrm>
            <a:custGeom>
              <a:avLst/>
              <a:gdLst/>
              <a:ahLst/>
              <a:cxnLst/>
              <a:rect l="l" t="t" r="r" b="b"/>
              <a:pathLst>
                <a:path w="46355" h="47625">
                  <a:moveTo>
                    <a:pt x="0" y="11734"/>
                  </a:moveTo>
                  <a:lnTo>
                    <a:pt x="46156" y="0"/>
                  </a:lnTo>
                  <a:lnTo>
                    <a:pt x="44497" y="47596"/>
                  </a:lnTo>
                </a:path>
              </a:pathLst>
            </a:custGeom>
            <a:ln w="19049">
              <a:solidFill>
                <a:srgbClr val="000000"/>
              </a:solidFill>
            </a:ln>
          </p:spPr>
          <p:txBody>
            <a:bodyPr wrap="square" lIns="0" tIns="0" rIns="0" bIns="0" rtlCol="0"/>
            <a:lstStyle/>
            <a:p>
              <a:endParaRPr/>
            </a:p>
          </p:txBody>
        </p:sp>
        <p:sp>
          <p:nvSpPr>
            <p:cNvPr id="32" name="object 32"/>
            <p:cNvSpPr/>
            <p:nvPr/>
          </p:nvSpPr>
          <p:spPr>
            <a:xfrm>
              <a:off x="12383888" y="6387778"/>
              <a:ext cx="1049655" cy="866775"/>
            </a:xfrm>
            <a:custGeom>
              <a:avLst/>
              <a:gdLst/>
              <a:ahLst/>
              <a:cxnLst/>
              <a:rect l="l" t="t" r="r" b="b"/>
              <a:pathLst>
                <a:path w="1049655" h="866775">
                  <a:moveTo>
                    <a:pt x="0" y="0"/>
                  </a:moveTo>
                  <a:lnTo>
                    <a:pt x="1049588" y="866324"/>
                  </a:lnTo>
                </a:path>
              </a:pathLst>
            </a:custGeom>
            <a:ln w="19049">
              <a:solidFill>
                <a:srgbClr val="000000"/>
              </a:solidFill>
            </a:ln>
          </p:spPr>
          <p:txBody>
            <a:bodyPr wrap="square" lIns="0" tIns="0" rIns="0" bIns="0" rtlCol="0"/>
            <a:lstStyle/>
            <a:p>
              <a:endParaRPr/>
            </a:p>
          </p:txBody>
        </p:sp>
        <p:sp>
          <p:nvSpPr>
            <p:cNvPr id="33" name="object 33"/>
            <p:cNvSpPr/>
            <p:nvPr/>
          </p:nvSpPr>
          <p:spPr>
            <a:xfrm>
              <a:off x="13389575" y="7210843"/>
              <a:ext cx="47625" cy="46355"/>
            </a:xfrm>
            <a:custGeom>
              <a:avLst/>
              <a:gdLst/>
              <a:ahLst/>
              <a:cxnLst/>
              <a:rect l="l" t="t" r="r" b="b"/>
              <a:pathLst>
                <a:path w="47625" h="46354">
                  <a:moveTo>
                    <a:pt x="36379" y="0"/>
                  </a:moveTo>
                  <a:lnTo>
                    <a:pt x="47573" y="46290"/>
                  </a:lnTo>
                  <a:lnTo>
                    <a:pt x="0" y="44075"/>
                  </a:lnTo>
                </a:path>
              </a:pathLst>
            </a:custGeom>
            <a:ln w="19049">
              <a:solidFill>
                <a:srgbClr val="000000"/>
              </a:solidFill>
            </a:ln>
          </p:spPr>
          <p:txBody>
            <a:bodyPr wrap="square" lIns="0" tIns="0" rIns="0" bIns="0" rtlCol="0"/>
            <a:lstStyle/>
            <a:p>
              <a:endParaRPr/>
            </a:p>
          </p:txBody>
        </p:sp>
        <p:pic>
          <p:nvPicPr>
            <p:cNvPr id="34" name="object 34"/>
            <p:cNvPicPr/>
            <p:nvPr/>
          </p:nvPicPr>
          <p:blipFill>
            <a:blip r:embed="rId2" cstate="print"/>
            <a:stretch>
              <a:fillRect/>
            </a:stretch>
          </p:blipFill>
          <p:spPr>
            <a:xfrm>
              <a:off x="3180202" y="4738013"/>
              <a:ext cx="1854327" cy="3090957"/>
            </a:xfrm>
            <a:prstGeom prst="rect">
              <a:avLst/>
            </a:prstGeom>
          </p:spPr>
        </p:pic>
      </p:grpSp>
      <p:sp>
        <p:nvSpPr>
          <p:cNvPr id="35" name="object 35"/>
          <p:cNvSpPr txBox="1"/>
          <p:nvPr/>
        </p:nvSpPr>
        <p:spPr>
          <a:xfrm>
            <a:off x="3179731" y="3098577"/>
            <a:ext cx="1266190" cy="846455"/>
          </a:xfrm>
          <a:prstGeom prst="rect">
            <a:avLst/>
          </a:prstGeom>
        </p:spPr>
        <p:txBody>
          <a:bodyPr vert="horz" wrap="square" lIns="0" tIns="26034" rIns="0" bIns="0" rtlCol="0">
            <a:spAutoFit/>
          </a:bodyPr>
          <a:lstStyle/>
          <a:p>
            <a:pPr marL="12700" marR="5080">
              <a:lnSpc>
                <a:spcPts val="3229"/>
              </a:lnSpc>
              <a:spcBef>
                <a:spcPts val="204"/>
              </a:spcBef>
            </a:pPr>
            <a:r>
              <a:rPr sz="2700" spc="80" dirty="0">
                <a:latin typeface="Tahoma"/>
                <a:cs typeface="Tahoma"/>
              </a:rPr>
              <a:t>Input Dataset</a:t>
            </a:r>
            <a:endParaRPr sz="2700">
              <a:latin typeface="Tahoma"/>
              <a:cs typeface="Tahoma"/>
            </a:endParaRPr>
          </a:p>
        </p:txBody>
      </p:sp>
      <p:sp>
        <p:nvSpPr>
          <p:cNvPr id="36" name="object 36"/>
          <p:cNvSpPr txBox="1"/>
          <p:nvPr/>
        </p:nvSpPr>
        <p:spPr>
          <a:xfrm>
            <a:off x="5635236" y="3098577"/>
            <a:ext cx="1485265" cy="846455"/>
          </a:xfrm>
          <a:prstGeom prst="rect">
            <a:avLst/>
          </a:prstGeom>
        </p:spPr>
        <p:txBody>
          <a:bodyPr vert="horz" wrap="square" lIns="0" tIns="26034" rIns="0" bIns="0" rtlCol="0">
            <a:spAutoFit/>
          </a:bodyPr>
          <a:lstStyle/>
          <a:p>
            <a:pPr marL="12700" marR="5080">
              <a:lnSpc>
                <a:spcPts val="3229"/>
              </a:lnSpc>
              <a:spcBef>
                <a:spcPts val="204"/>
              </a:spcBef>
            </a:pPr>
            <a:r>
              <a:rPr sz="2700" spc="75" dirty="0">
                <a:latin typeface="Tahoma"/>
                <a:cs typeface="Tahoma"/>
              </a:rPr>
              <a:t>Feature </a:t>
            </a:r>
            <a:r>
              <a:rPr sz="2700" spc="70" dirty="0">
                <a:latin typeface="Tahoma"/>
                <a:cs typeface="Tahoma"/>
              </a:rPr>
              <a:t>Selection</a:t>
            </a:r>
            <a:endParaRPr sz="2700">
              <a:latin typeface="Tahoma"/>
              <a:cs typeface="Tahoma"/>
            </a:endParaRPr>
          </a:p>
        </p:txBody>
      </p:sp>
      <p:sp>
        <p:nvSpPr>
          <p:cNvPr id="37" name="object 37"/>
          <p:cNvSpPr txBox="1"/>
          <p:nvPr/>
        </p:nvSpPr>
        <p:spPr>
          <a:xfrm>
            <a:off x="10010960" y="3074375"/>
            <a:ext cx="1645920" cy="436880"/>
          </a:xfrm>
          <a:prstGeom prst="rect">
            <a:avLst/>
          </a:prstGeom>
        </p:spPr>
        <p:txBody>
          <a:bodyPr vert="horz" wrap="square" lIns="0" tIns="12700" rIns="0" bIns="0" rtlCol="0">
            <a:spAutoFit/>
          </a:bodyPr>
          <a:lstStyle/>
          <a:p>
            <a:pPr marL="12700">
              <a:lnSpc>
                <a:spcPct val="100000"/>
              </a:lnSpc>
              <a:spcBef>
                <a:spcPts val="100"/>
              </a:spcBef>
            </a:pPr>
            <a:r>
              <a:rPr sz="2700" spc="75" dirty="0">
                <a:latin typeface="Tahoma"/>
                <a:cs typeface="Tahoma"/>
              </a:rPr>
              <a:t>Classifiers</a:t>
            </a:r>
            <a:endParaRPr sz="2700">
              <a:latin typeface="Tahoma"/>
              <a:cs typeface="Tahoma"/>
            </a:endParaRPr>
          </a:p>
        </p:txBody>
      </p:sp>
      <p:sp>
        <p:nvSpPr>
          <p:cNvPr id="38" name="object 38"/>
          <p:cNvSpPr txBox="1"/>
          <p:nvPr/>
        </p:nvSpPr>
        <p:spPr>
          <a:xfrm>
            <a:off x="13410369" y="3186288"/>
            <a:ext cx="1707514" cy="436880"/>
          </a:xfrm>
          <a:prstGeom prst="rect">
            <a:avLst/>
          </a:prstGeom>
        </p:spPr>
        <p:txBody>
          <a:bodyPr vert="horz" wrap="square" lIns="0" tIns="12700" rIns="0" bIns="0" rtlCol="0">
            <a:spAutoFit/>
          </a:bodyPr>
          <a:lstStyle/>
          <a:p>
            <a:pPr marL="12700">
              <a:lnSpc>
                <a:spcPct val="100000"/>
              </a:lnSpc>
              <a:spcBef>
                <a:spcPts val="100"/>
              </a:spcBef>
            </a:pPr>
            <a:r>
              <a:rPr sz="2700" spc="80" dirty="0">
                <a:latin typeface="Tahoma"/>
                <a:cs typeface="Tahoma"/>
              </a:rPr>
              <a:t>Evaluation</a:t>
            </a:r>
            <a:endParaRPr sz="2700">
              <a:latin typeface="Tahoma"/>
              <a:cs typeface="Tahoma"/>
            </a:endParaRPr>
          </a:p>
        </p:txBody>
      </p:sp>
      <p:sp>
        <p:nvSpPr>
          <p:cNvPr id="39" name="object 39"/>
          <p:cNvSpPr txBox="1"/>
          <p:nvPr/>
        </p:nvSpPr>
        <p:spPr>
          <a:xfrm>
            <a:off x="3390297" y="5820688"/>
            <a:ext cx="1439545" cy="753110"/>
          </a:xfrm>
          <a:prstGeom prst="rect">
            <a:avLst/>
          </a:prstGeom>
        </p:spPr>
        <p:txBody>
          <a:bodyPr vert="horz" wrap="square" lIns="0" tIns="27939" rIns="0" bIns="0" rtlCol="0">
            <a:spAutoFit/>
          </a:bodyPr>
          <a:lstStyle/>
          <a:p>
            <a:pPr marL="12700" marR="5080" indent="131445">
              <a:lnSpc>
                <a:spcPts val="2850"/>
              </a:lnSpc>
              <a:spcBef>
                <a:spcPts val="219"/>
              </a:spcBef>
            </a:pPr>
            <a:r>
              <a:rPr sz="2400" spc="80" dirty="0">
                <a:latin typeface="Tahoma"/>
                <a:cs typeface="Tahoma"/>
              </a:rPr>
              <a:t>Data</a:t>
            </a:r>
            <a:r>
              <a:rPr sz="2400" spc="-375" dirty="0">
                <a:latin typeface="Tahoma"/>
                <a:cs typeface="Tahoma"/>
              </a:rPr>
              <a:t> </a:t>
            </a:r>
            <a:r>
              <a:rPr sz="2400" spc="45" dirty="0">
                <a:latin typeface="Tahoma"/>
                <a:cs typeface="Tahoma"/>
              </a:rPr>
              <a:t>set </a:t>
            </a:r>
            <a:r>
              <a:rPr sz="2400" spc="75" dirty="0">
                <a:latin typeface="Tahoma"/>
                <a:cs typeface="Tahoma"/>
              </a:rPr>
              <a:t>Collection</a:t>
            </a:r>
            <a:endParaRPr sz="2400">
              <a:latin typeface="Tahoma"/>
              <a:cs typeface="Tahoma"/>
            </a:endParaRPr>
          </a:p>
        </p:txBody>
      </p:sp>
      <p:grpSp>
        <p:nvGrpSpPr>
          <p:cNvPr id="40" name="object 40"/>
          <p:cNvGrpSpPr/>
          <p:nvPr/>
        </p:nvGrpSpPr>
        <p:grpSpPr>
          <a:xfrm>
            <a:off x="6132681" y="5010739"/>
            <a:ext cx="1753870" cy="2827655"/>
            <a:chOff x="6132681" y="5010739"/>
            <a:chExt cx="1753870" cy="2827655"/>
          </a:xfrm>
        </p:grpSpPr>
        <p:sp>
          <p:nvSpPr>
            <p:cNvPr id="41" name="object 41"/>
            <p:cNvSpPr/>
            <p:nvPr/>
          </p:nvSpPr>
          <p:spPr>
            <a:xfrm>
              <a:off x="6142206" y="5020264"/>
              <a:ext cx="1734820" cy="2808605"/>
            </a:xfrm>
            <a:custGeom>
              <a:avLst/>
              <a:gdLst/>
              <a:ahLst/>
              <a:cxnLst/>
              <a:rect l="l" t="t" r="r" b="b"/>
              <a:pathLst>
                <a:path w="1734820" h="2808604">
                  <a:moveTo>
                    <a:pt x="867155" y="2808160"/>
                  </a:moveTo>
                  <a:lnTo>
                    <a:pt x="805238" y="2806985"/>
                  </a:lnTo>
                  <a:lnTo>
                    <a:pt x="744494" y="2803512"/>
                  </a:lnTo>
                  <a:lnTo>
                    <a:pt x="685070" y="2797821"/>
                  </a:lnTo>
                  <a:lnTo>
                    <a:pt x="627113" y="2789991"/>
                  </a:lnTo>
                  <a:lnTo>
                    <a:pt x="570769" y="2780100"/>
                  </a:lnTo>
                  <a:lnTo>
                    <a:pt x="516187" y="2768228"/>
                  </a:lnTo>
                  <a:lnTo>
                    <a:pt x="463512" y="2754455"/>
                  </a:lnTo>
                  <a:lnTo>
                    <a:pt x="412891" y="2738858"/>
                  </a:lnTo>
                  <a:lnTo>
                    <a:pt x="364472" y="2721518"/>
                  </a:lnTo>
                  <a:lnTo>
                    <a:pt x="318401" y="2702514"/>
                  </a:lnTo>
                  <a:lnTo>
                    <a:pt x="274826" y="2681924"/>
                  </a:lnTo>
                  <a:lnTo>
                    <a:pt x="233892" y="2659829"/>
                  </a:lnTo>
                  <a:lnTo>
                    <a:pt x="195747" y="2636306"/>
                  </a:lnTo>
                  <a:lnTo>
                    <a:pt x="160538" y="2611435"/>
                  </a:lnTo>
                  <a:lnTo>
                    <a:pt x="128411" y="2585296"/>
                  </a:lnTo>
                  <a:lnTo>
                    <a:pt x="99514" y="2557967"/>
                  </a:lnTo>
                  <a:lnTo>
                    <a:pt x="73994" y="2529528"/>
                  </a:lnTo>
                  <a:lnTo>
                    <a:pt x="33669" y="2469635"/>
                  </a:lnTo>
                  <a:lnTo>
                    <a:pt x="8613" y="2406250"/>
                  </a:lnTo>
                  <a:lnTo>
                    <a:pt x="0" y="2340006"/>
                  </a:lnTo>
                  <a:lnTo>
                    <a:pt x="0" y="468153"/>
                  </a:lnTo>
                  <a:lnTo>
                    <a:pt x="8613" y="401889"/>
                  </a:lnTo>
                  <a:lnTo>
                    <a:pt x="33669" y="338491"/>
                  </a:lnTo>
                  <a:lnTo>
                    <a:pt x="73994" y="278591"/>
                  </a:lnTo>
                  <a:lnTo>
                    <a:pt x="99514" y="250150"/>
                  </a:lnTo>
                  <a:lnTo>
                    <a:pt x="128411" y="222821"/>
                  </a:lnTo>
                  <a:lnTo>
                    <a:pt x="160538" y="196683"/>
                  </a:lnTo>
                  <a:lnTo>
                    <a:pt x="195747" y="171814"/>
                  </a:lnTo>
                  <a:lnTo>
                    <a:pt x="233892" y="148294"/>
                  </a:lnTo>
                  <a:lnTo>
                    <a:pt x="274826" y="126201"/>
                  </a:lnTo>
                  <a:lnTo>
                    <a:pt x="318401" y="105615"/>
                  </a:lnTo>
                  <a:lnTo>
                    <a:pt x="364472" y="86615"/>
                  </a:lnTo>
                  <a:lnTo>
                    <a:pt x="412891" y="69279"/>
                  </a:lnTo>
                  <a:lnTo>
                    <a:pt x="463512" y="53687"/>
                  </a:lnTo>
                  <a:lnTo>
                    <a:pt x="516187" y="39917"/>
                  </a:lnTo>
                  <a:lnTo>
                    <a:pt x="570769" y="28049"/>
                  </a:lnTo>
                  <a:lnTo>
                    <a:pt x="627113" y="18162"/>
                  </a:lnTo>
                  <a:lnTo>
                    <a:pt x="685070" y="10334"/>
                  </a:lnTo>
                  <a:lnTo>
                    <a:pt x="744494" y="4645"/>
                  </a:lnTo>
                  <a:lnTo>
                    <a:pt x="805238" y="1174"/>
                  </a:lnTo>
                  <a:lnTo>
                    <a:pt x="867155" y="0"/>
                  </a:lnTo>
                  <a:lnTo>
                    <a:pt x="929073" y="1174"/>
                  </a:lnTo>
                  <a:lnTo>
                    <a:pt x="989817" y="4645"/>
                  </a:lnTo>
                  <a:lnTo>
                    <a:pt x="1049241" y="10334"/>
                  </a:lnTo>
                  <a:lnTo>
                    <a:pt x="1107198" y="18162"/>
                  </a:lnTo>
                  <a:lnTo>
                    <a:pt x="1163541" y="28049"/>
                  </a:lnTo>
                  <a:lnTo>
                    <a:pt x="1218124" y="39917"/>
                  </a:lnTo>
                  <a:lnTo>
                    <a:pt x="1270799" y="53687"/>
                  </a:lnTo>
                  <a:lnTo>
                    <a:pt x="1321419" y="69279"/>
                  </a:lnTo>
                  <a:lnTo>
                    <a:pt x="1369839" y="86615"/>
                  </a:lnTo>
                  <a:lnTo>
                    <a:pt x="1415909" y="105615"/>
                  </a:lnTo>
                  <a:lnTo>
                    <a:pt x="1459485" y="126201"/>
                  </a:lnTo>
                  <a:lnTo>
                    <a:pt x="1500419" y="148294"/>
                  </a:lnTo>
                  <a:lnTo>
                    <a:pt x="1538564" y="171814"/>
                  </a:lnTo>
                  <a:lnTo>
                    <a:pt x="1573773" y="196683"/>
                  </a:lnTo>
                  <a:lnTo>
                    <a:pt x="1605900" y="222821"/>
                  </a:lnTo>
                  <a:lnTo>
                    <a:pt x="1634797" y="250150"/>
                  </a:lnTo>
                  <a:lnTo>
                    <a:pt x="1660317" y="278591"/>
                  </a:lnTo>
                  <a:lnTo>
                    <a:pt x="1700642" y="338491"/>
                  </a:lnTo>
                  <a:lnTo>
                    <a:pt x="1725698" y="401889"/>
                  </a:lnTo>
                  <a:lnTo>
                    <a:pt x="1734311" y="468153"/>
                  </a:lnTo>
                  <a:lnTo>
                    <a:pt x="1734311" y="2340006"/>
                  </a:lnTo>
                  <a:lnTo>
                    <a:pt x="1725698" y="2406250"/>
                  </a:lnTo>
                  <a:lnTo>
                    <a:pt x="1700642" y="2469635"/>
                  </a:lnTo>
                  <a:lnTo>
                    <a:pt x="1660317" y="2529528"/>
                  </a:lnTo>
                  <a:lnTo>
                    <a:pt x="1634797" y="2557967"/>
                  </a:lnTo>
                  <a:lnTo>
                    <a:pt x="1605900" y="2585296"/>
                  </a:lnTo>
                  <a:lnTo>
                    <a:pt x="1573773" y="2611435"/>
                  </a:lnTo>
                  <a:lnTo>
                    <a:pt x="1538564" y="2636306"/>
                  </a:lnTo>
                  <a:lnTo>
                    <a:pt x="1500419" y="2659829"/>
                  </a:lnTo>
                  <a:lnTo>
                    <a:pt x="1459485" y="2681924"/>
                  </a:lnTo>
                  <a:lnTo>
                    <a:pt x="1415909" y="2702514"/>
                  </a:lnTo>
                  <a:lnTo>
                    <a:pt x="1369839" y="2721518"/>
                  </a:lnTo>
                  <a:lnTo>
                    <a:pt x="1321419" y="2738858"/>
                  </a:lnTo>
                  <a:lnTo>
                    <a:pt x="1270799" y="2754455"/>
                  </a:lnTo>
                  <a:lnTo>
                    <a:pt x="1218124" y="2768228"/>
                  </a:lnTo>
                  <a:lnTo>
                    <a:pt x="1163541" y="2780100"/>
                  </a:lnTo>
                  <a:lnTo>
                    <a:pt x="1107198" y="2789991"/>
                  </a:lnTo>
                  <a:lnTo>
                    <a:pt x="1049241" y="2797821"/>
                  </a:lnTo>
                  <a:lnTo>
                    <a:pt x="989817" y="2803512"/>
                  </a:lnTo>
                  <a:lnTo>
                    <a:pt x="929073" y="2806985"/>
                  </a:lnTo>
                  <a:lnTo>
                    <a:pt x="867155" y="2808160"/>
                  </a:lnTo>
                  <a:close/>
                </a:path>
              </a:pathLst>
            </a:custGeom>
            <a:solidFill>
              <a:srgbClr val="FFFFFF"/>
            </a:solidFill>
          </p:spPr>
          <p:txBody>
            <a:bodyPr wrap="square" lIns="0" tIns="0" rIns="0" bIns="0" rtlCol="0"/>
            <a:lstStyle/>
            <a:p>
              <a:endParaRPr/>
            </a:p>
          </p:txBody>
        </p:sp>
        <p:sp>
          <p:nvSpPr>
            <p:cNvPr id="42" name="object 42"/>
            <p:cNvSpPr/>
            <p:nvPr/>
          </p:nvSpPr>
          <p:spPr>
            <a:xfrm>
              <a:off x="6132677" y="5010746"/>
              <a:ext cx="1753870" cy="2827655"/>
            </a:xfrm>
            <a:custGeom>
              <a:avLst/>
              <a:gdLst/>
              <a:ahLst/>
              <a:cxnLst/>
              <a:rect l="l" t="t" r="r" b="b"/>
              <a:pathLst>
                <a:path w="1753870" h="2827654">
                  <a:moveTo>
                    <a:pt x="1753450" y="477672"/>
                  </a:moveTo>
                  <a:lnTo>
                    <a:pt x="1751304" y="444449"/>
                  </a:lnTo>
                  <a:lnTo>
                    <a:pt x="1745246" y="411911"/>
                  </a:lnTo>
                  <a:lnTo>
                    <a:pt x="1735302" y="380111"/>
                  </a:lnTo>
                  <a:lnTo>
                    <a:pt x="1734312" y="377875"/>
                  </a:lnTo>
                  <a:lnTo>
                    <a:pt x="1734312" y="477672"/>
                  </a:lnTo>
                  <a:lnTo>
                    <a:pt x="1734312" y="584542"/>
                  </a:lnTo>
                  <a:lnTo>
                    <a:pt x="1734312" y="2349525"/>
                  </a:lnTo>
                  <a:lnTo>
                    <a:pt x="1732191" y="2381770"/>
                  </a:lnTo>
                  <a:lnTo>
                    <a:pt x="1715617" y="2444572"/>
                  </a:lnTo>
                  <a:lnTo>
                    <a:pt x="1683537" y="2504579"/>
                  </a:lnTo>
                  <a:lnTo>
                    <a:pt x="1637030" y="2561132"/>
                  </a:lnTo>
                  <a:lnTo>
                    <a:pt x="1608709" y="2587891"/>
                  </a:lnTo>
                  <a:lnTo>
                    <a:pt x="1577187" y="2613545"/>
                  </a:lnTo>
                  <a:lnTo>
                    <a:pt x="1542605" y="2637980"/>
                  </a:lnTo>
                  <a:lnTo>
                    <a:pt x="1505102" y="2661145"/>
                  </a:lnTo>
                  <a:lnTo>
                    <a:pt x="1464818" y="2682925"/>
                  </a:lnTo>
                  <a:lnTo>
                    <a:pt x="1421879" y="2703271"/>
                  </a:lnTo>
                  <a:lnTo>
                    <a:pt x="1376413" y="2722067"/>
                  </a:lnTo>
                  <a:lnTo>
                    <a:pt x="1328585" y="2739237"/>
                  </a:lnTo>
                  <a:lnTo>
                    <a:pt x="1278509" y="2754706"/>
                  </a:lnTo>
                  <a:lnTo>
                    <a:pt x="1226324" y="2768384"/>
                  </a:lnTo>
                  <a:lnTo>
                    <a:pt x="1172171" y="2780182"/>
                  </a:lnTo>
                  <a:lnTo>
                    <a:pt x="1116190" y="2790037"/>
                  </a:lnTo>
                  <a:lnTo>
                    <a:pt x="1058519" y="2797835"/>
                  </a:lnTo>
                  <a:lnTo>
                    <a:pt x="999286" y="2803512"/>
                  </a:lnTo>
                  <a:lnTo>
                    <a:pt x="938618" y="2806979"/>
                  </a:lnTo>
                  <a:lnTo>
                    <a:pt x="876681" y="2808160"/>
                  </a:lnTo>
                  <a:lnTo>
                    <a:pt x="814730" y="2806979"/>
                  </a:lnTo>
                  <a:lnTo>
                    <a:pt x="754075" y="2803512"/>
                  </a:lnTo>
                  <a:lnTo>
                    <a:pt x="694842" y="2797835"/>
                  </a:lnTo>
                  <a:lnTo>
                    <a:pt x="637159" y="2790037"/>
                  </a:lnTo>
                  <a:lnTo>
                    <a:pt x="581177" y="2780182"/>
                  </a:lnTo>
                  <a:lnTo>
                    <a:pt x="527037" y="2768384"/>
                  </a:lnTo>
                  <a:lnTo>
                    <a:pt x="474853" y="2754706"/>
                  </a:lnTo>
                  <a:lnTo>
                    <a:pt x="424776" y="2739237"/>
                  </a:lnTo>
                  <a:lnTo>
                    <a:pt x="376936" y="2722067"/>
                  </a:lnTo>
                  <a:lnTo>
                    <a:pt x="331482" y="2703271"/>
                  </a:lnTo>
                  <a:lnTo>
                    <a:pt x="288544" y="2682925"/>
                  </a:lnTo>
                  <a:lnTo>
                    <a:pt x="248246" y="2661145"/>
                  </a:lnTo>
                  <a:lnTo>
                    <a:pt x="210743" y="2637980"/>
                  </a:lnTo>
                  <a:lnTo>
                    <a:pt x="176161" y="2613545"/>
                  </a:lnTo>
                  <a:lnTo>
                    <a:pt x="144640" y="2587891"/>
                  </a:lnTo>
                  <a:lnTo>
                    <a:pt x="116319" y="2561132"/>
                  </a:lnTo>
                  <a:lnTo>
                    <a:pt x="69811" y="2504579"/>
                  </a:lnTo>
                  <a:lnTo>
                    <a:pt x="37731" y="2444572"/>
                  </a:lnTo>
                  <a:lnTo>
                    <a:pt x="21170" y="2381770"/>
                  </a:lnTo>
                  <a:lnTo>
                    <a:pt x="19050" y="2349525"/>
                  </a:lnTo>
                  <a:lnTo>
                    <a:pt x="19050" y="584263"/>
                  </a:lnTo>
                  <a:lnTo>
                    <a:pt x="29057" y="611784"/>
                  </a:lnTo>
                  <a:lnTo>
                    <a:pt x="44919" y="646569"/>
                  </a:lnTo>
                  <a:lnTo>
                    <a:pt x="63969" y="681494"/>
                  </a:lnTo>
                  <a:lnTo>
                    <a:pt x="86106" y="716356"/>
                  </a:lnTo>
                  <a:lnTo>
                    <a:pt x="111201" y="750976"/>
                  </a:lnTo>
                  <a:lnTo>
                    <a:pt x="139141" y="785164"/>
                  </a:lnTo>
                  <a:lnTo>
                    <a:pt x="169799" y="818730"/>
                  </a:lnTo>
                  <a:lnTo>
                    <a:pt x="203073" y="851484"/>
                  </a:lnTo>
                  <a:lnTo>
                    <a:pt x="238848" y="883259"/>
                  </a:lnTo>
                  <a:lnTo>
                    <a:pt x="276987" y="913841"/>
                  </a:lnTo>
                  <a:lnTo>
                    <a:pt x="317373" y="943051"/>
                  </a:lnTo>
                  <a:lnTo>
                    <a:pt x="359905" y="970711"/>
                  </a:lnTo>
                  <a:lnTo>
                    <a:pt x="404456" y="996632"/>
                  </a:lnTo>
                  <a:lnTo>
                    <a:pt x="450900" y="1020610"/>
                  </a:lnTo>
                  <a:lnTo>
                    <a:pt x="499135" y="1042466"/>
                  </a:lnTo>
                  <a:lnTo>
                    <a:pt x="549033" y="1062024"/>
                  </a:lnTo>
                  <a:lnTo>
                    <a:pt x="600468" y="1079093"/>
                  </a:lnTo>
                  <a:lnTo>
                    <a:pt x="653351" y="1093470"/>
                  </a:lnTo>
                  <a:lnTo>
                    <a:pt x="707529" y="1104976"/>
                  </a:lnTo>
                  <a:lnTo>
                    <a:pt x="762914" y="1113434"/>
                  </a:lnTo>
                  <a:lnTo>
                    <a:pt x="819365" y="1118641"/>
                  </a:lnTo>
                  <a:lnTo>
                    <a:pt x="876769" y="1120419"/>
                  </a:lnTo>
                  <a:lnTo>
                    <a:pt x="934186" y="1118641"/>
                  </a:lnTo>
                  <a:lnTo>
                    <a:pt x="990638" y="1113434"/>
                  </a:lnTo>
                  <a:lnTo>
                    <a:pt x="1007249" y="1110894"/>
                  </a:lnTo>
                  <a:lnTo>
                    <a:pt x="1046010" y="1104976"/>
                  </a:lnTo>
                  <a:lnTo>
                    <a:pt x="1062990" y="1101369"/>
                  </a:lnTo>
                  <a:lnTo>
                    <a:pt x="1100188" y="1093470"/>
                  </a:lnTo>
                  <a:lnTo>
                    <a:pt x="1153058" y="1079093"/>
                  </a:lnTo>
                  <a:lnTo>
                    <a:pt x="1204506" y="1062024"/>
                  </a:lnTo>
                  <a:lnTo>
                    <a:pt x="1254391" y="1042466"/>
                  </a:lnTo>
                  <a:lnTo>
                    <a:pt x="1302626" y="1020610"/>
                  </a:lnTo>
                  <a:lnTo>
                    <a:pt x="1349070" y="996632"/>
                  </a:lnTo>
                  <a:lnTo>
                    <a:pt x="1393621" y="970711"/>
                  </a:lnTo>
                  <a:lnTo>
                    <a:pt x="1436141" y="943051"/>
                  </a:lnTo>
                  <a:lnTo>
                    <a:pt x="1476527" y="913841"/>
                  </a:lnTo>
                  <a:lnTo>
                    <a:pt x="1514665" y="883259"/>
                  </a:lnTo>
                  <a:lnTo>
                    <a:pt x="1550428" y="851484"/>
                  </a:lnTo>
                  <a:lnTo>
                    <a:pt x="1583702" y="818730"/>
                  </a:lnTo>
                  <a:lnTo>
                    <a:pt x="1614360" y="785164"/>
                  </a:lnTo>
                  <a:lnTo>
                    <a:pt x="1642287" y="750976"/>
                  </a:lnTo>
                  <a:lnTo>
                    <a:pt x="1667383" y="716356"/>
                  </a:lnTo>
                  <a:lnTo>
                    <a:pt x="1689506" y="681494"/>
                  </a:lnTo>
                  <a:lnTo>
                    <a:pt x="1708556" y="646569"/>
                  </a:lnTo>
                  <a:lnTo>
                    <a:pt x="1724406" y="611784"/>
                  </a:lnTo>
                  <a:lnTo>
                    <a:pt x="1734312" y="584542"/>
                  </a:lnTo>
                  <a:lnTo>
                    <a:pt x="1734312" y="477672"/>
                  </a:lnTo>
                  <a:lnTo>
                    <a:pt x="1732495" y="508406"/>
                  </a:lnTo>
                  <a:lnTo>
                    <a:pt x="1727123" y="540118"/>
                  </a:lnTo>
                  <a:lnTo>
                    <a:pt x="1706156" y="605663"/>
                  </a:lnTo>
                  <a:lnTo>
                    <a:pt x="1672297" y="672820"/>
                  </a:lnTo>
                  <a:lnTo>
                    <a:pt x="1650796" y="706526"/>
                  </a:lnTo>
                  <a:lnTo>
                    <a:pt x="1626412" y="740067"/>
                  </a:lnTo>
                  <a:lnTo>
                    <a:pt x="1599260" y="773252"/>
                  </a:lnTo>
                  <a:lnTo>
                    <a:pt x="1569415" y="805891"/>
                  </a:lnTo>
                  <a:lnTo>
                    <a:pt x="1537030" y="837793"/>
                  </a:lnTo>
                  <a:lnTo>
                    <a:pt x="1502181" y="868768"/>
                  </a:lnTo>
                  <a:lnTo>
                    <a:pt x="1464995" y="898639"/>
                  </a:lnTo>
                  <a:lnTo>
                    <a:pt x="1425587" y="927201"/>
                  </a:lnTo>
                  <a:lnTo>
                    <a:pt x="1384058" y="954278"/>
                  </a:lnTo>
                  <a:lnTo>
                    <a:pt x="1340523" y="979678"/>
                  </a:lnTo>
                  <a:lnTo>
                    <a:pt x="1295095" y="1003198"/>
                  </a:lnTo>
                  <a:lnTo>
                    <a:pt x="1247876" y="1024661"/>
                  </a:lnTo>
                  <a:lnTo>
                    <a:pt x="1198981" y="1043876"/>
                  </a:lnTo>
                  <a:lnTo>
                    <a:pt x="1148537" y="1060653"/>
                  </a:lnTo>
                  <a:lnTo>
                    <a:pt x="1096619" y="1074813"/>
                  </a:lnTo>
                  <a:lnTo>
                    <a:pt x="1043381" y="1086154"/>
                  </a:lnTo>
                  <a:lnTo>
                    <a:pt x="988898" y="1094486"/>
                  </a:lnTo>
                  <a:lnTo>
                    <a:pt x="933297" y="1099616"/>
                  </a:lnTo>
                  <a:lnTo>
                    <a:pt x="876681" y="1101369"/>
                  </a:lnTo>
                  <a:lnTo>
                    <a:pt x="820064" y="1099616"/>
                  </a:lnTo>
                  <a:lnTo>
                    <a:pt x="764463" y="1094486"/>
                  </a:lnTo>
                  <a:lnTo>
                    <a:pt x="709980" y="1086154"/>
                  </a:lnTo>
                  <a:lnTo>
                    <a:pt x="656729" y="1074813"/>
                  </a:lnTo>
                  <a:lnTo>
                    <a:pt x="604824" y="1060653"/>
                  </a:lnTo>
                  <a:lnTo>
                    <a:pt x="554367" y="1043876"/>
                  </a:lnTo>
                  <a:lnTo>
                    <a:pt x="505485" y="1024661"/>
                  </a:lnTo>
                  <a:lnTo>
                    <a:pt x="458266" y="1003198"/>
                  </a:lnTo>
                  <a:lnTo>
                    <a:pt x="412838" y="979678"/>
                  </a:lnTo>
                  <a:lnTo>
                    <a:pt x="369303" y="954278"/>
                  </a:lnTo>
                  <a:lnTo>
                    <a:pt x="327774" y="927201"/>
                  </a:lnTo>
                  <a:lnTo>
                    <a:pt x="288366" y="898639"/>
                  </a:lnTo>
                  <a:lnTo>
                    <a:pt x="251180" y="868768"/>
                  </a:lnTo>
                  <a:lnTo>
                    <a:pt x="216331" y="837793"/>
                  </a:lnTo>
                  <a:lnTo>
                    <a:pt x="183934" y="805891"/>
                  </a:lnTo>
                  <a:lnTo>
                    <a:pt x="154101" y="773252"/>
                  </a:lnTo>
                  <a:lnTo>
                    <a:pt x="126936" y="740067"/>
                  </a:lnTo>
                  <a:lnTo>
                    <a:pt x="102552" y="706526"/>
                  </a:lnTo>
                  <a:lnTo>
                    <a:pt x="81064" y="672820"/>
                  </a:lnTo>
                  <a:lnTo>
                    <a:pt x="62572" y="639140"/>
                  </a:lnTo>
                  <a:lnTo>
                    <a:pt x="35052" y="572592"/>
                  </a:lnTo>
                  <a:lnTo>
                    <a:pt x="20866" y="508406"/>
                  </a:lnTo>
                  <a:lnTo>
                    <a:pt x="19050" y="477672"/>
                  </a:lnTo>
                  <a:lnTo>
                    <a:pt x="21170" y="445439"/>
                  </a:lnTo>
                  <a:lnTo>
                    <a:pt x="37731" y="382638"/>
                  </a:lnTo>
                  <a:lnTo>
                    <a:pt x="69811" y="322618"/>
                  </a:lnTo>
                  <a:lnTo>
                    <a:pt x="116319" y="266077"/>
                  </a:lnTo>
                  <a:lnTo>
                    <a:pt x="144640" y="239318"/>
                  </a:lnTo>
                  <a:lnTo>
                    <a:pt x="176161" y="213664"/>
                  </a:lnTo>
                  <a:lnTo>
                    <a:pt x="210743" y="189217"/>
                  </a:lnTo>
                  <a:lnTo>
                    <a:pt x="248246" y="166065"/>
                  </a:lnTo>
                  <a:lnTo>
                    <a:pt x="288544" y="144272"/>
                  </a:lnTo>
                  <a:lnTo>
                    <a:pt x="331482" y="123939"/>
                  </a:lnTo>
                  <a:lnTo>
                    <a:pt x="376936" y="105143"/>
                  </a:lnTo>
                  <a:lnTo>
                    <a:pt x="424776" y="87972"/>
                  </a:lnTo>
                  <a:lnTo>
                    <a:pt x="474853" y="72504"/>
                  </a:lnTo>
                  <a:lnTo>
                    <a:pt x="527037" y="58826"/>
                  </a:lnTo>
                  <a:lnTo>
                    <a:pt x="581177" y="47028"/>
                  </a:lnTo>
                  <a:lnTo>
                    <a:pt x="637159" y="37172"/>
                  </a:lnTo>
                  <a:lnTo>
                    <a:pt x="694842" y="29375"/>
                  </a:lnTo>
                  <a:lnTo>
                    <a:pt x="754075" y="23698"/>
                  </a:lnTo>
                  <a:lnTo>
                    <a:pt x="814730" y="20218"/>
                  </a:lnTo>
                  <a:lnTo>
                    <a:pt x="876681" y="19050"/>
                  </a:lnTo>
                  <a:lnTo>
                    <a:pt x="938618" y="20218"/>
                  </a:lnTo>
                  <a:lnTo>
                    <a:pt x="999286" y="23698"/>
                  </a:lnTo>
                  <a:lnTo>
                    <a:pt x="1058519" y="29375"/>
                  </a:lnTo>
                  <a:lnTo>
                    <a:pt x="1116203" y="37172"/>
                  </a:lnTo>
                  <a:lnTo>
                    <a:pt x="1172184" y="47028"/>
                  </a:lnTo>
                  <a:lnTo>
                    <a:pt x="1226337" y="58826"/>
                  </a:lnTo>
                  <a:lnTo>
                    <a:pt x="1278521" y="72504"/>
                  </a:lnTo>
                  <a:lnTo>
                    <a:pt x="1328610" y="87972"/>
                  </a:lnTo>
                  <a:lnTo>
                    <a:pt x="1376438" y="105143"/>
                  </a:lnTo>
                  <a:lnTo>
                    <a:pt x="1421904" y="123939"/>
                  </a:lnTo>
                  <a:lnTo>
                    <a:pt x="1464856" y="144272"/>
                  </a:lnTo>
                  <a:lnTo>
                    <a:pt x="1505140" y="166065"/>
                  </a:lnTo>
                  <a:lnTo>
                    <a:pt x="1542656" y="189217"/>
                  </a:lnTo>
                  <a:lnTo>
                    <a:pt x="1577238" y="213664"/>
                  </a:lnTo>
                  <a:lnTo>
                    <a:pt x="1608747" y="239318"/>
                  </a:lnTo>
                  <a:lnTo>
                    <a:pt x="1637080" y="266077"/>
                  </a:lnTo>
                  <a:lnTo>
                    <a:pt x="1683575" y="322618"/>
                  </a:lnTo>
                  <a:lnTo>
                    <a:pt x="1715655" y="382638"/>
                  </a:lnTo>
                  <a:lnTo>
                    <a:pt x="1732203" y="445439"/>
                  </a:lnTo>
                  <a:lnTo>
                    <a:pt x="1734312" y="477672"/>
                  </a:lnTo>
                  <a:lnTo>
                    <a:pt x="1734312" y="377875"/>
                  </a:lnTo>
                  <a:lnTo>
                    <a:pt x="1704365" y="319011"/>
                  </a:lnTo>
                  <a:lnTo>
                    <a:pt x="1659585" y="261670"/>
                  </a:lnTo>
                  <a:lnTo>
                    <a:pt x="1632343" y="234581"/>
                  </a:lnTo>
                  <a:lnTo>
                    <a:pt x="1602079" y="208622"/>
                  </a:lnTo>
                  <a:lnTo>
                    <a:pt x="1568894" y="183870"/>
                  </a:lnTo>
                  <a:lnTo>
                    <a:pt x="1532940" y="160375"/>
                  </a:lnTo>
                  <a:lnTo>
                    <a:pt x="1494358" y="138214"/>
                  </a:lnTo>
                  <a:lnTo>
                    <a:pt x="1453299" y="117462"/>
                  </a:lnTo>
                  <a:lnTo>
                    <a:pt x="1409865" y="98158"/>
                  </a:lnTo>
                  <a:lnTo>
                    <a:pt x="1364234" y="80391"/>
                  </a:lnTo>
                  <a:lnTo>
                    <a:pt x="1316520" y="64211"/>
                  </a:lnTo>
                  <a:lnTo>
                    <a:pt x="1266875" y="49695"/>
                  </a:lnTo>
                  <a:lnTo>
                    <a:pt x="1215428" y="36906"/>
                  </a:lnTo>
                  <a:lnTo>
                    <a:pt x="1162316" y="25895"/>
                  </a:lnTo>
                  <a:lnTo>
                    <a:pt x="1121410" y="19050"/>
                  </a:lnTo>
                  <a:lnTo>
                    <a:pt x="1107681" y="16751"/>
                  </a:lnTo>
                  <a:lnTo>
                    <a:pt x="1051699" y="9525"/>
                  </a:lnTo>
                  <a:lnTo>
                    <a:pt x="994397" y="4267"/>
                  </a:lnTo>
                  <a:lnTo>
                    <a:pt x="936015" y="1079"/>
                  </a:lnTo>
                  <a:lnTo>
                    <a:pt x="876681" y="0"/>
                  </a:lnTo>
                  <a:lnTo>
                    <a:pt x="817346" y="1079"/>
                  </a:lnTo>
                  <a:lnTo>
                    <a:pt x="758977" y="4267"/>
                  </a:lnTo>
                  <a:lnTo>
                    <a:pt x="701687" y="9525"/>
                  </a:lnTo>
                  <a:lnTo>
                    <a:pt x="645718" y="16751"/>
                  </a:lnTo>
                  <a:lnTo>
                    <a:pt x="591083" y="25895"/>
                  </a:lnTo>
                  <a:lnTo>
                    <a:pt x="537972" y="36906"/>
                  </a:lnTo>
                  <a:lnTo>
                    <a:pt x="486524" y="49695"/>
                  </a:lnTo>
                  <a:lnTo>
                    <a:pt x="436880" y="64211"/>
                  </a:lnTo>
                  <a:lnTo>
                    <a:pt x="389166" y="80391"/>
                  </a:lnTo>
                  <a:lnTo>
                    <a:pt x="343522" y="98158"/>
                  </a:lnTo>
                  <a:lnTo>
                    <a:pt x="300101" y="117462"/>
                  </a:lnTo>
                  <a:lnTo>
                    <a:pt x="259029" y="138214"/>
                  </a:lnTo>
                  <a:lnTo>
                    <a:pt x="220446" y="160375"/>
                  </a:lnTo>
                  <a:lnTo>
                    <a:pt x="184492" y="183870"/>
                  </a:lnTo>
                  <a:lnTo>
                    <a:pt x="151307" y="208622"/>
                  </a:lnTo>
                  <a:lnTo>
                    <a:pt x="121031" y="234581"/>
                  </a:lnTo>
                  <a:lnTo>
                    <a:pt x="93789" y="261670"/>
                  </a:lnTo>
                  <a:lnTo>
                    <a:pt x="49009" y="319011"/>
                  </a:lnTo>
                  <a:lnTo>
                    <a:pt x="18059" y="380111"/>
                  </a:lnTo>
                  <a:lnTo>
                    <a:pt x="2044" y="444449"/>
                  </a:lnTo>
                  <a:lnTo>
                    <a:pt x="1993" y="445439"/>
                  </a:lnTo>
                  <a:lnTo>
                    <a:pt x="0" y="477672"/>
                  </a:lnTo>
                  <a:lnTo>
                    <a:pt x="0" y="2349525"/>
                  </a:lnTo>
                  <a:lnTo>
                    <a:pt x="2044" y="2382748"/>
                  </a:lnTo>
                  <a:lnTo>
                    <a:pt x="18059" y="2447086"/>
                  </a:lnTo>
                  <a:lnTo>
                    <a:pt x="49009" y="2508199"/>
                  </a:lnTo>
                  <a:lnTo>
                    <a:pt x="93789" y="2565527"/>
                  </a:lnTo>
                  <a:lnTo>
                    <a:pt x="121031" y="2592628"/>
                  </a:lnTo>
                  <a:lnTo>
                    <a:pt x="151307" y="2618587"/>
                  </a:lnTo>
                  <a:lnTo>
                    <a:pt x="184492" y="2643340"/>
                  </a:lnTo>
                  <a:lnTo>
                    <a:pt x="220446" y="2666835"/>
                  </a:lnTo>
                  <a:lnTo>
                    <a:pt x="259029" y="2688983"/>
                  </a:lnTo>
                  <a:lnTo>
                    <a:pt x="300101" y="2709748"/>
                  </a:lnTo>
                  <a:lnTo>
                    <a:pt x="343522" y="2729052"/>
                  </a:lnTo>
                  <a:lnTo>
                    <a:pt x="389166" y="2746819"/>
                  </a:lnTo>
                  <a:lnTo>
                    <a:pt x="436880" y="2762999"/>
                  </a:lnTo>
                  <a:lnTo>
                    <a:pt x="486524" y="2777515"/>
                  </a:lnTo>
                  <a:lnTo>
                    <a:pt x="537972" y="2790304"/>
                  </a:lnTo>
                  <a:lnTo>
                    <a:pt x="591083" y="2801315"/>
                  </a:lnTo>
                  <a:lnTo>
                    <a:pt x="645718" y="2810459"/>
                  </a:lnTo>
                  <a:lnTo>
                    <a:pt x="701725" y="2817685"/>
                  </a:lnTo>
                  <a:lnTo>
                    <a:pt x="758977" y="2822930"/>
                  </a:lnTo>
                  <a:lnTo>
                    <a:pt x="817346" y="2826131"/>
                  </a:lnTo>
                  <a:lnTo>
                    <a:pt x="876681" y="2827210"/>
                  </a:lnTo>
                  <a:lnTo>
                    <a:pt x="936015" y="2826131"/>
                  </a:lnTo>
                  <a:lnTo>
                    <a:pt x="994371" y="2822930"/>
                  </a:lnTo>
                  <a:lnTo>
                    <a:pt x="1051636" y="2817685"/>
                  </a:lnTo>
                  <a:lnTo>
                    <a:pt x="1107643" y="2810459"/>
                  </a:lnTo>
                  <a:lnTo>
                    <a:pt x="1121371" y="2808160"/>
                  </a:lnTo>
                  <a:lnTo>
                    <a:pt x="1162278" y="2801315"/>
                  </a:lnTo>
                  <a:lnTo>
                    <a:pt x="1215377" y="2790304"/>
                  </a:lnTo>
                  <a:lnTo>
                    <a:pt x="1266825" y="2777515"/>
                  </a:lnTo>
                  <a:lnTo>
                    <a:pt x="1316482" y="2762999"/>
                  </a:lnTo>
                  <a:lnTo>
                    <a:pt x="1364195" y="2746819"/>
                  </a:lnTo>
                  <a:lnTo>
                    <a:pt x="1409827" y="2729052"/>
                  </a:lnTo>
                  <a:lnTo>
                    <a:pt x="1453261" y="2709748"/>
                  </a:lnTo>
                  <a:lnTo>
                    <a:pt x="1494332" y="2688983"/>
                  </a:lnTo>
                  <a:lnTo>
                    <a:pt x="1532915" y="2666835"/>
                  </a:lnTo>
                  <a:lnTo>
                    <a:pt x="1568856" y="2643340"/>
                  </a:lnTo>
                  <a:lnTo>
                    <a:pt x="1602054" y="2618587"/>
                  </a:lnTo>
                  <a:lnTo>
                    <a:pt x="1632331" y="2592628"/>
                  </a:lnTo>
                  <a:lnTo>
                    <a:pt x="1659559" y="2565527"/>
                  </a:lnTo>
                  <a:lnTo>
                    <a:pt x="1704352" y="2508199"/>
                  </a:lnTo>
                  <a:lnTo>
                    <a:pt x="1735302" y="2447086"/>
                  </a:lnTo>
                  <a:lnTo>
                    <a:pt x="1751304" y="2382748"/>
                  </a:lnTo>
                  <a:lnTo>
                    <a:pt x="1753362" y="2349525"/>
                  </a:lnTo>
                  <a:lnTo>
                    <a:pt x="1753362" y="479209"/>
                  </a:lnTo>
                  <a:lnTo>
                    <a:pt x="1753450" y="477672"/>
                  </a:lnTo>
                  <a:close/>
                </a:path>
              </a:pathLst>
            </a:custGeom>
            <a:solidFill>
              <a:srgbClr val="000000"/>
            </a:solidFill>
          </p:spPr>
          <p:txBody>
            <a:bodyPr wrap="square" lIns="0" tIns="0" rIns="0" bIns="0" rtlCol="0"/>
            <a:lstStyle/>
            <a:p>
              <a:endParaRPr/>
            </a:p>
          </p:txBody>
        </p:sp>
      </p:grpSp>
      <p:sp>
        <p:nvSpPr>
          <p:cNvPr id="43" name="object 43"/>
          <p:cNvSpPr txBox="1"/>
          <p:nvPr/>
        </p:nvSpPr>
        <p:spPr>
          <a:xfrm>
            <a:off x="6379835" y="6093413"/>
            <a:ext cx="1259840" cy="846455"/>
          </a:xfrm>
          <a:prstGeom prst="rect">
            <a:avLst/>
          </a:prstGeom>
        </p:spPr>
        <p:txBody>
          <a:bodyPr vert="horz" wrap="square" lIns="0" tIns="26034" rIns="0" bIns="0" rtlCol="0">
            <a:spAutoFit/>
          </a:bodyPr>
          <a:lstStyle/>
          <a:p>
            <a:pPr marL="376555" marR="5080" indent="-364490">
              <a:lnSpc>
                <a:spcPts val="3229"/>
              </a:lnSpc>
              <a:spcBef>
                <a:spcPts val="204"/>
              </a:spcBef>
            </a:pPr>
            <a:r>
              <a:rPr sz="2700" spc="75" dirty="0">
                <a:latin typeface="Tahoma"/>
                <a:cs typeface="Tahoma"/>
              </a:rPr>
              <a:t>Feature </a:t>
            </a:r>
            <a:r>
              <a:rPr sz="2700" spc="-25" dirty="0">
                <a:latin typeface="Tahoma"/>
                <a:cs typeface="Tahoma"/>
              </a:rPr>
              <a:t>Set</a:t>
            </a:r>
            <a:endParaRPr sz="2700">
              <a:latin typeface="Tahoma"/>
              <a:cs typeface="Tahoma"/>
            </a:endParaRPr>
          </a:p>
        </p:txBody>
      </p:sp>
      <p:grpSp>
        <p:nvGrpSpPr>
          <p:cNvPr id="44" name="object 44"/>
          <p:cNvGrpSpPr/>
          <p:nvPr/>
        </p:nvGrpSpPr>
        <p:grpSpPr>
          <a:xfrm>
            <a:off x="6392079" y="3998218"/>
            <a:ext cx="8767445" cy="4982210"/>
            <a:chOff x="6392079" y="3998218"/>
            <a:chExt cx="8767445" cy="4982210"/>
          </a:xfrm>
        </p:grpSpPr>
        <p:pic>
          <p:nvPicPr>
            <p:cNvPr id="45" name="object 45"/>
            <p:cNvPicPr/>
            <p:nvPr/>
          </p:nvPicPr>
          <p:blipFill>
            <a:blip r:embed="rId3" cstate="print"/>
            <a:stretch>
              <a:fillRect/>
            </a:stretch>
          </p:blipFill>
          <p:spPr>
            <a:xfrm>
              <a:off x="6392079" y="5178127"/>
              <a:ext cx="1171574" cy="704849"/>
            </a:xfrm>
            <a:prstGeom prst="rect">
              <a:avLst/>
            </a:prstGeom>
          </p:spPr>
        </p:pic>
        <p:pic>
          <p:nvPicPr>
            <p:cNvPr id="46" name="object 46"/>
            <p:cNvPicPr/>
            <p:nvPr/>
          </p:nvPicPr>
          <p:blipFill>
            <a:blip r:embed="rId4" cstate="print"/>
            <a:stretch>
              <a:fillRect/>
            </a:stretch>
          </p:blipFill>
          <p:spPr>
            <a:xfrm>
              <a:off x="9577934" y="7534432"/>
              <a:ext cx="876299" cy="1088361"/>
            </a:xfrm>
            <a:prstGeom prst="rect">
              <a:avLst/>
            </a:prstGeom>
          </p:spPr>
        </p:pic>
        <p:pic>
          <p:nvPicPr>
            <p:cNvPr id="47" name="object 47"/>
            <p:cNvPicPr/>
            <p:nvPr/>
          </p:nvPicPr>
          <p:blipFill>
            <a:blip r:embed="rId5" cstate="print"/>
            <a:stretch>
              <a:fillRect/>
            </a:stretch>
          </p:blipFill>
          <p:spPr>
            <a:xfrm>
              <a:off x="9544211" y="4540252"/>
              <a:ext cx="885824" cy="590549"/>
            </a:xfrm>
            <a:prstGeom prst="rect">
              <a:avLst/>
            </a:prstGeom>
          </p:spPr>
        </p:pic>
        <p:pic>
          <p:nvPicPr>
            <p:cNvPr id="48" name="object 48"/>
            <p:cNvPicPr/>
            <p:nvPr/>
          </p:nvPicPr>
          <p:blipFill>
            <a:blip r:embed="rId6" cstate="print"/>
            <a:stretch>
              <a:fillRect/>
            </a:stretch>
          </p:blipFill>
          <p:spPr>
            <a:xfrm>
              <a:off x="10845903" y="7989726"/>
              <a:ext cx="1142999" cy="990599"/>
            </a:xfrm>
            <a:prstGeom prst="rect">
              <a:avLst/>
            </a:prstGeom>
          </p:spPr>
        </p:pic>
        <p:pic>
          <p:nvPicPr>
            <p:cNvPr id="49" name="object 49"/>
            <p:cNvPicPr/>
            <p:nvPr/>
          </p:nvPicPr>
          <p:blipFill>
            <a:blip r:embed="rId7" cstate="print"/>
            <a:stretch>
              <a:fillRect/>
            </a:stretch>
          </p:blipFill>
          <p:spPr>
            <a:xfrm>
              <a:off x="10845903" y="3998218"/>
              <a:ext cx="1076324" cy="761999"/>
            </a:xfrm>
            <a:prstGeom prst="rect">
              <a:avLst/>
            </a:prstGeom>
          </p:spPr>
        </p:pic>
        <p:sp>
          <p:nvSpPr>
            <p:cNvPr id="50" name="object 50"/>
            <p:cNvSpPr/>
            <p:nvPr/>
          </p:nvSpPr>
          <p:spPr>
            <a:xfrm>
              <a:off x="10379419" y="5583363"/>
              <a:ext cx="293370" cy="40005"/>
            </a:xfrm>
            <a:custGeom>
              <a:avLst/>
              <a:gdLst/>
              <a:ahLst/>
              <a:cxnLst/>
              <a:rect l="l" t="t" r="r" b="b"/>
              <a:pathLst>
                <a:path w="293370" h="40004">
                  <a:moveTo>
                    <a:pt x="0" y="0"/>
                  </a:moveTo>
                  <a:lnTo>
                    <a:pt x="293286" y="39672"/>
                  </a:lnTo>
                </a:path>
              </a:pathLst>
            </a:custGeom>
            <a:ln w="19050">
              <a:solidFill>
                <a:srgbClr val="000000"/>
              </a:solidFill>
            </a:ln>
          </p:spPr>
          <p:txBody>
            <a:bodyPr wrap="square" lIns="0" tIns="0" rIns="0" bIns="0" rtlCol="0"/>
            <a:lstStyle/>
            <a:p>
              <a:endParaRPr/>
            </a:p>
          </p:txBody>
        </p:sp>
        <p:sp>
          <p:nvSpPr>
            <p:cNvPr id="51" name="object 51"/>
            <p:cNvSpPr/>
            <p:nvPr/>
          </p:nvSpPr>
          <p:spPr>
            <a:xfrm>
              <a:off x="10635838" y="5590249"/>
              <a:ext cx="41910" cy="57150"/>
            </a:xfrm>
            <a:custGeom>
              <a:avLst/>
              <a:gdLst/>
              <a:ahLst/>
              <a:cxnLst/>
              <a:rect l="l" t="t" r="r" b="b"/>
              <a:pathLst>
                <a:path w="41909" h="57150">
                  <a:moveTo>
                    <a:pt x="7660" y="0"/>
                  </a:moveTo>
                  <a:lnTo>
                    <a:pt x="41586" y="33424"/>
                  </a:lnTo>
                  <a:lnTo>
                    <a:pt x="0" y="56634"/>
                  </a:lnTo>
                </a:path>
              </a:pathLst>
            </a:custGeom>
            <a:ln w="19050">
              <a:solidFill>
                <a:srgbClr val="000000"/>
              </a:solidFill>
            </a:ln>
          </p:spPr>
          <p:txBody>
            <a:bodyPr wrap="square" lIns="0" tIns="0" rIns="0" bIns="0" rtlCol="0"/>
            <a:lstStyle/>
            <a:p>
              <a:endParaRPr/>
            </a:p>
          </p:txBody>
        </p:sp>
        <p:sp>
          <p:nvSpPr>
            <p:cNvPr id="52" name="object 52"/>
            <p:cNvSpPr/>
            <p:nvPr/>
          </p:nvSpPr>
          <p:spPr>
            <a:xfrm>
              <a:off x="10411155" y="6937823"/>
              <a:ext cx="293370" cy="40005"/>
            </a:xfrm>
            <a:custGeom>
              <a:avLst/>
              <a:gdLst/>
              <a:ahLst/>
              <a:cxnLst/>
              <a:rect l="l" t="t" r="r" b="b"/>
              <a:pathLst>
                <a:path w="293370" h="40004">
                  <a:moveTo>
                    <a:pt x="0" y="0"/>
                  </a:moveTo>
                  <a:lnTo>
                    <a:pt x="293286" y="39672"/>
                  </a:lnTo>
                </a:path>
              </a:pathLst>
            </a:custGeom>
            <a:ln w="19050">
              <a:solidFill>
                <a:srgbClr val="000000"/>
              </a:solidFill>
            </a:ln>
          </p:spPr>
          <p:txBody>
            <a:bodyPr wrap="square" lIns="0" tIns="0" rIns="0" bIns="0" rtlCol="0"/>
            <a:lstStyle/>
            <a:p>
              <a:endParaRPr/>
            </a:p>
          </p:txBody>
        </p:sp>
        <p:sp>
          <p:nvSpPr>
            <p:cNvPr id="53" name="object 53"/>
            <p:cNvSpPr/>
            <p:nvPr/>
          </p:nvSpPr>
          <p:spPr>
            <a:xfrm>
              <a:off x="10667575" y="6944709"/>
              <a:ext cx="41910" cy="57150"/>
            </a:xfrm>
            <a:custGeom>
              <a:avLst/>
              <a:gdLst/>
              <a:ahLst/>
              <a:cxnLst/>
              <a:rect l="l" t="t" r="r" b="b"/>
              <a:pathLst>
                <a:path w="41909" h="57150">
                  <a:moveTo>
                    <a:pt x="7660" y="0"/>
                  </a:moveTo>
                  <a:lnTo>
                    <a:pt x="41586" y="33424"/>
                  </a:lnTo>
                  <a:lnTo>
                    <a:pt x="0" y="56634"/>
                  </a:lnTo>
                </a:path>
              </a:pathLst>
            </a:custGeom>
            <a:ln w="19050">
              <a:solidFill>
                <a:srgbClr val="000000"/>
              </a:solidFill>
            </a:ln>
          </p:spPr>
          <p:txBody>
            <a:bodyPr wrap="square" lIns="0" tIns="0" rIns="0" bIns="0" rtlCol="0"/>
            <a:lstStyle/>
            <a:p>
              <a:endParaRPr/>
            </a:p>
          </p:txBody>
        </p:sp>
        <p:sp>
          <p:nvSpPr>
            <p:cNvPr id="54" name="object 54"/>
            <p:cNvSpPr/>
            <p:nvPr/>
          </p:nvSpPr>
          <p:spPr>
            <a:xfrm>
              <a:off x="14359522" y="5463463"/>
              <a:ext cx="773430" cy="399415"/>
            </a:xfrm>
            <a:custGeom>
              <a:avLst/>
              <a:gdLst/>
              <a:ahLst/>
              <a:cxnLst/>
              <a:rect l="l" t="t" r="r" b="b"/>
              <a:pathLst>
                <a:path w="773430" h="399414">
                  <a:moveTo>
                    <a:pt x="773239" y="72859"/>
                  </a:moveTo>
                  <a:lnTo>
                    <a:pt x="767359" y="44399"/>
                  </a:lnTo>
                  <a:lnTo>
                    <a:pt x="751370" y="21247"/>
                  </a:lnTo>
                  <a:lnTo>
                    <a:pt x="727710" y="5689"/>
                  </a:lnTo>
                  <a:lnTo>
                    <a:pt x="698842" y="0"/>
                  </a:lnTo>
                  <a:lnTo>
                    <a:pt x="74383" y="0"/>
                  </a:lnTo>
                  <a:lnTo>
                    <a:pt x="45529" y="5689"/>
                  </a:lnTo>
                  <a:lnTo>
                    <a:pt x="21869" y="21247"/>
                  </a:lnTo>
                  <a:lnTo>
                    <a:pt x="5880" y="44399"/>
                  </a:lnTo>
                  <a:lnTo>
                    <a:pt x="0" y="72859"/>
                  </a:lnTo>
                  <a:lnTo>
                    <a:pt x="0" y="326326"/>
                  </a:lnTo>
                  <a:lnTo>
                    <a:pt x="5880" y="354799"/>
                  </a:lnTo>
                  <a:lnTo>
                    <a:pt x="21869" y="377964"/>
                  </a:lnTo>
                  <a:lnTo>
                    <a:pt x="45529" y="393534"/>
                  </a:lnTo>
                  <a:lnTo>
                    <a:pt x="74104" y="399186"/>
                  </a:lnTo>
                  <a:lnTo>
                    <a:pt x="74383" y="399186"/>
                  </a:lnTo>
                  <a:lnTo>
                    <a:pt x="698842" y="399186"/>
                  </a:lnTo>
                  <a:lnTo>
                    <a:pt x="727506" y="393534"/>
                  </a:lnTo>
                  <a:lnTo>
                    <a:pt x="727646" y="393534"/>
                  </a:lnTo>
                  <a:lnTo>
                    <a:pt x="733539" y="389661"/>
                  </a:lnTo>
                  <a:lnTo>
                    <a:pt x="767346" y="354799"/>
                  </a:lnTo>
                  <a:lnTo>
                    <a:pt x="773239" y="326326"/>
                  </a:lnTo>
                  <a:lnTo>
                    <a:pt x="773239" y="72859"/>
                  </a:lnTo>
                  <a:close/>
                </a:path>
              </a:pathLst>
            </a:custGeom>
            <a:solidFill>
              <a:srgbClr val="FF0000"/>
            </a:solidFill>
          </p:spPr>
          <p:txBody>
            <a:bodyPr wrap="square" lIns="0" tIns="0" rIns="0" bIns="0" rtlCol="0"/>
            <a:lstStyle/>
            <a:p>
              <a:endParaRPr/>
            </a:p>
          </p:txBody>
        </p:sp>
        <p:sp>
          <p:nvSpPr>
            <p:cNvPr id="55" name="object 55"/>
            <p:cNvSpPr/>
            <p:nvPr/>
          </p:nvSpPr>
          <p:spPr>
            <a:xfrm>
              <a:off x="14358061" y="7600009"/>
              <a:ext cx="801370" cy="399415"/>
            </a:xfrm>
            <a:custGeom>
              <a:avLst/>
              <a:gdLst/>
              <a:ahLst/>
              <a:cxnLst/>
              <a:rect l="l" t="t" r="r" b="b"/>
              <a:pathLst>
                <a:path w="801369" h="399415">
                  <a:moveTo>
                    <a:pt x="801052" y="72859"/>
                  </a:moveTo>
                  <a:lnTo>
                    <a:pt x="795172" y="44399"/>
                  </a:lnTo>
                  <a:lnTo>
                    <a:pt x="779170" y="21247"/>
                  </a:lnTo>
                  <a:lnTo>
                    <a:pt x="755484" y="5689"/>
                  </a:lnTo>
                  <a:lnTo>
                    <a:pt x="726567" y="0"/>
                  </a:lnTo>
                  <a:lnTo>
                    <a:pt x="74485" y="0"/>
                  </a:lnTo>
                  <a:lnTo>
                    <a:pt x="45567" y="5689"/>
                  </a:lnTo>
                  <a:lnTo>
                    <a:pt x="21882" y="21247"/>
                  </a:lnTo>
                  <a:lnTo>
                    <a:pt x="5880" y="44399"/>
                  </a:lnTo>
                  <a:lnTo>
                    <a:pt x="0" y="72859"/>
                  </a:lnTo>
                  <a:lnTo>
                    <a:pt x="0" y="326326"/>
                  </a:lnTo>
                  <a:lnTo>
                    <a:pt x="5880" y="354787"/>
                  </a:lnTo>
                  <a:lnTo>
                    <a:pt x="21882" y="377939"/>
                  </a:lnTo>
                  <a:lnTo>
                    <a:pt x="45567" y="393496"/>
                  </a:lnTo>
                  <a:lnTo>
                    <a:pt x="74193" y="399186"/>
                  </a:lnTo>
                  <a:lnTo>
                    <a:pt x="74472" y="399186"/>
                  </a:lnTo>
                  <a:lnTo>
                    <a:pt x="74485" y="389661"/>
                  </a:lnTo>
                  <a:lnTo>
                    <a:pt x="74485" y="399186"/>
                  </a:lnTo>
                  <a:lnTo>
                    <a:pt x="726567" y="399186"/>
                  </a:lnTo>
                  <a:lnTo>
                    <a:pt x="755484" y="393496"/>
                  </a:lnTo>
                  <a:lnTo>
                    <a:pt x="761314" y="389661"/>
                  </a:lnTo>
                  <a:lnTo>
                    <a:pt x="775817" y="380136"/>
                  </a:lnTo>
                  <a:lnTo>
                    <a:pt x="779170" y="377939"/>
                  </a:lnTo>
                  <a:lnTo>
                    <a:pt x="795172" y="354787"/>
                  </a:lnTo>
                  <a:lnTo>
                    <a:pt x="801052" y="326326"/>
                  </a:lnTo>
                  <a:lnTo>
                    <a:pt x="801052" y="72859"/>
                  </a:lnTo>
                  <a:close/>
                </a:path>
              </a:pathLst>
            </a:custGeom>
            <a:solidFill>
              <a:srgbClr val="00B04F"/>
            </a:solidFill>
          </p:spPr>
          <p:txBody>
            <a:bodyPr wrap="square" lIns="0" tIns="0" rIns="0" bIns="0" rtlCol="0"/>
            <a:lstStyle/>
            <a:p>
              <a:endParaRPr/>
            </a:p>
          </p:txBody>
        </p:sp>
      </p:grpSp>
      <p:pic>
        <p:nvPicPr>
          <p:cNvPr id="56" name="object 56"/>
          <p:cNvPicPr/>
          <p:nvPr/>
        </p:nvPicPr>
        <p:blipFill>
          <a:blip r:embed="rId8" cstate="print"/>
          <a:stretch>
            <a:fillRect/>
          </a:stretch>
        </p:blipFill>
        <p:spPr>
          <a:xfrm>
            <a:off x="3977641" y="204787"/>
            <a:ext cx="11439522" cy="15239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79417" y="1861258"/>
            <a:ext cx="14607940" cy="8425741"/>
          </a:xfrm>
          <a:prstGeom prst="rect">
            <a:avLst/>
          </a:prstGeom>
        </p:spPr>
      </p:pic>
      <p:sp>
        <p:nvSpPr>
          <p:cNvPr id="3" name="object 3"/>
          <p:cNvSpPr txBox="1">
            <a:spLocks noGrp="1"/>
          </p:cNvSpPr>
          <p:nvPr>
            <p:ph type="title"/>
          </p:nvPr>
        </p:nvSpPr>
        <p:spPr>
          <a:xfrm>
            <a:off x="3361739" y="2200397"/>
            <a:ext cx="8467090" cy="939800"/>
          </a:xfrm>
          <a:prstGeom prst="rect">
            <a:avLst/>
          </a:prstGeom>
        </p:spPr>
        <p:txBody>
          <a:bodyPr vert="horz" wrap="square" lIns="0" tIns="12700" rIns="0" bIns="0" rtlCol="0">
            <a:spAutoFit/>
          </a:bodyPr>
          <a:lstStyle/>
          <a:p>
            <a:pPr marL="12700">
              <a:lnSpc>
                <a:spcPct val="100000"/>
              </a:lnSpc>
              <a:spcBef>
                <a:spcPts val="100"/>
              </a:spcBef>
            </a:pPr>
            <a:r>
              <a:rPr sz="6000" spc="-780" dirty="0"/>
              <a:t>OVERALL</a:t>
            </a:r>
            <a:r>
              <a:rPr sz="6000" spc="-1315" dirty="0"/>
              <a:t> </a:t>
            </a:r>
            <a:r>
              <a:rPr sz="6000" spc="-940" dirty="0"/>
              <a:t>SYSTEM</a:t>
            </a:r>
            <a:r>
              <a:rPr sz="6000" spc="-1315" dirty="0"/>
              <a:t> </a:t>
            </a:r>
            <a:r>
              <a:rPr sz="6000" spc="-585" dirty="0"/>
              <a:t>FLOW</a:t>
            </a:r>
            <a:endParaRPr sz="6000"/>
          </a:p>
        </p:txBody>
      </p:sp>
      <p:pic>
        <p:nvPicPr>
          <p:cNvPr id="4" name="object 4"/>
          <p:cNvPicPr/>
          <p:nvPr/>
        </p:nvPicPr>
        <p:blipFill>
          <a:blip r:embed="rId3" cstate="print"/>
          <a:stretch>
            <a:fillRect/>
          </a:stretch>
        </p:blipFill>
        <p:spPr>
          <a:xfrm>
            <a:off x="3977641" y="204787"/>
            <a:ext cx="11439522" cy="15239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811" y="2333004"/>
            <a:ext cx="5864860" cy="939800"/>
          </a:xfrm>
          <a:prstGeom prst="rect">
            <a:avLst/>
          </a:prstGeom>
        </p:spPr>
        <p:txBody>
          <a:bodyPr vert="horz" wrap="square" lIns="0" tIns="12700" rIns="0" bIns="0" rtlCol="0">
            <a:spAutoFit/>
          </a:bodyPr>
          <a:lstStyle/>
          <a:p>
            <a:pPr marL="12700">
              <a:lnSpc>
                <a:spcPct val="100000"/>
              </a:lnSpc>
              <a:spcBef>
                <a:spcPts val="100"/>
              </a:spcBef>
            </a:pPr>
            <a:r>
              <a:rPr sz="6000" spc="-645" dirty="0"/>
              <a:t>METHODOLOGY</a:t>
            </a:r>
            <a:endParaRPr sz="6000"/>
          </a:p>
        </p:txBody>
      </p:sp>
      <p:pic>
        <p:nvPicPr>
          <p:cNvPr id="3" name="object 3"/>
          <p:cNvPicPr/>
          <p:nvPr/>
        </p:nvPicPr>
        <p:blipFill>
          <a:blip r:embed="rId2" cstate="print"/>
          <a:stretch>
            <a:fillRect/>
          </a:stretch>
        </p:blipFill>
        <p:spPr>
          <a:xfrm>
            <a:off x="1519061" y="5440855"/>
            <a:ext cx="104775" cy="104774"/>
          </a:xfrm>
          <a:prstGeom prst="rect">
            <a:avLst/>
          </a:prstGeom>
        </p:spPr>
      </p:pic>
      <p:pic>
        <p:nvPicPr>
          <p:cNvPr id="4" name="object 4"/>
          <p:cNvPicPr/>
          <p:nvPr/>
        </p:nvPicPr>
        <p:blipFill>
          <a:blip r:embed="rId2" cstate="print"/>
          <a:stretch>
            <a:fillRect/>
          </a:stretch>
        </p:blipFill>
        <p:spPr>
          <a:xfrm>
            <a:off x="1519061" y="6040930"/>
            <a:ext cx="104775" cy="104774"/>
          </a:xfrm>
          <a:prstGeom prst="rect">
            <a:avLst/>
          </a:prstGeom>
        </p:spPr>
      </p:pic>
      <p:sp>
        <p:nvSpPr>
          <p:cNvPr id="5" name="object 5"/>
          <p:cNvSpPr txBox="1"/>
          <p:nvPr/>
        </p:nvSpPr>
        <p:spPr>
          <a:xfrm>
            <a:off x="915811" y="3872436"/>
            <a:ext cx="12411075" cy="2435225"/>
          </a:xfrm>
          <a:prstGeom prst="rect">
            <a:avLst/>
          </a:prstGeom>
        </p:spPr>
        <p:txBody>
          <a:bodyPr vert="horz" wrap="square" lIns="0" tIns="12700" rIns="0" bIns="0" rtlCol="0">
            <a:spAutoFit/>
          </a:bodyPr>
          <a:lstStyle/>
          <a:p>
            <a:pPr marL="12700">
              <a:lnSpc>
                <a:spcPct val="100000"/>
              </a:lnSpc>
              <a:spcBef>
                <a:spcPts val="100"/>
              </a:spcBef>
            </a:pPr>
            <a:r>
              <a:rPr sz="4000" spc="204" dirty="0">
                <a:latin typeface="Tahoma"/>
                <a:cs typeface="Tahoma"/>
              </a:rPr>
              <a:t>Machine</a:t>
            </a:r>
            <a:r>
              <a:rPr sz="4000" spc="-610" dirty="0">
                <a:latin typeface="Tahoma"/>
                <a:cs typeface="Tahoma"/>
              </a:rPr>
              <a:t> </a:t>
            </a:r>
            <a:r>
              <a:rPr sz="4000" spc="175" dirty="0">
                <a:latin typeface="Tahoma"/>
                <a:cs typeface="Tahoma"/>
              </a:rPr>
              <a:t>learning</a:t>
            </a:r>
            <a:r>
              <a:rPr sz="4000" spc="-610" dirty="0">
                <a:latin typeface="Tahoma"/>
                <a:cs typeface="Tahoma"/>
              </a:rPr>
              <a:t> </a:t>
            </a:r>
            <a:r>
              <a:rPr sz="4000" spc="180" dirty="0">
                <a:latin typeface="Tahoma"/>
                <a:cs typeface="Tahoma"/>
              </a:rPr>
              <a:t>algorithms</a:t>
            </a:r>
            <a:r>
              <a:rPr sz="4000" spc="-610" dirty="0">
                <a:latin typeface="Tahoma"/>
                <a:cs typeface="Tahoma"/>
              </a:rPr>
              <a:t> </a:t>
            </a:r>
            <a:r>
              <a:rPr sz="4000" spc="185" dirty="0">
                <a:latin typeface="Tahoma"/>
                <a:cs typeface="Tahoma"/>
              </a:rPr>
              <a:t>required</a:t>
            </a:r>
            <a:r>
              <a:rPr sz="4000" spc="-605" dirty="0">
                <a:latin typeface="Tahoma"/>
                <a:cs typeface="Tahoma"/>
              </a:rPr>
              <a:t> </a:t>
            </a:r>
            <a:r>
              <a:rPr sz="4000" spc="170" dirty="0">
                <a:latin typeface="Tahoma"/>
                <a:cs typeface="Tahoma"/>
              </a:rPr>
              <a:t>for</a:t>
            </a:r>
            <a:r>
              <a:rPr sz="4000" spc="-610" dirty="0">
                <a:latin typeface="Tahoma"/>
                <a:cs typeface="Tahoma"/>
              </a:rPr>
              <a:t> </a:t>
            </a:r>
            <a:r>
              <a:rPr sz="4000" spc="140" dirty="0">
                <a:latin typeface="Tahoma"/>
                <a:cs typeface="Tahoma"/>
              </a:rPr>
              <a:t>this</a:t>
            </a:r>
            <a:r>
              <a:rPr sz="4000" spc="-610" dirty="0">
                <a:latin typeface="Tahoma"/>
                <a:cs typeface="Tahoma"/>
              </a:rPr>
              <a:t> </a:t>
            </a:r>
            <a:r>
              <a:rPr sz="4000" spc="110" dirty="0">
                <a:latin typeface="Tahoma"/>
                <a:cs typeface="Tahoma"/>
              </a:rPr>
              <a:t>project</a:t>
            </a:r>
            <a:endParaRPr sz="4000">
              <a:latin typeface="Tahoma"/>
              <a:cs typeface="Tahoma"/>
            </a:endParaRPr>
          </a:p>
          <a:p>
            <a:pPr marL="875665" marR="6978650" indent="78740">
              <a:lnSpc>
                <a:spcPts val="4730"/>
              </a:lnSpc>
              <a:spcBef>
                <a:spcPts val="4815"/>
              </a:spcBef>
            </a:pPr>
            <a:r>
              <a:rPr sz="4000" spc="195" dirty="0">
                <a:latin typeface="Tahoma"/>
                <a:cs typeface="Tahoma"/>
              </a:rPr>
              <a:t>Random</a:t>
            </a:r>
            <a:r>
              <a:rPr sz="4000" spc="-605" dirty="0">
                <a:latin typeface="Tahoma"/>
                <a:cs typeface="Tahoma"/>
              </a:rPr>
              <a:t> </a:t>
            </a:r>
            <a:r>
              <a:rPr sz="4000" spc="114" dirty="0">
                <a:latin typeface="Tahoma"/>
                <a:cs typeface="Tahoma"/>
              </a:rPr>
              <a:t>Forest </a:t>
            </a:r>
            <a:r>
              <a:rPr sz="4000" spc="130" dirty="0">
                <a:latin typeface="Tahoma"/>
                <a:cs typeface="Tahoma"/>
              </a:rPr>
              <a:t>Logistic</a:t>
            </a:r>
            <a:r>
              <a:rPr sz="4000" spc="-605" dirty="0">
                <a:latin typeface="Tahoma"/>
                <a:cs typeface="Tahoma"/>
              </a:rPr>
              <a:t> </a:t>
            </a:r>
            <a:r>
              <a:rPr sz="4000" spc="145" dirty="0">
                <a:latin typeface="Tahoma"/>
                <a:cs typeface="Tahoma"/>
              </a:rPr>
              <a:t>Regression</a:t>
            </a:r>
            <a:endParaRPr sz="4000">
              <a:latin typeface="Tahoma"/>
              <a:cs typeface="Tahoma"/>
            </a:endParaRPr>
          </a:p>
        </p:txBody>
      </p:sp>
      <p:pic>
        <p:nvPicPr>
          <p:cNvPr id="6" name="object 6"/>
          <p:cNvPicPr/>
          <p:nvPr/>
        </p:nvPicPr>
        <p:blipFill>
          <a:blip r:embed="rId3" cstate="print"/>
          <a:stretch>
            <a:fillRect/>
          </a:stretch>
        </p:blipFill>
        <p:spPr>
          <a:xfrm>
            <a:off x="3977641" y="204787"/>
            <a:ext cx="11439522" cy="15239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2366792"/>
            <a:ext cx="10942320" cy="939800"/>
          </a:xfrm>
          <a:prstGeom prst="rect">
            <a:avLst/>
          </a:prstGeom>
        </p:spPr>
        <p:txBody>
          <a:bodyPr vert="horz" wrap="square" lIns="0" tIns="12700" rIns="0" bIns="0" rtlCol="0">
            <a:spAutoFit/>
          </a:bodyPr>
          <a:lstStyle/>
          <a:p>
            <a:pPr marL="12700">
              <a:lnSpc>
                <a:spcPct val="100000"/>
              </a:lnSpc>
              <a:spcBef>
                <a:spcPts val="100"/>
              </a:spcBef>
              <a:tabLst>
                <a:tab pos="5204460" algn="l"/>
                <a:tab pos="5608955" algn="l"/>
                <a:tab pos="8785225" algn="l"/>
              </a:tabLst>
            </a:pPr>
            <a:r>
              <a:rPr sz="6000" b="1" spc="45" dirty="0">
                <a:latin typeface="Times New Roman"/>
                <a:cs typeface="Times New Roman"/>
              </a:rPr>
              <a:t>ALGORITHM</a:t>
            </a:r>
            <a:r>
              <a:rPr sz="6000" b="1" dirty="0">
                <a:latin typeface="Times New Roman"/>
                <a:cs typeface="Times New Roman"/>
              </a:rPr>
              <a:t>	</a:t>
            </a:r>
            <a:r>
              <a:rPr sz="6000" b="1" spc="-50" dirty="0">
                <a:latin typeface="Times New Roman"/>
                <a:cs typeface="Times New Roman"/>
              </a:rPr>
              <a:t>/</a:t>
            </a:r>
            <a:r>
              <a:rPr sz="6000" b="1" dirty="0">
                <a:latin typeface="Times New Roman"/>
                <a:cs typeface="Times New Roman"/>
              </a:rPr>
              <a:t>	</a:t>
            </a:r>
            <a:r>
              <a:rPr sz="6000" b="1" spc="120" dirty="0">
                <a:latin typeface="Times New Roman"/>
                <a:cs typeface="Times New Roman"/>
              </a:rPr>
              <a:t>MODEL</a:t>
            </a:r>
            <a:r>
              <a:rPr sz="6000" b="1" dirty="0">
                <a:latin typeface="Times New Roman"/>
                <a:cs typeface="Times New Roman"/>
              </a:rPr>
              <a:t>	</a:t>
            </a:r>
            <a:r>
              <a:rPr sz="6000" b="1" spc="175" dirty="0">
                <a:latin typeface="Times New Roman"/>
                <a:cs typeface="Times New Roman"/>
              </a:rPr>
              <a:t>USED</a:t>
            </a:r>
            <a:endParaRPr sz="6000">
              <a:latin typeface="Times New Roman"/>
              <a:cs typeface="Times New Roman"/>
            </a:endParaRPr>
          </a:p>
        </p:txBody>
      </p:sp>
      <p:pic>
        <p:nvPicPr>
          <p:cNvPr id="3" name="object 3"/>
          <p:cNvPicPr/>
          <p:nvPr/>
        </p:nvPicPr>
        <p:blipFill>
          <a:blip r:embed="rId2" cstate="print"/>
          <a:stretch>
            <a:fillRect/>
          </a:stretch>
        </p:blipFill>
        <p:spPr>
          <a:xfrm>
            <a:off x="590549" y="4420007"/>
            <a:ext cx="104775" cy="104774"/>
          </a:xfrm>
          <a:prstGeom prst="rect">
            <a:avLst/>
          </a:prstGeom>
        </p:spPr>
      </p:pic>
      <p:sp>
        <p:nvSpPr>
          <p:cNvPr id="4" name="object 4"/>
          <p:cNvSpPr txBox="1"/>
          <p:nvPr/>
        </p:nvSpPr>
        <p:spPr>
          <a:xfrm>
            <a:off x="850800" y="4051739"/>
            <a:ext cx="17314545" cy="4250055"/>
          </a:xfrm>
          <a:prstGeom prst="rect">
            <a:avLst/>
          </a:prstGeom>
        </p:spPr>
        <p:txBody>
          <a:bodyPr vert="horz" wrap="square" lIns="0" tIns="40005" rIns="0" bIns="0" rtlCol="0">
            <a:spAutoFit/>
          </a:bodyPr>
          <a:lstStyle/>
          <a:p>
            <a:pPr marL="12700" marR="1885950">
              <a:lnSpc>
                <a:spcPts val="4730"/>
              </a:lnSpc>
              <a:spcBef>
                <a:spcPts val="315"/>
              </a:spcBef>
            </a:pPr>
            <a:r>
              <a:rPr sz="4000" spc="195" dirty="0">
                <a:latin typeface="Tahoma"/>
                <a:cs typeface="Tahoma"/>
              </a:rPr>
              <a:t>Random</a:t>
            </a:r>
            <a:r>
              <a:rPr sz="4000" spc="-615" dirty="0">
                <a:latin typeface="Tahoma"/>
                <a:cs typeface="Tahoma"/>
              </a:rPr>
              <a:t> </a:t>
            </a:r>
            <a:r>
              <a:rPr sz="4000" spc="110" dirty="0">
                <a:latin typeface="Tahoma"/>
                <a:cs typeface="Tahoma"/>
              </a:rPr>
              <a:t>Forest</a:t>
            </a:r>
            <a:r>
              <a:rPr sz="4000" spc="-615" dirty="0">
                <a:latin typeface="Tahoma"/>
                <a:cs typeface="Tahoma"/>
              </a:rPr>
              <a:t> </a:t>
            </a:r>
            <a:r>
              <a:rPr sz="4000" spc="110" dirty="0">
                <a:latin typeface="Tahoma"/>
                <a:cs typeface="Tahoma"/>
              </a:rPr>
              <a:t>selects</a:t>
            </a:r>
            <a:r>
              <a:rPr sz="4000" spc="-615" dirty="0">
                <a:latin typeface="Tahoma"/>
                <a:cs typeface="Tahoma"/>
              </a:rPr>
              <a:t> </a:t>
            </a:r>
            <a:r>
              <a:rPr sz="4000" spc="215" dirty="0">
                <a:latin typeface="Tahoma"/>
                <a:cs typeface="Tahoma"/>
              </a:rPr>
              <a:t>random</a:t>
            </a:r>
            <a:r>
              <a:rPr sz="4000" spc="-615" dirty="0">
                <a:latin typeface="Tahoma"/>
                <a:cs typeface="Tahoma"/>
              </a:rPr>
              <a:t> </a:t>
            </a:r>
            <a:r>
              <a:rPr sz="4000" spc="130" dirty="0">
                <a:latin typeface="Tahoma"/>
                <a:cs typeface="Tahoma"/>
              </a:rPr>
              <a:t>features</a:t>
            </a:r>
            <a:r>
              <a:rPr sz="4000" spc="-610" dirty="0">
                <a:latin typeface="Tahoma"/>
                <a:cs typeface="Tahoma"/>
              </a:rPr>
              <a:t> </a:t>
            </a:r>
            <a:r>
              <a:rPr sz="4000" spc="200" dirty="0">
                <a:latin typeface="Tahoma"/>
                <a:cs typeface="Tahoma"/>
              </a:rPr>
              <a:t>and</a:t>
            </a:r>
            <a:r>
              <a:rPr sz="4000" spc="-615" dirty="0">
                <a:latin typeface="Tahoma"/>
                <a:cs typeface="Tahoma"/>
              </a:rPr>
              <a:t> </a:t>
            </a:r>
            <a:r>
              <a:rPr sz="4000" spc="175" dirty="0">
                <a:latin typeface="Tahoma"/>
                <a:cs typeface="Tahoma"/>
              </a:rPr>
              <a:t>samples</a:t>
            </a:r>
            <a:r>
              <a:rPr sz="4000" spc="-615" dirty="0">
                <a:latin typeface="Tahoma"/>
                <a:cs typeface="Tahoma"/>
              </a:rPr>
              <a:t> </a:t>
            </a:r>
            <a:r>
              <a:rPr sz="4000" spc="130" dirty="0">
                <a:latin typeface="Tahoma"/>
                <a:cs typeface="Tahoma"/>
              </a:rPr>
              <a:t>rows</a:t>
            </a:r>
            <a:r>
              <a:rPr sz="4000" spc="-615" dirty="0">
                <a:latin typeface="Tahoma"/>
                <a:cs typeface="Tahoma"/>
              </a:rPr>
              <a:t> </a:t>
            </a:r>
            <a:r>
              <a:rPr sz="4000" spc="165" dirty="0">
                <a:latin typeface="Tahoma"/>
                <a:cs typeface="Tahoma"/>
              </a:rPr>
              <a:t>to</a:t>
            </a:r>
            <a:r>
              <a:rPr sz="4000" spc="-610" dirty="0">
                <a:latin typeface="Tahoma"/>
                <a:cs typeface="Tahoma"/>
              </a:rPr>
              <a:t> </a:t>
            </a:r>
            <a:r>
              <a:rPr sz="4000" spc="180" dirty="0">
                <a:latin typeface="Tahoma"/>
                <a:cs typeface="Tahoma"/>
              </a:rPr>
              <a:t>build </a:t>
            </a:r>
            <a:r>
              <a:rPr sz="4000" spc="175" dirty="0">
                <a:latin typeface="Tahoma"/>
                <a:cs typeface="Tahoma"/>
              </a:rPr>
              <a:t>multiple</a:t>
            </a:r>
            <a:r>
              <a:rPr sz="4000" spc="-600" dirty="0">
                <a:latin typeface="Tahoma"/>
                <a:cs typeface="Tahoma"/>
              </a:rPr>
              <a:t> </a:t>
            </a:r>
            <a:r>
              <a:rPr sz="4000" spc="155" dirty="0">
                <a:latin typeface="Tahoma"/>
                <a:cs typeface="Tahoma"/>
              </a:rPr>
              <a:t>decision</a:t>
            </a:r>
            <a:r>
              <a:rPr sz="4000" spc="-600" dirty="0">
                <a:latin typeface="Tahoma"/>
                <a:cs typeface="Tahoma"/>
              </a:rPr>
              <a:t> </a:t>
            </a:r>
            <a:r>
              <a:rPr sz="4000" spc="110" dirty="0">
                <a:latin typeface="Tahoma"/>
                <a:cs typeface="Tahoma"/>
              </a:rPr>
              <a:t>trees</a:t>
            </a:r>
            <a:r>
              <a:rPr sz="4550" spc="110" dirty="0">
                <a:latin typeface="Verdana"/>
                <a:cs typeface="Verdana"/>
              </a:rPr>
              <a:t>.</a:t>
            </a:r>
            <a:endParaRPr sz="4550">
              <a:latin typeface="Verdana"/>
              <a:cs typeface="Verdana"/>
            </a:endParaRPr>
          </a:p>
          <a:p>
            <a:pPr marL="12700">
              <a:lnSpc>
                <a:spcPts val="4315"/>
              </a:lnSpc>
            </a:pPr>
            <a:r>
              <a:rPr sz="4000" spc="85" dirty="0">
                <a:latin typeface="Tahoma"/>
                <a:cs typeface="Tahoma"/>
              </a:rPr>
              <a:t>The</a:t>
            </a:r>
            <a:r>
              <a:rPr sz="4000" spc="-620" dirty="0">
                <a:latin typeface="Tahoma"/>
                <a:cs typeface="Tahoma"/>
              </a:rPr>
              <a:t> </a:t>
            </a:r>
            <a:r>
              <a:rPr sz="4000" spc="235" dirty="0">
                <a:latin typeface="Tahoma"/>
                <a:cs typeface="Tahoma"/>
              </a:rPr>
              <a:t>number</a:t>
            </a:r>
            <a:r>
              <a:rPr sz="4000" spc="-620" dirty="0">
                <a:latin typeface="Tahoma"/>
                <a:cs typeface="Tahoma"/>
              </a:rPr>
              <a:t> </a:t>
            </a:r>
            <a:r>
              <a:rPr sz="4000" spc="160" dirty="0">
                <a:latin typeface="Tahoma"/>
                <a:cs typeface="Tahoma"/>
              </a:rPr>
              <a:t>of</a:t>
            </a:r>
            <a:r>
              <a:rPr sz="4000" spc="-620" dirty="0">
                <a:latin typeface="Tahoma"/>
                <a:cs typeface="Tahoma"/>
              </a:rPr>
              <a:t> </a:t>
            </a:r>
            <a:r>
              <a:rPr sz="4000" spc="120" dirty="0">
                <a:latin typeface="Tahoma"/>
                <a:cs typeface="Tahoma"/>
              </a:rPr>
              <a:t>trees</a:t>
            </a:r>
            <a:r>
              <a:rPr sz="4000" spc="-620" dirty="0">
                <a:latin typeface="Tahoma"/>
                <a:cs typeface="Tahoma"/>
              </a:rPr>
              <a:t> </a:t>
            </a:r>
            <a:r>
              <a:rPr sz="4000" spc="120" dirty="0">
                <a:latin typeface="Tahoma"/>
                <a:cs typeface="Tahoma"/>
              </a:rPr>
              <a:t>is</a:t>
            </a:r>
            <a:r>
              <a:rPr sz="4000" spc="-620" dirty="0">
                <a:latin typeface="Tahoma"/>
                <a:cs typeface="Tahoma"/>
              </a:rPr>
              <a:t> </a:t>
            </a:r>
            <a:r>
              <a:rPr sz="4000" spc="114" dirty="0">
                <a:latin typeface="Tahoma"/>
                <a:cs typeface="Tahoma"/>
              </a:rPr>
              <a:t>set</a:t>
            </a:r>
            <a:r>
              <a:rPr sz="4000" spc="-620" dirty="0">
                <a:latin typeface="Tahoma"/>
                <a:cs typeface="Tahoma"/>
              </a:rPr>
              <a:t> </a:t>
            </a:r>
            <a:r>
              <a:rPr sz="4000" spc="190" dirty="0">
                <a:latin typeface="Tahoma"/>
                <a:cs typeface="Tahoma"/>
              </a:rPr>
              <a:t>using</a:t>
            </a:r>
            <a:r>
              <a:rPr sz="4000" spc="-620" dirty="0">
                <a:latin typeface="Tahoma"/>
                <a:cs typeface="Tahoma"/>
              </a:rPr>
              <a:t> </a:t>
            </a:r>
            <a:r>
              <a:rPr sz="4000" spc="170" dirty="0">
                <a:latin typeface="Tahoma"/>
                <a:cs typeface="Tahoma"/>
              </a:rPr>
              <a:t>hyperparameter</a:t>
            </a:r>
            <a:r>
              <a:rPr sz="4000" spc="-620" dirty="0">
                <a:latin typeface="Tahoma"/>
                <a:cs typeface="Tahoma"/>
              </a:rPr>
              <a:t> </a:t>
            </a:r>
            <a:r>
              <a:rPr sz="4000" spc="175" dirty="0">
                <a:latin typeface="Tahoma"/>
                <a:cs typeface="Tahoma"/>
              </a:rPr>
              <a:t>tuning</a:t>
            </a:r>
            <a:r>
              <a:rPr sz="4550" spc="175" dirty="0">
                <a:latin typeface="Verdana"/>
                <a:cs typeface="Verdana"/>
              </a:rPr>
              <a:t>.</a:t>
            </a:r>
            <a:endParaRPr sz="4550">
              <a:latin typeface="Verdana"/>
              <a:cs typeface="Verdana"/>
            </a:endParaRPr>
          </a:p>
          <a:p>
            <a:pPr marL="12700" marR="916305">
              <a:lnSpc>
                <a:spcPts val="4730"/>
              </a:lnSpc>
              <a:spcBef>
                <a:spcPts val="400"/>
              </a:spcBef>
            </a:pPr>
            <a:r>
              <a:rPr sz="4000" spc="135" dirty="0">
                <a:latin typeface="Tahoma"/>
                <a:cs typeface="Tahoma"/>
              </a:rPr>
              <a:t>For</a:t>
            </a:r>
            <a:r>
              <a:rPr sz="4000" spc="-620" dirty="0">
                <a:latin typeface="Tahoma"/>
                <a:cs typeface="Tahoma"/>
              </a:rPr>
              <a:t> </a:t>
            </a:r>
            <a:r>
              <a:rPr sz="4000" spc="120" dirty="0">
                <a:latin typeface="Tahoma"/>
                <a:cs typeface="Tahoma"/>
              </a:rPr>
              <a:t>classification</a:t>
            </a:r>
            <a:r>
              <a:rPr sz="4550" spc="120" dirty="0">
                <a:latin typeface="Verdana"/>
                <a:cs typeface="Verdana"/>
              </a:rPr>
              <a:t>,</a:t>
            </a:r>
            <a:r>
              <a:rPr sz="4550" spc="-965" dirty="0">
                <a:latin typeface="Verdana"/>
                <a:cs typeface="Verdana"/>
              </a:rPr>
              <a:t> </a:t>
            </a:r>
            <a:r>
              <a:rPr sz="4000" spc="155" dirty="0">
                <a:latin typeface="Tahoma"/>
                <a:cs typeface="Tahoma"/>
              </a:rPr>
              <a:t>the</a:t>
            </a:r>
            <a:r>
              <a:rPr sz="4000" spc="-620" dirty="0">
                <a:latin typeface="Tahoma"/>
                <a:cs typeface="Tahoma"/>
              </a:rPr>
              <a:t> </a:t>
            </a:r>
            <a:r>
              <a:rPr sz="4000" spc="135" dirty="0">
                <a:latin typeface="Tahoma"/>
                <a:cs typeface="Tahoma"/>
              </a:rPr>
              <a:t>final</a:t>
            </a:r>
            <a:r>
              <a:rPr sz="4000" spc="-615" dirty="0">
                <a:latin typeface="Tahoma"/>
                <a:cs typeface="Tahoma"/>
              </a:rPr>
              <a:t> </a:t>
            </a:r>
            <a:r>
              <a:rPr sz="4000" spc="185" dirty="0">
                <a:latin typeface="Tahoma"/>
                <a:cs typeface="Tahoma"/>
              </a:rPr>
              <a:t>output</a:t>
            </a:r>
            <a:r>
              <a:rPr sz="4000" spc="-620" dirty="0">
                <a:latin typeface="Tahoma"/>
                <a:cs typeface="Tahoma"/>
              </a:rPr>
              <a:t> </a:t>
            </a:r>
            <a:r>
              <a:rPr sz="4000" spc="120" dirty="0">
                <a:latin typeface="Tahoma"/>
                <a:cs typeface="Tahoma"/>
              </a:rPr>
              <a:t>is</a:t>
            </a:r>
            <a:r>
              <a:rPr sz="4000" spc="-615" dirty="0">
                <a:latin typeface="Tahoma"/>
                <a:cs typeface="Tahoma"/>
              </a:rPr>
              <a:t> </a:t>
            </a:r>
            <a:r>
              <a:rPr sz="4000" spc="170" dirty="0">
                <a:latin typeface="Tahoma"/>
                <a:cs typeface="Tahoma"/>
              </a:rPr>
              <a:t>based</a:t>
            </a:r>
            <a:r>
              <a:rPr sz="4000" spc="-620" dirty="0">
                <a:latin typeface="Tahoma"/>
                <a:cs typeface="Tahoma"/>
              </a:rPr>
              <a:t> </a:t>
            </a:r>
            <a:r>
              <a:rPr sz="4000" spc="235" dirty="0">
                <a:latin typeface="Tahoma"/>
                <a:cs typeface="Tahoma"/>
              </a:rPr>
              <a:t>on</a:t>
            </a:r>
            <a:r>
              <a:rPr sz="4000" spc="-615" dirty="0">
                <a:latin typeface="Tahoma"/>
                <a:cs typeface="Tahoma"/>
              </a:rPr>
              <a:t> </a:t>
            </a:r>
            <a:r>
              <a:rPr sz="4000" spc="160" dirty="0">
                <a:latin typeface="Tahoma"/>
                <a:cs typeface="Tahoma"/>
              </a:rPr>
              <a:t>the</a:t>
            </a:r>
            <a:r>
              <a:rPr sz="4000" spc="-620" dirty="0">
                <a:latin typeface="Tahoma"/>
                <a:cs typeface="Tahoma"/>
              </a:rPr>
              <a:t> </a:t>
            </a:r>
            <a:r>
              <a:rPr sz="4000" spc="130" dirty="0">
                <a:latin typeface="Tahoma"/>
                <a:cs typeface="Tahoma"/>
              </a:rPr>
              <a:t>majority</a:t>
            </a:r>
            <a:r>
              <a:rPr sz="4000" spc="-615" dirty="0">
                <a:latin typeface="Tahoma"/>
                <a:cs typeface="Tahoma"/>
              </a:rPr>
              <a:t> </a:t>
            </a:r>
            <a:r>
              <a:rPr sz="4000" spc="125" dirty="0">
                <a:latin typeface="Tahoma"/>
                <a:cs typeface="Tahoma"/>
              </a:rPr>
              <a:t>vote</a:t>
            </a:r>
            <a:r>
              <a:rPr sz="4000" spc="-620" dirty="0">
                <a:latin typeface="Tahoma"/>
                <a:cs typeface="Tahoma"/>
              </a:rPr>
              <a:t> </a:t>
            </a:r>
            <a:r>
              <a:rPr sz="4000" spc="200" dirty="0">
                <a:latin typeface="Tahoma"/>
                <a:cs typeface="Tahoma"/>
              </a:rPr>
              <a:t>from</a:t>
            </a:r>
            <a:r>
              <a:rPr sz="4000" spc="-615" dirty="0">
                <a:latin typeface="Tahoma"/>
                <a:cs typeface="Tahoma"/>
              </a:rPr>
              <a:t> </a:t>
            </a:r>
            <a:r>
              <a:rPr sz="4000" spc="90" dirty="0">
                <a:latin typeface="Tahoma"/>
                <a:cs typeface="Tahoma"/>
              </a:rPr>
              <a:t>all </a:t>
            </a:r>
            <a:r>
              <a:rPr sz="4000" spc="110" dirty="0">
                <a:latin typeface="Tahoma"/>
                <a:cs typeface="Tahoma"/>
              </a:rPr>
              <a:t>trees</a:t>
            </a:r>
            <a:r>
              <a:rPr sz="4550" spc="110" dirty="0">
                <a:latin typeface="Verdana"/>
                <a:cs typeface="Verdana"/>
              </a:rPr>
              <a:t>.</a:t>
            </a:r>
            <a:endParaRPr sz="4550">
              <a:latin typeface="Verdana"/>
              <a:cs typeface="Verdana"/>
            </a:endParaRPr>
          </a:p>
          <a:p>
            <a:pPr marL="12700">
              <a:lnSpc>
                <a:spcPts val="4315"/>
              </a:lnSpc>
            </a:pPr>
            <a:r>
              <a:rPr sz="4000" spc="-30" dirty="0">
                <a:latin typeface="Tahoma"/>
                <a:cs typeface="Tahoma"/>
              </a:rPr>
              <a:t>It</a:t>
            </a:r>
            <a:r>
              <a:rPr sz="4000" spc="-600" dirty="0">
                <a:latin typeface="Tahoma"/>
                <a:cs typeface="Tahoma"/>
              </a:rPr>
              <a:t> </a:t>
            </a:r>
            <a:r>
              <a:rPr sz="4000" spc="120" dirty="0">
                <a:latin typeface="Tahoma"/>
                <a:cs typeface="Tahoma"/>
              </a:rPr>
              <a:t>is</a:t>
            </a:r>
            <a:r>
              <a:rPr sz="4000" spc="-600" dirty="0">
                <a:latin typeface="Tahoma"/>
                <a:cs typeface="Tahoma"/>
              </a:rPr>
              <a:t> </a:t>
            </a:r>
            <a:r>
              <a:rPr sz="4000" spc="125" dirty="0">
                <a:latin typeface="Tahoma"/>
                <a:cs typeface="Tahoma"/>
              </a:rPr>
              <a:t>a</a:t>
            </a:r>
            <a:r>
              <a:rPr sz="4000" spc="-600" dirty="0">
                <a:latin typeface="Tahoma"/>
                <a:cs typeface="Tahoma"/>
              </a:rPr>
              <a:t> </a:t>
            </a:r>
            <a:r>
              <a:rPr sz="4000" spc="130" dirty="0">
                <a:latin typeface="Tahoma"/>
                <a:cs typeface="Tahoma"/>
              </a:rPr>
              <a:t>widely</a:t>
            </a:r>
            <a:r>
              <a:rPr sz="4000" spc="-600" dirty="0">
                <a:latin typeface="Tahoma"/>
                <a:cs typeface="Tahoma"/>
              </a:rPr>
              <a:t> </a:t>
            </a:r>
            <a:r>
              <a:rPr sz="4000" spc="185" dirty="0">
                <a:latin typeface="Tahoma"/>
                <a:cs typeface="Tahoma"/>
              </a:rPr>
              <a:t>used</a:t>
            </a:r>
            <a:r>
              <a:rPr sz="4000" spc="-600" dirty="0">
                <a:latin typeface="Tahoma"/>
                <a:cs typeface="Tahoma"/>
              </a:rPr>
              <a:t> </a:t>
            </a:r>
            <a:r>
              <a:rPr sz="4000" spc="200" dirty="0">
                <a:latin typeface="Tahoma"/>
                <a:cs typeface="Tahoma"/>
              </a:rPr>
              <a:t>and</a:t>
            </a:r>
            <a:r>
              <a:rPr sz="4000" spc="-600" dirty="0">
                <a:latin typeface="Tahoma"/>
                <a:cs typeface="Tahoma"/>
              </a:rPr>
              <a:t> </a:t>
            </a:r>
            <a:r>
              <a:rPr sz="4000" spc="95" dirty="0">
                <a:latin typeface="Tahoma"/>
                <a:cs typeface="Tahoma"/>
              </a:rPr>
              <a:t>effective</a:t>
            </a:r>
            <a:r>
              <a:rPr sz="4000" spc="-600" dirty="0">
                <a:latin typeface="Tahoma"/>
                <a:cs typeface="Tahoma"/>
              </a:rPr>
              <a:t> </a:t>
            </a:r>
            <a:r>
              <a:rPr sz="4000" spc="185" dirty="0">
                <a:latin typeface="Tahoma"/>
                <a:cs typeface="Tahoma"/>
              </a:rPr>
              <a:t>algorithm</a:t>
            </a:r>
            <a:r>
              <a:rPr sz="4550" spc="185" dirty="0">
                <a:latin typeface="Verdana"/>
                <a:cs typeface="Verdana"/>
              </a:rPr>
              <a:t>,</a:t>
            </a:r>
            <a:r>
              <a:rPr sz="4550" spc="-950" dirty="0">
                <a:latin typeface="Verdana"/>
                <a:cs typeface="Verdana"/>
              </a:rPr>
              <a:t> </a:t>
            </a:r>
            <a:r>
              <a:rPr sz="4000" spc="204" dirty="0">
                <a:latin typeface="Tahoma"/>
                <a:cs typeface="Tahoma"/>
              </a:rPr>
              <a:t>commonly</a:t>
            </a:r>
            <a:r>
              <a:rPr sz="4000" spc="-600" dirty="0">
                <a:latin typeface="Tahoma"/>
                <a:cs typeface="Tahoma"/>
              </a:rPr>
              <a:t> </a:t>
            </a:r>
            <a:r>
              <a:rPr sz="4000" spc="170" dirty="0">
                <a:latin typeface="Tahoma"/>
                <a:cs typeface="Tahoma"/>
              </a:rPr>
              <a:t>applied</a:t>
            </a:r>
            <a:r>
              <a:rPr sz="4000" spc="-600" dirty="0">
                <a:latin typeface="Tahoma"/>
                <a:cs typeface="Tahoma"/>
              </a:rPr>
              <a:t> </a:t>
            </a:r>
            <a:r>
              <a:rPr sz="4000" spc="180" dirty="0">
                <a:latin typeface="Tahoma"/>
                <a:cs typeface="Tahoma"/>
              </a:rPr>
              <a:t>in</a:t>
            </a:r>
            <a:r>
              <a:rPr sz="4000" spc="-600" dirty="0">
                <a:latin typeface="Tahoma"/>
                <a:cs typeface="Tahoma"/>
              </a:rPr>
              <a:t> </a:t>
            </a:r>
            <a:r>
              <a:rPr sz="4000" dirty="0">
                <a:latin typeface="Tahoma"/>
                <a:cs typeface="Tahoma"/>
              </a:rPr>
              <a:t>real</a:t>
            </a:r>
            <a:r>
              <a:rPr sz="4550" dirty="0">
                <a:latin typeface="Verdana"/>
                <a:cs typeface="Verdana"/>
              </a:rPr>
              <a:t>-</a:t>
            </a:r>
            <a:r>
              <a:rPr sz="4000" spc="165" dirty="0">
                <a:latin typeface="Tahoma"/>
                <a:cs typeface="Tahoma"/>
              </a:rPr>
              <a:t>world</a:t>
            </a:r>
            <a:endParaRPr sz="4000">
              <a:latin typeface="Tahoma"/>
              <a:cs typeface="Tahoma"/>
            </a:endParaRPr>
          </a:p>
          <a:p>
            <a:pPr marL="12700">
              <a:lnSpc>
                <a:spcPts val="5090"/>
              </a:lnSpc>
            </a:pPr>
            <a:r>
              <a:rPr sz="4000" spc="150" dirty="0">
                <a:latin typeface="Tahoma"/>
                <a:cs typeface="Tahoma"/>
              </a:rPr>
              <a:t>applications</a:t>
            </a:r>
            <a:r>
              <a:rPr sz="4000" spc="-620" dirty="0">
                <a:latin typeface="Tahoma"/>
                <a:cs typeface="Tahoma"/>
              </a:rPr>
              <a:t> </a:t>
            </a:r>
            <a:r>
              <a:rPr sz="4000" spc="200" dirty="0">
                <a:latin typeface="Tahoma"/>
                <a:cs typeface="Tahoma"/>
              </a:rPr>
              <a:t>and</a:t>
            </a:r>
            <a:r>
              <a:rPr sz="4000" spc="-620" dirty="0">
                <a:latin typeface="Tahoma"/>
                <a:cs typeface="Tahoma"/>
              </a:rPr>
              <a:t> </a:t>
            </a:r>
            <a:r>
              <a:rPr sz="4000" spc="160" dirty="0">
                <a:latin typeface="Tahoma"/>
                <a:cs typeface="Tahoma"/>
              </a:rPr>
              <a:t>Kaggle</a:t>
            </a:r>
            <a:r>
              <a:rPr sz="4000" spc="-620" dirty="0">
                <a:latin typeface="Tahoma"/>
                <a:cs typeface="Tahoma"/>
              </a:rPr>
              <a:t> </a:t>
            </a:r>
            <a:r>
              <a:rPr sz="4000" spc="155" dirty="0">
                <a:latin typeface="Tahoma"/>
                <a:cs typeface="Tahoma"/>
              </a:rPr>
              <a:t>competitions</a:t>
            </a:r>
            <a:r>
              <a:rPr sz="4550" spc="155" dirty="0">
                <a:latin typeface="Verdana"/>
                <a:cs typeface="Verdana"/>
              </a:rPr>
              <a:t>.</a:t>
            </a:r>
            <a:endParaRPr sz="4550">
              <a:latin typeface="Verdana"/>
              <a:cs typeface="Verdana"/>
            </a:endParaRPr>
          </a:p>
        </p:txBody>
      </p:sp>
      <p:pic>
        <p:nvPicPr>
          <p:cNvPr id="5" name="object 5"/>
          <p:cNvPicPr/>
          <p:nvPr/>
        </p:nvPicPr>
        <p:blipFill>
          <a:blip r:embed="rId2" cstate="print"/>
          <a:stretch>
            <a:fillRect/>
          </a:stretch>
        </p:blipFill>
        <p:spPr>
          <a:xfrm>
            <a:off x="590549" y="5620157"/>
            <a:ext cx="104775" cy="104774"/>
          </a:xfrm>
          <a:prstGeom prst="rect">
            <a:avLst/>
          </a:prstGeom>
        </p:spPr>
      </p:pic>
      <p:pic>
        <p:nvPicPr>
          <p:cNvPr id="6" name="object 6"/>
          <p:cNvPicPr/>
          <p:nvPr/>
        </p:nvPicPr>
        <p:blipFill>
          <a:blip r:embed="rId2" cstate="print"/>
          <a:stretch>
            <a:fillRect/>
          </a:stretch>
        </p:blipFill>
        <p:spPr>
          <a:xfrm>
            <a:off x="590549" y="6220231"/>
            <a:ext cx="104775" cy="104774"/>
          </a:xfrm>
          <a:prstGeom prst="rect">
            <a:avLst/>
          </a:prstGeom>
        </p:spPr>
      </p:pic>
      <p:pic>
        <p:nvPicPr>
          <p:cNvPr id="7" name="object 7"/>
          <p:cNvPicPr/>
          <p:nvPr/>
        </p:nvPicPr>
        <p:blipFill>
          <a:blip r:embed="rId2" cstate="print"/>
          <a:stretch>
            <a:fillRect/>
          </a:stretch>
        </p:blipFill>
        <p:spPr>
          <a:xfrm>
            <a:off x="590549" y="7420381"/>
            <a:ext cx="104775" cy="104774"/>
          </a:xfrm>
          <a:prstGeom prst="rect">
            <a:avLst/>
          </a:prstGeom>
        </p:spPr>
      </p:pic>
      <p:pic>
        <p:nvPicPr>
          <p:cNvPr id="8" name="object 8"/>
          <p:cNvPicPr/>
          <p:nvPr/>
        </p:nvPicPr>
        <p:blipFill>
          <a:blip r:embed="rId3" cstate="print"/>
          <a:stretch>
            <a:fillRect/>
          </a:stretch>
        </p:blipFill>
        <p:spPr>
          <a:xfrm>
            <a:off x="3977641" y="204787"/>
            <a:ext cx="11439522" cy="152399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2530429"/>
            <a:ext cx="10942320" cy="939800"/>
          </a:xfrm>
          <a:prstGeom prst="rect">
            <a:avLst/>
          </a:prstGeom>
        </p:spPr>
        <p:txBody>
          <a:bodyPr vert="horz" wrap="square" lIns="0" tIns="12700" rIns="0" bIns="0" rtlCol="0">
            <a:spAutoFit/>
          </a:bodyPr>
          <a:lstStyle/>
          <a:p>
            <a:pPr marL="12700">
              <a:lnSpc>
                <a:spcPct val="100000"/>
              </a:lnSpc>
              <a:spcBef>
                <a:spcPts val="100"/>
              </a:spcBef>
              <a:tabLst>
                <a:tab pos="5204460" algn="l"/>
                <a:tab pos="5608955" algn="l"/>
                <a:tab pos="8785225" algn="l"/>
              </a:tabLst>
            </a:pPr>
            <a:r>
              <a:rPr sz="6000" b="1" spc="45" dirty="0">
                <a:latin typeface="Times New Roman"/>
                <a:cs typeface="Times New Roman"/>
              </a:rPr>
              <a:t>ALGORITHM</a:t>
            </a:r>
            <a:r>
              <a:rPr sz="6000" b="1" dirty="0">
                <a:latin typeface="Times New Roman"/>
                <a:cs typeface="Times New Roman"/>
              </a:rPr>
              <a:t>	</a:t>
            </a:r>
            <a:r>
              <a:rPr sz="6000" b="1" spc="-50" dirty="0">
                <a:latin typeface="Times New Roman"/>
                <a:cs typeface="Times New Roman"/>
              </a:rPr>
              <a:t>/</a:t>
            </a:r>
            <a:r>
              <a:rPr sz="6000" b="1" dirty="0">
                <a:latin typeface="Times New Roman"/>
                <a:cs typeface="Times New Roman"/>
              </a:rPr>
              <a:t>	</a:t>
            </a:r>
            <a:r>
              <a:rPr sz="6000" b="1" spc="120" dirty="0">
                <a:latin typeface="Times New Roman"/>
                <a:cs typeface="Times New Roman"/>
              </a:rPr>
              <a:t>MODEL</a:t>
            </a:r>
            <a:r>
              <a:rPr sz="6000" b="1" dirty="0">
                <a:latin typeface="Times New Roman"/>
                <a:cs typeface="Times New Roman"/>
              </a:rPr>
              <a:t>	</a:t>
            </a:r>
            <a:r>
              <a:rPr sz="6000" b="1" spc="175" dirty="0">
                <a:latin typeface="Times New Roman"/>
                <a:cs typeface="Times New Roman"/>
              </a:rPr>
              <a:t>USED</a:t>
            </a:r>
            <a:endParaRPr sz="6000">
              <a:latin typeface="Times New Roman"/>
              <a:cs typeface="Times New Roman"/>
            </a:endParaRPr>
          </a:p>
        </p:txBody>
      </p:sp>
      <p:pic>
        <p:nvPicPr>
          <p:cNvPr id="3" name="object 3"/>
          <p:cNvPicPr/>
          <p:nvPr/>
        </p:nvPicPr>
        <p:blipFill>
          <a:blip r:embed="rId2" cstate="print"/>
          <a:stretch>
            <a:fillRect/>
          </a:stretch>
        </p:blipFill>
        <p:spPr>
          <a:xfrm>
            <a:off x="1005858" y="4804504"/>
            <a:ext cx="123825" cy="123824"/>
          </a:xfrm>
          <a:prstGeom prst="rect">
            <a:avLst/>
          </a:prstGeom>
        </p:spPr>
      </p:pic>
      <p:sp>
        <p:nvSpPr>
          <p:cNvPr id="4" name="object 4"/>
          <p:cNvSpPr txBox="1"/>
          <p:nvPr/>
        </p:nvSpPr>
        <p:spPr>
          <a:xfrm>
            <a:off x="1269383" y="4126959"/>
            <a:ext cx="13268325" cy="4744720"/>
          </a:xfrm>
          <a:prstGeom prst="rect">
            <a:avLst/>
          </a:prstGeom>
        </p:spPr>
        <p:txBody>
          <a:bodyPr vert="horz" wrap="square" lIns="0" tIns="12700" rIns="0" bIns="0" rtlCol="0">
            <a:spAutoFit/>
          </a:bodyPr>
          <a:lstStyle/>
          <a:p>
            <a:pPr marL="48260" marR="560070">
              <a:lnSpc>
                <a:spcPct val="148800"/>
              </a:lnSpc>
              <a:spcBef>
                <a:spcPts val="100"/>
              </a:spcBef>
              <a:tabLst>
                <a:tab pos="2004695" algn="l"/>
                <a:tab pos="4632325" algn="l"/>
                <a:tab pos="5704840" algn="l"/>
                <a:tab pos="6543675" algn="l"/>
                <a:tab pos="8465820" algn="l"/>
                <a:tab pos="10510520" algn="l"/>
                <a:tab pos="11116310" algn="l"/>
              </a:tabLst>
            </a:pPr>
            <a:r>
              <a:rPr sz="4200" spc="55" dirty="0">
                <a:latin typeface="Times New Roman"/>
                <a:cs typeface="Times New Roman"/>
              </a:rPr>
              <a:t>Logistic</a:t>
            </a:r>
            <a:r>
              <a:rPr sz="4200" dirty="0">
                <a:latin typeface="Times New Roman"/>
                <a:cs typeface="Times New Roman"/>
              </a:rPr>
              <a:t>	</a:t>
            </a:r>
            <a:r>
              <a:rPr sz="4200" spc="75" dirty="0">
                <a:latin typeface="Times New Roman"/>
                <a:cs typeface="Times New Roman"/>
              </a:rPr>
              <a:t>Regression</a:t>
            </a:r>
            <a:r>
              <a:rPr sz="4200" dirty="0">
                <a:latin typeface="Times New Roman"/>
                <a:cs typeface="Times New Roman"/>
              </a:rPr>
              <a:t>	</a:t>
            </a:r>
            <a:r>
              <a:rPr sz="4200" spc="-20" dirty="0">
                <a:latin typeface="Times New Roman"/>
                <a:cs typeface="Times New Roman"/>
              </a:rPr>
              <a:t>uses</a:t>
            </a:r>
            <a:r>
              <a:rPr sz="4200" dirty="0">
                <a:latin typeface="Times New Roman"/>
                <a:cs typeface="Times New Roman"/>
              </a:rPr>
              <a:t>	</a:t>
            </a:r>
            <a:r>
              <a:rPr sz="4200" spc="110" dirty="0">
                <a:latin typeface="Times New Roman"/>
                <a:cs typeface="Times New Roman"/>
              </a:rPr>
              <a:t>the</a:t>
            </a:r>
            <a:r>
              <a:rPr sz="4200" dirty="0">
                <a:latin typeface="Times New Roman"/>
                <a:cs typeface="Times New Roman"/>
              </a:rPr>
              <a:t>	</a:t>
            </a:r>
            <a:r>
              <a:rPr sz="4200" spc="55" dirty="0">
                <a:latin typeface="Times New Roman"/>
                <a:cs typeface="Times New Roman"/>
              </a:rPr>
              <a:t>sigmoid</a:t>
            </a:r>
            <a:r>
              <a:rPr sz="4200" dirty="0">
                <a:latin typeface="Times New Roman"/>
                <a:cs typeface="Times New Roman"/>
              </a:rPr>
              <a:t>	</a:t>
            </a:r>
            <a:r>
              <a:rPr sz="4200" spc="110" dirty="0">
                <a:latin typeface="Times New Roman"/>
                <a:cs typeface="Times New Roman"/>
              </a:rPr>
              <a:t>function</a:t>
            </a:r>
            <a:r>
              <a:rPr sz="4200" dirty="0">
                <a:latin typeface="Times New Roman"/>
                <a:cs typeface="Times New Roman"/>
              </a:rPr>
              <a:t>	</a:t>
            </a:r>
            <a:r>
              <a:rPr sz="4200" spc="195" dirty="0">
                <a:latin typeface="Times New Roman"/>
                <a:cs typeface="Times New Roman"/>
              </a:rPr>
              <a:t>to</a:t>
            </a:r>
            <a:r>
              <a:rPr sz="4200" dirty="0">
                <a:latin typeface="Times New Roman"/>
                <a:cs typeface="Times New Roman"/>
              </a:rPr>
              <a:t>	</a:t>
            </a:r>
            <a:r>
              <a:rPr sz="4200" spc="95" dirty="0">
                <a:latin typeface="Times New Roman"/>
                <a:cs typeface="Times New Roman"/>
              </a:rPr>
              <a:t>predict </a:t>
            </a:r>
            <a:r>
              <a:rPr sz="4200" spc="85" dirty="0">
                <a:latin typeface="Times New Roman"/>
                <a:cs typeface="Times New Roman"/>
              </a:rPr>
              <a:t>probabilities.</a:t>
            </a:r>
            <a:endParaRPr sz="4200">
              <a:latin typeface="Times New Roman"/>
              <a:cs typeface="Times New Roman"/>
            </a:endParaRPr>
          </a:p>
          <a:p>
            <a:pPr marL="48260" marR="5080">
              <a:lnSpc>
                <a:spcPct val="148800"/>
              </a:lnSpc>
              <a:tabLst>
                <a:tab pos="564515" algn="l"/>
                <a:tab pos="2659380" algn="l"/>
                <a:tab pos="3498215" algn="l"/>
                <a:tab pos="5165090" algn="l"/>
                <a:tab pos="7826375" algn="l"/>
                <a:tab pos="9959975" algn="l"/>
                <a:tab pos="11388090" algn="l"/>
                <a:tab pos="12110085" algn="l"/>
              </a:tabLst>
            </a:pPr>
            <a:r>
              <a:rPr sz="4200" spc="195" dirty="0">
                <a:latin typeface="Times New Roman"/>
                <a:cs typeface="Times New Roman"/>
              </a:rPr>
              <a:t>It</a:t>
            </a:r>
            <a:r>
              <a:rPr sz="4200" dirty="0">
                <a:latin typeface="Times New Roman"/>
                <a:cs typeface="Times New Roman"/>
              </a:rPr>
              <a:t>	</a:t>
            </a:r>
            <a:r>
              <a:rPr sz="4200" spc="-10" dirty="0">
                <a:latin typeface="Times New Roman"/>
                <a:cs typeface="Times New Roman"/>
              </a:rPr>
              <a:t>classifies</a:t>
            </a:r>
            <a:r>
              <a:rPr sz="4200" dirty="0">
                <a:latin typeface="Times New Roman"/>
                <a:cs typeface="Times New Roman"/>
              </a:rPr>
              <a:t>	</a:t>
            </a:r>
            <a:r>
              <a:rPr sz="4200" spc="110" dirty="0">
                <a:latin typeface="Times New Roman"/>
                <a:cs typeface="Times New Roman"/>
              </a:rPr>
              <a:t>the</a:t>
            </a:r>
            <a:r>
              <a:rPr sz="4200" dirty="0">
                <a:latin typeface="Times New Roman"/>
                <a:cs typeface="Times New Roman"/>
              </a:rPr>
              <a:t>	</a:t>
            </a:r>
            <a:r>
              <a:rPr sz="4200" spc="204" dirty="0">
                <a:latin typeface="Times New Roman"/>
                <a:cs typeface="Times New Roman"/>
              </a:rPr>
              <a:t>output</a:t>
            </a:r>
            <a:r>
              <a:rPr sz="4200" dirty="0">
                <a:latin typeface="Times New Roman"/>
                <a:cs typeface="Times New Roman"/>
              </a:rPr>
              <a:t>	</a:t>
            </a:r>
            <a:r>
              <a:rPr sz="4200" spc="105" dirty="0">
                <a:latin typeface="Times New Roman"/>
                <a:cs typeface="Times New Roman"/>
              </a:rPr>
              <a:t>(dependent</a:t>
            </a:r>
            <a:r>
              <a:rPr sz="4200" dirty="0">
                <a:latin typeface="Times New Roman"/>
                <a:cs typeface="Times New Roman"/>
              </a:rPr>
              <a:t>	</a:t>
            </a:r>
            <a:r>
              <a:rPr sz="4200" spc="70" dirty="0">
                <a:latin typeface="Times New Roman"/>
                <a:cs typeface="Times New Roman"/>
              </a:rPr>
              <a:t>variable)</a:t>
            </a:r>
            <a:r>
              <a:rPr sz="4200" dirty="0">
                <a:latin typeface="Times New Roman"/>
                <a:cs typeface="Times New Roman"/>
              </a:rPr>
              <a:t>	</a:t>
            </a:r>
            <a:r>
              <a:rPr sz="4200" spc="105" dirty="0">
                <a:latin typeface="Times New Roman"/>
                <a:cs typeface="Times New Roman"/>
              </a:rPr>
              <a:t>based</a:t>
            </a:r>
            <a:r>
              <a:rPr sz="4200" dirty="0">
                <a:latin typeface="Times New Roman"/>
                <a:cs typeface="Times New Roman"/>
              </a:rPr>
              <a:t>	</a:t>
            </a:r>
            <a:r>
              <a:rPr sz="4200" spc="185" dirty="0">
                <a:latin typeface="Times New Roman"/>
                <a:cs typeface="Times New Roman"/>
              </a:rPr>
              <a:t>on</a:t>
            </a:r>
            <a:r>
              <a:rPr sz="4200" dirty="0">
                <a:latin typeface="Times New Roman"/>
                <a:cs typeface="Times New Roman"/>
              </a:rPr>
              <a:t>	</a:t>
            </a:r>
            <a:r>
              <a:rPr sz="4200" spc="55" dirty="0">
                <a:latin typeface="Times New Roman"/>
                <a:cs typeface="Times New Roman"/>
              </a:rPr>
              <a:t>these </a:t>
            </a:r>
            <a:r>
              <a:rPr sz="4200" spc="85" dirty="0">
                <a:latin typeface="Times New Roman"/>
                <a:cs typeface="Times New Roman"/>
              </a:rPr>
              <a:t>probabilities.</a:t>
            </a:r>
            <a:endParaRPr sz="4200">
              <a:latin typeface="Times New Roman"/>
              <a:cs typeface="Times New Roman"/>
            </a:endParaRPr>
          </a:p>
          <a:p>
            <a:pPr marL="12700">
              <a:lnSpc>
                <a:spcPct val="100000"/>
              </a:lnSpc>
              <a:spcBef>
                <a:spcPts val="2360"/>
              </a:spcBef>
            </a:pPr>
            <a:r>
              <a:rPr sz="4000" spc="130" dirty="0">
                <a:latin typeface="Times New Roman"/>
                <a:cs typeface="Times New Roman"/>
              </a:rPr>
              <a:t>Commonly</a:t>
            </a:r>
            <a:r>
              <a:rPr sz="4000" spc="10" dirty="0">
                <a:latin typeface="Times New Roman"/>
                <a:cs typeface="Times New Roman"/>
              </a:rPr>
              <a:t> </a:t>
            </a:r>
            <a:r>
              <a:rPr sz="4000" spc="75" dirty="0">
                <a:latin typeface="Times New Roman"/>
                <a:cs typeface="Times New Roman"/>
              </a:rPr>
              <a:t>used</a:t>
            </a:r>
            <a:r>
              <a:rPr sz="4000" spc="10" dirty="0">
                <a:latin typeface="Times New Roman"/>
                <a:cs typeface="Times New Roman"/>
              </a:rPr>
              <a:t> </a:t>
            </a:r>
            <a:r>
              <a:rPr sz="4000" spc="125" dirty="0">
                <a:latin typeface="Times New Roman"/>
                <a:cs typeface="Times New Roman"/>
              </a:rPr>
              <a:t>for</a:t>
            </a:r>
            <a:r>
              <a:rPr sz="4000" spc="10" dirty="0">
                <a:latin typeface="Times New Roman"/>
                <a:cs typeface="Times New Roman"/>
              </a:rPr>
              <a:t> </a:t>
            </a:r>
            <a:r>
              <a:rPr sz="4000" spc="125" dirty="0">
                <a:latin typeface="Times New Roman"/>
                <a:cs typeface="Times New Roman"/>
              </a:rPr>
              <a:t>binary</a:t>
            </a:r>
            <a:r>
              <a:rPr sz="4000" spc="10" dirty="0">
                <a:latin typeface="Times New Roman"/>
                <a:cs typeface="Times New Roman"/>
              </a:rPr>
              <a:t> </a:t>
            </a:r>
            <a:r>
              <a:rPr sz="4000" spc="50" dirty="0">
                <a:latin typeface="Times New Roman"/>
                <a:cs typeface="Times New Roman"/>
              </a:rPr>
              <a:t>classification</a:t>
            </a:r>
            <a:r>
              <a:rPr sz="4000" spc="10" dirty="0">
                <a:latin typeface="Times New Roman"/>
                <a:cs typeface="Times New Roman"/>
              </a:rPr>
              <a:t> </a:t>
            </a:r>
            <a:r>
              <a:rPr sz="4000" spc="90" dirty="0">
                <a:latin typeface="Times New Roman"/>
                <a:cs typeface="Times New Roman"/>
              </a:rPr>
              <a:t>problems.</a:t>
            </a:r>
            <a:endParaRPr sz="4000">
              <a:latin typeface="Times New Roman"/>
              <a:cs typeface="Times New Roman"/>
            </a:endParaRPr>
          </a:p>
        </p:txBody>
      </p:sp>
      <p:pic>
        <p:nvPicPr>
          <p:cNvPr id="5" name="object 5"/>
          <p:cNvPicPr/>
          <p:nvPr/>
        </p:nvPicPr>
        <p:blipFill>
          <a:blip r:embed="rId2" cstate="print"/>
          <a:stretch>
            <a:fillRect/>
          </a:stretch>
        </p:blipFill>
        <p:spPr>
          <a:xfrm>
            <a:off x="1005858" y="6709504"/>
            <a:ext cx="123825" cy="123824"/>
          </a:xfrm>
          <a:prstGeom prst="rect">
            <a:avLst/>
          </a:prstGeom>
        </p:spPr>
      </p:pic>
      <p:pic>
        <p:nvPicPr>
          <p:cNvPr id="6" name="object 6"/>
          <p:cNvPicPr/>
          <p:nvPr/>
        </p:nvPicPr>
        <p:blipFill>
          <a:blip r:embed="rId3" cstate="print"/>
          <a:stretch>
            <a:fillRect/>
          </a:stretch>
        </p:blipFill>
        <p:spPr>
          <a:xfrm>
            <a:off x="986808" y="8585929"/>
            <a:ext cx="114299" cy="114299"/>
          </a:xfrm>
          <a:prstGeom prst="rect">
            <a:avLst/>
          </a:prstGeom>
        </p:spPr>
      </p:pic>
      <p:pic>
        <p:nvPicPr>
          <p:cNvPr id="7" name="object 7"/>
          <p:cNvPicPr/>
          <p:nvPr/>
        </p:nvPicPr>
        <p:blipFill>
          <a:blip r:embed="rId4" cstate="print"/>
          <a:stretch>
            <a:fillRect/>
          </a:stretch>
        </p:blipFill>
        <p:spPr>
          <a:xfrm>
            <a:off x="3977641" y="204787"/>
            <a:ext cx="11439522" cy="15239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2154645"/>
            <a:ext cx="4058920" cy="939800"/>
          </a:xfrm>
          <a:prstGeom prst="rect">
            <a:avLst/>
          </a:prstGeom>
        </p:spPr>
        <p:txBody>
          <a:bodyPr vert="horz" wrap="square" lIns="0" tIns="12700" rIns="0" bIns="0" rtlCol="0">
            <a:spAutoFit/>
          </a:bodyPr>
          <a:lstStyle/>
          <a:p>
            <a:pPr marL="12700">
              <a:lnSpc>
                <a:spcPct val="100000"/>
              </a:lnSpc>
              <a:spcBef>
                <a:spcPts val="100"/>
              </a:spcBef>
            </a:pPr>
            <a:r>
              <a:rPr sz="6000" b="1" spc="165" dirty="0">
                <a:latin typeface="Times New Roman"/>
                <a:cs typeface="Times New Roman"/>
              </a:rPr>
              <a:t>MODULES</a:t>
            </a:r>
            <a:endParaRPr sz="6000">
              <a:latin typeface="Times New Roman"/>
              <a:cs typeface="Times New Roman"/>
            </a:endParaRPr>
          </a:p>
        </p:txBody>
      </p:sp>
      <p:pic>
        <p:nvPicPr>
          <p:cNvPr id="3" name="object 3"/>
          <p:cNvPicPr/>
          <p:nvPr/>
        </p:nvPicPr>
        <p:blipFill>
          <a:blip r:embed="rId2" cstate="print"/>
          <a:stretch>
            <a:fillRect/>
          </a:stretch>
        </p:blipFill>
        <p:spPr>
          <a:xfrm>
            <a:off x="937426" y="3307257"/>
            <a:ext cx="104775" cy="104774"/>
          </a:xfrm>
          <a:prstGeom prst="rect">
            <a:avLst/>
          </a:prstGeom>
        </p:spPr>
      </p:pic>
      <p:pic>
        <p:nvPicPr>
          <p:cNvPr id="4" name="object 4"/>
          <p:cNvPicPr/>
          <p:nvPr/>
        </p:nvPicPr>
        <p:blipFill>
          <a:blip r:embed="rId3" cstate="print"/>
          <a:stretch>
            <a:fillRect/>
          </a:stretch>
        </p:blipFill>
        <p:spPr>
          <a:xfrm>
            <a:off x="2142338" y="3940669"/>
            <a:ext cx="114299" cy="114299"/>
          </a:xfrm>
          <a:prstGeom prst="rect">
            <a:avLst/>
          </a:prstGeom>
        </p:spPr>
      </p:pic>
      <p:pic>
        <p:nvPicPr>
          <p:cNvPr id="5" name="object 5"/>
          <p:cNvPicPr/>
          <p:nvPr/>
        </p:nvPicPr>
        <p:blipFill>
          <a:blip r:embed="rId3" cstate="print"/>
          <a:stretch>
            <a:fillRect/>
          </a:stretch>
        </p:blipFill>
        <p:spPr>
          <a:xfrm>
            <a:off x="2142338" y="4578844"/>
            <a:ext cx="114299" cy="114299"/>
          </a:xfrm>
          <a:prstGeom prst="rect">
            <a:avLst/>
          </a:prstGeom>
        </p:spPr>
      </p:pic>
      <p:pic>
        <p:nvPicPr>
          <p:cNvPr id="6" name="object 6"/>
          <p:cNvPicPr/>
          <p:nvPr/>
        </p:nvPicPr>
        <p:blipFill>
          <a:blip r:embed="rId4" cstate="print"/>
          <a:stretch>
            <a:fillRect/>
          </a:stretch>
        </p:blipFill>
        <p:spPr>
          <a:xfrm>
            <a:off x="2142338" y="5217019"/>
            <a:ext cx="114299" cy="114299"/>
          </a:xfrm>
          <a:prstGeom prst="rect">
            <a:avLst/>
          </a:prstGeom>
        </p:spPr>
      </p:pic>
      <p:pic>
        <p:nvPicPr>
          <p:cNvPr id="7" name="object 7"/>
          <p:cNvPicPr/>
          <p:nvPr/>
        </p:nvPicPr>
        <p:blipFill>
          <a:blip r:embed="rId5" cstate="print"/>
          <a:stretch>
            <a:fillRect/>
          </a:stretch>
        </p:blipFill>
        <p:spPr>
          <a:xfrm>
            <a:off x="937426" y="5859957"/>
            <a:ext cx="104775" cy="104774"/>
          </a:xfrm>
          <a:prstGeom prst="rect">
            <a:avLst/>
          </a:prstGeom>
        </p:spPr>
      </p:pic>
      <p:pic>
        <p:nvPicPr>
          <p:cNvPr id="8" name="object 8"/>
          <p:cNvPicPr/>
          <p:nvPr/>
        </p:nvPicPr>
        <p:blipFill>
          <a:blip r:embed="rId6" cstate="print"/>
          <a:stretch>
            <a:fillRect/>
          </a:stretch>
        </p:blipFill>
        <p:spPr>
          <a:xfrm>
            <a:off x="2142338" y="6493369"/>
            <a:ext cx="114299" cy="114299"/>
          </a:xfrm>
          <a:prstGeom prst="rect">
            <a:avLst/>
          </a:prstGeom>
        </p:spPr>
      </p:pic>
      <p:pic>
        <p:nvPicPr>
          <p:cNvPr id="9" name="object 9"/>
          <p:cNvPicPr/>
          <p:nvPr/>
        </p:nvPicPr>
        <p:blipFill>
          <a:blip r:embed="rId7" cstate="print"/>
          <a:stretch>
            <a:fillRect/>
          </a:stretch>
        </p:blipFill>
        <p:spPr>
          <a:xfrm>
            <a:off x="2142338" y="7131544"/>
            <a:ext cx="114299" cy="114299"/>
          </a:xfrm>
          <a:prstGeom prst="rect">
            <a:avLst/>
          </a:prstGeom>
        </p:spPr>
      </p:pic>
      <p:pic>
        <p:nvPicPr>
          <p:cNvPr id="10" name="object 10"/>
          <p:cNvPicPr/>
          <p:nvPr/>
        </p:nvPicPr>
        <p:blipFill>
          <a:blip r:embed="rId8" cstate="print"/>
          <a:stretch>
            <a:fillRect/>
          </a:stretch>
        </p:blipFill>
        <p:spPr>
          <a:xfrm>
            <a:off x="2142338" y="7769719"/>
            <a:ext cx="114299" cy="114299"/>
          </a:xfrm>
          <a:prstGeom prst="rect">
            <a:avLst/>
          </a:prstGeom>
        </p:spPr>
      </p:pic>
      <p:sp>
        <p:nvSpPr>
          <p:cNvPr id="11" name="object 11"/>
          <p:cNvSpPr txBox="1"/>
          <p:nvPr/>
        </p:nvSpPr>
        <p:spPr>
          <a:xfrm>
            <a:off x="1186663" y="2897668"/>
            <a:ext cx="5140960" cy="5130800"/>
          </a:xfrm>
          <a:prstGeom prst="rect">
            <a:avLst/>
          </a:prstGeom>
        </p:spPr>
        <p:txBody>
          <a:bodyPr vert="horz" wrap="square" lIns="0" tIns="117475" rIns="0" bIns="0" rtlCol="0">
            <a:spAutoFit/>
          </a:bodyPr>
          <a:lstStyle/>
          <a:p>
            <a:pPr marL="12700">
              <a:lnSpc>
                <a:spcPct val="100000"/>
              </a:lnSpc>
              <a:spcBef>
                <a:spcPts val="925"/>
              </a:spcBef>
            </a:pPr>
            <a:r>
              <a:rPr sz="3500" b="1" spc="-85" dirty="0">
                <a:latin typeface="Times New Roman"/>
                <a:cs typeface="Times New Roman"/>
              </a:rPr>
              <a:t>Training</a:t>
            </a:r>
            <a:r>
              <a:rPr sz="3500" b="1" spc="-90" dirty="0">
                <a:latin typeface="Times New Roman"/>
                <a:cs typeface="Times New Roman"/>
              </a:rPr>
              <a:t> </a:t>
            </a:r>
            <a:r>
              <a:rPr sz="3500" b="1" spc="-10" dirty="0">
                <a:latin typeface="Times New Roman"/>
                <a:cs typeface="Times New Roman"/>
              </a:rPr>
              <a:t>Module</a:t>
            </a:r>
            <a:endParaRPr sz="3500">
              <a:latin typeface="Times New Roman"/>
              <a:cs typeface="Times New Roman"/>
            </a:endParaRPr>
          </a:p>
          <a:p>
            <a:pPr marL="1224280" marR="213995">
              <a:lnSpc>
                <a:spcPct val="119600"/>
              </a:lnSpc>
            </a:pPr>
            <a:r>
              <a:rPr sz="3500" b="1" dirty="0">
                <a:latin typeface="Times New Roman"/>
                <a:cs typeface="Times New Roman"/>
              </a:rPr>
              <a:t>Data</a:t>
            </a:r>
            <a:r>
              <a:rPr sz="3500" b="1" spc="130" dirty="0">
                <a:latin typeface="Times New Roman"/>
                <a:cs typeface="Times New Roman"/>
              </a:rPr>
              <a:t> </a:t>
            </a:r>
            <a:r>
              <a:rPr sz="3500" b="1" spc="-10" dirty="0">
                <a:latin typeface="Times New Roman"/>
                <a:cs typeface="Times New Roman"/>
              </a:rPr>
              <a:t>Collection </a:t>
            </a:r>
            <a:r>
              <a:rPr sz="3500" b="1" dirty="0">
                <a:latin typeface="Times New Roman"/>
                <a:cs typeface="Times New Roman"/>
              </a:rPr>
              <a:t>Data</a:t>
            </a:r>
            <a:r>
              <a:rPr sz="3500" b="1" spc="165" dirty="0">
                <a:latin typeface="Times New Roman"/>
                <a:cs typeface="Times New Roman"/>
              </a:rPr>
              <a:t> </a:t>
            </a:r>
            <a:r>
              <a:rPr sz="3500" b="1" spc="-130" dirty="0">
                <a:latin typeface="Times New Roman"/>
                <a:cs typeface="Times New Roman"/>
              </a:rPr>
              <a:t>pre-</a:t>
            </a:r>
            <a:r>
              <a:rPr sz="3500" b="1" spc="-70" dirty="0">
                <a:latin typeface="Times New Roman"/>
                <a:cs typeface="Times New Roman"/>
              </a:rPr>
              <a:t>processing </a:t>
            </a:r>
            <a:r>
              <a:rPr sz="3500" b="1" dirty="0">
                <a:latin typeface="Times New Roman"/>
                <a:cs typeface="Times New Roman"/>
              </a:rPr>
              <a:t>Model</a:t>
            </a:r>
            <a:r>
              <a:rPr sz="3500" b="1" spc="-135" dirty="0">
                <a:latin typeface="Times New Roman"/>
                <a:cs typeface="Times New Roman"/>
              </a:rPr>
              <a:t> </a:t>
            </a:r>
            <a:r>
              <a:rPr sz="3500" b="1" spc="-10" dirty="0">
                <a:latin typeface="Times New Roman"/>
                <a:cs typeface="Times New Roman"/>
              </a:rPr>
              <a:t>Training</a:t>
            </a:r>
            <a:endParaRPr sz="3500">
              <a:latin typeface="Times New Roman"/>
              <a:cs typeface="Times New Roman"/>
            </a:endParaRPr>
          </a:p>
          <a:p>
            <a:pPr marL="12700">
              <a:lnSpc>
                <a:spcPct val="100000"/>
              </a:lnSpc>
              <a:spcBef>
                <a:spcPts val="825"/>
              </a:spcBef>
            </a:pPr>
            <a:r>
              <a:rPr sz="3500" b="1" spc="-30" dirty="0">
                <a:latin typeface="Times New Roman"/>
                <a:cs typeface="Times New Roman"/>
              </a:rPr>
              <a:t>Testing</a:t>
            </a:r>
            <a:r>
              <a:rPr sz="3500" b="1" spc="-155" dirty="0">
                <a:latin typeface="Times New Roman"/>
                <a:cs typeface="Times New Roman"/>
              </a:rPr>
              <a:t> </a:t>
            </a:r>
            <a:r>
              <a:rPr sz="3500" b="1" spc="-10" dirty="0">
                <a:latin typeface="Times New Roman"/>
                <a:cs typeface="Times New Roman"/>
              </a:rPr>
              <a:t>Module</a:t>
            </a:r>
            <a:endParaRPr sz="3500">
              <a:latin typeface="Times New Roman"/>
              <a:cs typeface="Times New Roman"/>
            </a:endParaRPr>
          </a:p>
          <a:p>
            <a:pPr marL="1224280" marR="1995805">
              <a:lnSpc>
                <a:spcPct val="119600"/>
              </a:lnSpc>
            </a:pPr>
            <a:r>
              <a:rPr sz="3500" b="1" spc="-10" dirty="0">
                <a:latin typeface="Times New Roman"/>
                <a:cs typeface="Times New Roman"/>
              </a:rPr>
              <a:t>Login </a:t>
            </a:r>
            <a:r>
              <a:rPr sz="3500" b="1" spc="-60" dirty="0">
                <a:latin typeface="Times New Roman"/>
                <a:cs typeface="Times New Roman"/>
              </a:rPr>
              <a:t>Prediction</a:t>
            </a:r>
            <a:endParaRPr sz="3500">
              <a:latin typeface="Times New Roman"/>
              <a:cs typeface="Times New Roman"/>
            </a:endParaRPr>
          </a:p>
          <a:p>
            <a:pPr marL="1224280">
              <a:lnSpc>
                <a:spcPct val="100000"/>
              </a:lnSpc>
              <a:spcBef>
                <a:spcPts val="825"/>
              </a:spcBef>
            </a:pPr>
            <a:r>
              <a:rPr sz="3500" b="1" spc="-50" dirty="0">
                <a:latin typeface="Times New Roman"/>
                <a:cs typeface="Times New Roman"/>
              </a:rPr>
              <a:t>Deployment</a:t>
            </a:r>
            <a:r>
              <a:rPr sz="3500" b="1" spc="-170" dirty="0">
                <a:latin typeface="Times New Roman"/>
                <a:cs typeface="Times New Roman"/>
              </a:rPr>
              <a:t> </a:t>
            </a:r>
            <a:r>
              <a:rPr sz="3500" b="1" spc="-35" dirty="0">
                <a:latin typeface="Times New Roman"/>
                <a:cs typeface="Times New Roman"/>
              </a:rPr>
              <a:t>in</a:t>
            </a:r>
            <a:r>
              <a:rPr sz="3500" b="1" spc="-170" dirty="0">
                <a:latin typeface="Times New Roman"/>
                <a:cs typeface="Times New Roman"/>
              </a:rPr>
              <a:t> </a:t>
            </a:r>
            <a:r>
              <a:rPr sz="3500" b="1" spc="-50" dirty="0">
                <a:latin typeface="Times New Roman"/>
                <a:cs typeface="Times New Roman"/>
              </a:rPr>
              <a:t>Cloud</a:t>
            </a:r>
            <a:endParaRPr sz="3500">
              <a:latin typeface="Times New Roman"/>
              <a:cs typeface="Times New Roman"/>
            </a:endParaRPr>
          </a:p>
        </p:txBody>
      </p:sp>
      <p:pic>
        <p:nvPicPr>
          <p:cNvPr id="12" name="object 12"/>
          <p:cNvPicPr/>
          <p:nvPr/>
        </p:nvPicPr>
        <p:blipFill>
          <a:blip r:embed="rId9" cstate="print"/>
          <a:stretch>
            <a:fillRect/>
          </a:stretch>
        </p:blipFill>
        <p:spPr>
          <a:xfrm>
            <a:off x="6444835" y="3587385"/>
            <a:ext cx="11102671" cy="2829398"/>
          </a:xfrm>
          <a:prstGeom prst="rect">
            <a:avLst/>
          </a:prstGeom>
        </p:spPr>
      </p:pic>
      <p:pic>
        <p:nvPicPr>
          <p:cNvPr id="13" name="object 13"/>
          <p:cNvPicPr/>
          <p:nvPr/>
        </p:nvPicPr>
        <p:blipFill>
          <a:blip r:embed="rId10" cstate="print"/>
          <a:stretch>
            <a:fillRect/>
          </a:stretch>
        </p:blipFill>
        <p:spPr>
          <a:xfrm>
            <a:off x="3977641" y="204787"/>
            <a:ext cx="11439522" cy="152399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81622" y="3455379"/>
            <a:ext cx="104775" cy="104774"/>
          </a:xfrm>
          <a:prstGeom prst="rect">
            <a:avLst/>
          </a:prstGeom>
        </p:spPr>
      </p:pic>
      <p:sp>
        <p:nvSpPr>
          <p:cNvPr id="3" name="object 3"/>
          <p:cNvSpPr txBox="1"/>
          <p:nvPr/>
        </p:nvSpPr>
        <p:spPr>
          <a:xfrm>
            <a:off x="1641873" y="3087110"/>
            <a:ext cx="9615170" cy="6635750"/>
          </a:xfrm>
          <a:prstGeom prst="rect">
            <a:avLst/>
          </a:prstGeom>
        </p:spPr>
        <p:txBody>
          <a:bodyPr vert="horz" wrap="square" lIns="0" tIns="12700" rIns="0" bIns="0" rtlCol="0">
            <a:spAutoFit/>
          </a:bodyPr>
          <a:lstStyle/>
          <a:p>
            <a:pPr marL="91440">
              <a:lnSpc>
                <a:spcPct val="100000"/>
              </a:lnSpc>
              <a:spcBef>
                <a:spcPts val="100"/>
              </a:spcBef>
            </a:pPr>
            <a:r>
              <a:rPr sz="4000" spc="130" dirty="0">
                <a:latin typeface="Tahoma"/>
                <a:cs typeface="Tahoma"/>
              </a:rPr>
              <a:t>Data</a:t>
            </a:r>
            <a:r>
              <a:rPr sz="4000" spc="-625" dirty="0">
                <a:latin typeface="Tahoma"/>
                <a:cs typeface="Tahoma"/>
              </a:rPr>
              <a:t> </a:t>
            </a:r>
            <a:r>
              <a:rPr sz="4000" spc="145" dirty="0">
                <a:latin typeface="Tahoma"/>
                <a:cs typeface="Tahoma"/>
              </a:rPr>
              <a:t>Collection</a:t>
            </a:r>
            <a:r>
              <a:rPr sz="4000" spc="-625" dirty="0">
                <a:latin typeface="Tahoma"/>
                <a:cs typeface="Tahoma"/>
              </a:rPr>
              <a:t> </a:t>
            </a:r>
            <a:r>
              <a:rPr sz="3350" spc="-365" dirty="0">
                <a:latin typeface="Tahoma"/>
                <a:cs typeface="Tahoma"/>
              </a:rPr>
              <a:t>&amp;</a:t>
            </a:r>
            <a:r>
              <a:rPr sz="3350" spc="-420" dirty="0">
                <a:latin typeface="Tahoma"/>
                <a:cs typeface="Tahoma"/>
              </a:rPr>
              <a:t> </a:t>
            </a:r>
            <a:r>
              <a:rPr sz="4000" spc="125" dirty="0">
                <a:latin typeface="Tahoma"/>
                <a:cs typeface="Tahoma"/>
              </a:rPr>
              <a:t>Validation</a:t>
            </a:r>
            <a:endParaRPr sz="4000">
              <a:latin typeface="Tahoma"/>
              <a:cs typeface="Tahoma"/>
            </a:endParaRPr>
          </a:p>
          <a:p>
            <a:pPr marL="91440" marR="4678045">
              <a:lnSpc>
                <a:spcPts val="9450"/>
              </a:lnSpc>
              <a:spcBef>
                <a:spcPts val="1090"/>
              </a:spcBef>
            </a:pPr>
            <a:r>
              <a:rPr sz="4000" spc="130" dirty="0">
                <a:latin typeface="Tahoma"/>
                <a:cs typeface="Tahoma"/>
              </a:rPr>
              <a:t>Data</a:t>
            </a:r>
            <a:r>
              <a:rPr sz="4000" spc="-625" dirty="0">
                <a:latin typeface="Tahoma"/>
                <a:cs typeface="Tahoma"/>
              </a:rPr>
              <a:t> </a:t>
            </a:r>
            <a:r>
              <a:rPr sz="4000" spc="275" dirty="0">
                <a:latin typeface="Tahoma"/>
                <a:cs typeface="Tahoma"/>
              </a:rPr>
              <a:t>Pre</a:t>
            </a:r>
            <a:r>
              <a:rPr sz="3350" spc="275" dirty="0">
                <a:latin typeface="Tahoma"/>
                <a:cs typeface="Tahoma"/>
              </a:rPr>
              <a:t>-</a:t>
            </a:r>
            <a:r>
              <a:rPr sz="4000" spc="160" dirty="0">
                <a:latin typeface="Tahoma"/>
                <a:cs typeface="Tahoma"/>
              </a:rPr>
              <a:t>processing </a:t>
            </a:r>
            <a:r>
              <a:rPr sz="4000" spc="250" dirty="0">
                <a:latin typeface="Tahoma"/>
                <a:cs typeface="Tahoma"/>
              </a:rPr>
              <a:t>Model</a:t>
            </a:r>
            <a:r>
              <a:rPr sz="4000" spc="-630" dirty="0">
                <a:latin typeface="Tahoma"/>
                <a:cs typeface="Tahoma"/>
              </a:rPr>
              <a:t> </a:t>
            </a:r>
            <a:r>
              <a:rPr sz="4000" spc="200" dirty="0">
                <a:latin typeface="Tahoma"/>
                <a:cs typeface="Tahoma"/>
              </a:rPr>
              <a:t>Training</a:t>
            </a:r>
            <a:r>
              <a:rPr sz="3350" spc="200" dirty="0">
                <a:latin typeface="Tahoma"/>
                <a:cs typeface="Tahoma"/>
              </a:rPr>
              <a:t>.</a:t>
            </a:r>
            <a:endParaRPr sz="3350">
              <a:latin typeface="Tahoma"/>
              <a:cs typeface="Tahoma"/>
            </a:endParaRPr>
          </a:p>
          <a:p>
            <a:pPr marL="91440" marR="7088505" indent="-79375">
              <a:lnSpc>
                <a:spcPts val="9450"/>
              </a:lnSpc>
            </a:pPr>
            <a:r>
              <a:rPr sz="4000" spc="175" dirty="0">
                <a:latin typeface="Tahoma"/>
                <a:cs typeface="Tahoma"/>
              </a:rPr>
              <a:t>Login </a:t>
            </a:r>
            <a:r>
              <a:rPr sz="4000" spc="150" dirty="0">
                <a:latin typeface="Tahoma"/>
                <a:cs typeface="Tahoma"/>
              </a:rPr>
              <a:t>Prediction</a:t>
            </a:r>
            <a:endParaRPr sz="4000">
              <a:latin typeface="Tahoma"/>
              <a:cs typeface="Tahoma"/>
            </a:endParaRPr>
          </a:p>
          <a:p>
            <a:pPr marL="12700">
              <a:lnSpc>
                <a:spcPct val="100000"/>
              </a:lnSpc>
              <a:spcBef>
                <a:spcPts val="3559"/>
              </a:spcBef>
            </a:pPr>
            <a:r>
              <a:rPr sz="4000" spc="175" dirty="0">
                <a:latin typeface="Tahoma"/>
                <a:cs typeface="Tahoma"/>
              </a:rPr>
              <a:t>Deployment</a:t>
            </a:r>
            <a:r>
              <a:rPr sz="4000" spc="-615" dirty="0">
                <a:latin typeface="Tahoma"/>
                <a:cs typeface="Tahoma"/>
              </a:rPr>
              <a:t> </a:t>
            </a:r>
            <a:r>
              <a:rPr sz="4000" spc="180" dirty="0">
                <a:latin typeface="Tahoma"/>
                <a:cs typeface="Tahoma"/>
              </a:rPr>
              <a:t>in</a:t>
            </a:r>
            <a:r>
              <a:rPr sz="4000" spc="-615" dirty="0">
                <a:latin typeface="Tahoma"/>
                <a:cs typeface="Tahoma"/>
              </a:rPr>
              <a:t> </a:t>
            </a:r>
            <a:r>
              <a:rPr sz="4000" spc="175" dirty="0">
                <a:latin typeface="Tahoma"/>
                <a:cs typeface="Tahoma"/>
              </a:rPr>
              <a:t>cloud</a:t>
            </a:r>
            <a:r>
              <a:rPr sz="4000" spc="-615" dirty="0">
                <a:latin typeface="Tahoma"/>
                <a:cs typeface="Tahoma"/>
              </a:rPr>
              <a:t> </a:t>
            </a:r>
            <a:r>
              <a:rPr sz="4000" spc="180" dirty="0">
                <a:latin typeface="Tahoma"/>
                <a:cs typeface="Tahoma"/>
              </a:rPr>
              <a:t>platform</a:t>
            </a:r>
            <a:r>
              <a:rPr sz="4000" spc="-615" dirty="0">
                <a:latin typeface="Tahoma"/>
                <a:cs typeface="Tahoma"/>
              </a:rPr>
              <a:t> </a:t>
            </a:r>
            <a:r>
              <a:rPr sz="4000" spc="120" dirty="0">
                <a:latin typeface="Tahoma"/>
                <a:cs typeface="Tahoma"/>
              </a:rPr>
              <a:t>as</a:t>
            </a:r>
            <a:r>
              <a:rPr sz="4000" spc="-615" dirty="0">
                <a:latin typeface="Tahoma"/>
                <a:cs typeface="Tahoma"/>
              </a:rPr>
              <a:t> </a:t>
            </a:r>
            <a:r>
              <a:rPr sz="4000" spc="175" dirty="0">
                <a:latin typeface="Tahoma"/>
                <a:cs typeface="Tahoma"/>
              </a:rPr>
              <a:t>webapp</a:t>
            </a:r>
            <a:endParaRPr sz="4000">
              <a:latin typeface="Tahoma"/>
              <a:cs typeface="Tahoma"/>
            </a:endParaRPr>
          </a:p>
        </p:txBody>
      </p:sp>
      <p:pic>
        <p:nvPicPr>
          <p:cNvPr id="4" name="object 4"/>
          <p:cNvPicPr/>
          <p:nvPr/>
        </p:nvPicPr>
        <p:blipFill>
          <a:blip r:embed="rId2" cstate="print"/>
          <a:stretch>
            <a:fillRect/>
          </a:stretch>
        </p:blipFill>
        <p:spPr>
          <a:xfrm>
            <a:off x="1381622" y="4655529"/>
            <a:ext cx="104775" cy="104774"/>
          </a:xfrm>
          <a:prstGeom prst="rect">
            <a:avLst/>
          </a:prstGeom>
        </p:spPr>
      </p:pic>
      <p:pic>
        <p:nvPicPr>
          <p:cNvPr id="5" name="object 5"/>
          <p:cNvPicPr/>
          <p:nvPr/>
        </p:nvPicPr>
        <p:blipFill>
          <a:blip r:embed="rId2" cstate="print"/>
          <a:stretch>
            <a:fillRect/>
          </a:stretch>
        </p:blipFill>
        <p:spPr>
          <a:xfrm>
            <a:off x="1381622" y="5855678"/>
            <a:ext cx="104775" cy="104774"/>
          </a:xfrm>
          <a:prstGeom prst="rect">
            <a:avLst/>
          </a:prstGeom>
        </p:spPr>
      </p:pic>
      <p:pic>
        <p:nvPicPr>
          <p:cNvPr id="6" name="object 6"/>
          <p:cNvPicPr/>
          <p:nvPr/>
        </p:nvPicPr>
        <p:blipFill>
          <a:blip r:embed="rId2" cstate="print"/>
          <a:stretch>
            <a:fillRect/>
          </a:stretch>
        </p:blipFill>
        <p:spPr>
          <a:xfrm>
            <a:off x="1381622" y="7055829"/>
            <a:ext cx="104775" cy="104774"/>
          </a:xfrm>
          <a:prstGeom prst="rect">
            <a:avLst/>
          </a:prstGeom>
        </p:spPr>
      </p:pic>
      <p:pic>
        <p:nvPicPr>
          <p:cNvPr id="7" name="object 7"/>
          <p:cNvPicPr/>
          <p:nvPr/>
        </p:nvPicPr>
        <p:blipFill>
          <a:blip r:embed="rId3" cstate="print"/>
          <a:stretch>
            <a:fillRect/>
          </a:stretch>
        </p:blipFill>
        <p:spPr>
          <a:xfrm>
            <a:off x="1381622" y="8255978"/>
            <a:ext cx="104775" cy="104774"/>
          </a:xfrm>
          <a:prstGeom prst="rect">
            <a:avLst/>
          </a:prstGeom>
        </p:spPr>
      </p:pic>
      <p:pic>
        <p:nvPicPr>
          <p:cNvPr id="8" name="object 8"/>
          <p:cNvPicPr/>
          <p:nvPr/>
        </p:nvPicPr>
        <p:blipFill>
          <a:blip r:embed="rId2" cstate="print"/>
          <a:stretch>
            <a:fillRect/>
          </a:stretch>
        </p:blipFill>
        <p:spPr>
          <a:xfrm>
            <a:off x="1381622" y="9456128"/>
            <a:ext cx="104775" cy="104774"/>
          </a:xfrm>
          <a:prstGeom prst="rect">
            <a:avLst/>
          </a:prstGeom>
        </p:spPr>
      </p:pic>
      <p:pic>
        <p:nvPicPr>
          <p:cNvPr id="9" name="object 9"/>
          <p:cNvPicPr/>
          <p:nvPr/>
        </p:nvPicPr>
        <p:blipFill>
          <a:blip r:embed="rId4" cstate="print"/>
          <a:stretch>
            <a:fillRect/>
          </a:stretch>
        </p:blipFill>
        <p:spPr>
          <a:xfrm>
            <a:off x="10152112" y="2839243"/>
            <a:ext cx="6496049" cy="6476999"/>
          </a:xfrm>
          <a:prstGeom prst="rect">
            <a:avLst/>
          </a:prstGeom>
        </p:spPr>
      </p:pic>
      <p:sp>
        <p:nvSpPr>
          <p:cNvPr id="10" name="object 10"/>
          <p:cNvSpPr txBox="1">
            <a:spLocks noGrp="1"/>
          </p:cNvSpPr>
          <p:nvPr>
            <p:ph type="title"/>
          </p:nvPr>
        </p:nvSpPr>
        <p:spPr>
          <a:xfrm>
            <a:off x="444386" y="1889305"/>
            <a:ext cx="6833234" cy="878840"/>
          </a:xfrm>
          <a:prstGeom prst="rect">
            <a:avLst/>
          </a:prstGeom>
        </p:spPr>
        <p:txBody>
          <a:bodyPr vert="horz" wrap="square" lIns="0" tIns="12700" rIns="0" bIns="0" rtlCol="0">
            <a:spAutoFit/>
          </a:bodyPr>
          <a:lstStyle/>
          <a:p>
            <a:pPr marL="12700">
              <a:lnSpc>
                <a:spcPct val="100000"/>
              </a:lnSpc>
              <a:spcBef>
                <a:spcPts val="100"/>
              </a:spcBef>
            </a:pPr>
            <a:r>
              <a:rPr sz="5600" spc="-375" dirty="0"/>
              <a:t>TRAINING</a:t>
            </a:r>
            <a:r>
              <a:rPr sz="5600" spc="-1000" dirty="0"/>
              <a:t> </a:t>
            </a:r>
            <a:r>
              <a:rPr sz="5600" spc="-434" dirty="0"/>
              <a:t>MODULE</a:t>
            </a:r>
            <a:endParaRPr sz="5600"/>
          </a:p>
        </p:txBody>
      </p:sp>
      <p:pic>
        <p:nvPicPr>
          <p:cNvPr id="11" name="object 11"/>
          <p:cNvPicPr/>
          <p:nvPr/>
        </p:nvPicPr>
        <p:blipFill>
          <a:blip r:embed="rId5" cstate="print"/>
          <a:stretch>
            <a:fillRect/>
          </a:stretch>
        </p:blipFill>
        <p:spPr>
          <a:xfrm>
            <a:off x="3977641" y="204787"/>
            <a:ext cx="11439522" cy="152399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0741" y="2111837"/>
            <a:ext cx="5946775" cy="574040"/>
          </a:xfrm>
          <a:prstGeom prst="rect">
            <a:avLst/>
          </a:prstGeom>
        </p:spPr>
        <p:txBody>
          <a:bodyPr vert="horz" wrap="square" lIns="0" tIns="12700" rIns="0" bIns="0" rtlCol="0">
            <a:spAutoFit/>
          </a:bodyPr>
          <a:lstStyle/>
          <a:p>
            <a:pPr marL="12700">
              <a:lnSpc>
                <a:spcPct val="100000"/>
              </a:lnSpc>
              <a:spcBef>
                <a:spcPts val="100"/>
              </a:spcBef>
            </a:pPr>
            <a:r>
              <a:rPr sz="3600" b="1" spc="70" dirty="0">
                <a:latin typeface="Times New Roman"/>
                <a:cs typeface="Times New Roman"/>
              </a:rPr>
              <a:t>SYSTEM</a:t>
            </a:r>
            <a:r>
              <a:rPr sz="3600" b="1" dirty="0">
                <a:latin typeface="Times New Roman"/>
                <a:cs typeface="Times New Roman"/>
              </a:rPr>
              <a:t> </a:t>
            </a:r>
            <a:r>
              <a:rPr sz="3600" b="1" spc="45" dirty="0">
                <a:latin typeface="Times New Roman"/>
                <a:cs typeface="Times New Roman"/>
              </a:rPr>
              <a:t>REQUIREMENTS</a:t>
            </a:r>
            <a:endParaRPr sz="3600">
              <a:latin typeface="Times New Roman"/>
              <a:cs typeface="Times New Roman"/>
            </a:endParaRPr>
          </a:p>
        </p:txBody>
      </p:sp>
      <p:sp>
        <p:nvSpPr>
          <p:cNvPr id="3" name="object 3"/>
          <p:cNvSpPr txBox="1"/>
          <p:nvPr/>
        </p:nvSpPr>
        <p:spPr>
          <a:xfrm>
            <a:off x="1540741" y="2921462"/>
            <a:ext cx="15206980" cy="459740"/>
          </a:xfrm>
          <a:prstGeom prst="rect">
            <a:avLst/>
          </a:prstGeom>
        </p:spPr>
        <p:txBody>
          <a:bodyPr vert="horz" wrap="square" lIns="0" tIns="12700" rIns="0" bIns="0" rtlCol="0">
            <a:spAutoFit/>
          </a:bodyPr>
          <a:lstStyle/>
          <a:p>
            <a:pPr marL="12700">
              <a:lnSpc>
                <a:spcPct val="100000"/>
              </a:lnSpc>
              <a:spcBef>
                <a:spcPts val="100"/>
              </a:spcBef>
              <a:tabLst>
                <a:tab pos="836930" algn="l"/>
                <a:tab pos="2931795" algn="l"/>
                <a:tab pos="5086985" algn="l"/>
                <a:tab pos="5548630" algn="l"/>
                <a:tab pos="5954395" algn="l"/>
                <a:tab pos="7552055" algn="l"/>
                <a:tab pos="9707245" algn="l"/>
                <a:tab pos="10252075" algn="l"/>
                <a:tab pos="12486005" algn="l"/>
                <a:tab pos="13170535" algn="l"/>
                <a:tab pos="13874115" algn="l"/>
              </a:tabLst>
            </a:pPr>
            <a:r>
              <a:rPr sz="2850" spc="65" dirty="0">
                <a:latin typeface="Times New Roman"/>
                <a:cs typeface="Times New Roman"/>
              </a:rPr>
              <a:t>The</a:t>
            </a:r>
            <a:r>
              <a:rPr sz="2850" dirty="0">
                <a:latin typeface="Times New Roman"/>
                <a:cs typeface="Times New Roman"/>
              </a:rPr>
              <a:t>	</a:t>
            </a:r>
            <a:r>
              <a:rPr sz="2700" spc="70" dirty="0">
                <a:latin typeface="Times New Roman"/>
                <a:cs typeface="Times New Roman"/>
              </a:rPr>
              <a:t>requirement</a:t>
            </a:r>
            <a:r>
              <a:rPr sz="2850" dirty="0">
                <a:latin typeface="Times New Roman"/>
                <a:cs typeface="Times New Roman"/>
              </a:rPr>
              <a:t>	</a:t>
            </a:r>
            <a:r>
              <a:rPr sz="2850" spc="-10" dirty="0">
                <a:latin typeface="Times New Roman"/>
                <a:cs typeface="Times New Roman"/>
              </a:rPr>
              <a:t>specification</a:t>
            </a:r>
            <a:r>
              <a:rPr sz="2850" dirty="0">
                <a:latin typeface="Times New Roman"/>
                <a:cs typeface="Times New Roman"/>
              </a:rPr>
              <a:t>	</a:t>
            </a:r>
            <a:r>
              <a:rPr sz="2850" spc="-25" dirty="0">
                <a:latin typeface="Times New Roman"/>
                <a:cs typeface="Times New Roman"/>
              </a:rPr>
              <a:t>is</a:t>
            </a:r>
            <a:r>
              <a:rPr sz="2850" dirty="0">
                <a:latin typeface="Times New Roman"/>
                <a:cs typeface="Times New Roman"/>
              </a:rPr>
              <a:t>	</a:t>
            </a:r>
            <a:r>
              <a:rPr sz="2850" spc="100" dirty="0">
                <a:latin typeface="Times New Roman"/>
                <a:cs typeface="Times New Roman"/>
              </a:rPr>
              <a:t>a</a:t>
            </a:r>
            <a:r>
              <a:rPr sz="2850" dirty="0">
                <a:latin typeface="Times New Roman"/>
                <a:cs typeface="Times New Roman"/>
              </a:rPr>
              <a:t>	</a:t>
            </a:r>
            <a:r>
              <a:rPr sz="2850" spc="40" dirty="0">
                <a:latin typeface="Times New Roman"/>
                <a:cs typeface="Times New Roman"/>
              </a:rPr>
              <a:t>technical</a:t>
            </a:r>
            <a:r>
              <a:rPr sz="2850" dirty="0">
                <a:latin typeface="Times New Roman"/>
                <a:cs typeface="Times New Roman"/>
              </a:rPr>
              <a:t>	</a:t>
            </a:r>
            <a:r>
              <a:rPr sz="2850" spc="-10" dirty="0">
                <a:latin typeface="Times New Roman"/>
                <a:cs typeface="Times New Roman"/>
              </a:rPr>
              <a:t>specification</a:t>
            </a:r>
            <a:r>
              <a:rPr sz="2850" dirty="0">
                <a:latin typeface="Times New Roman"/>
                <a:cs typeface="Times New Roman"/>
              </a:rPr>
              <a:t>	</a:t>
            </a:r>
            <a:r>
              <a:rPr sz="2850" spc="40" dirty="0">
                <a:latin typeface="Times New Roman"/>
                <a:cs typeface="Times New Roman"/>
              </a:rPr>
              <a:t>of</a:t>
            </a:r>
            <a:r>
              <a:rPr sz="2850" dirty="0">
                <a:latin typeface="Times New Roman"/>
                <a:cs typeface="Times New Roman"/>
              </a:rPr>
              <a:t>	</a:t>
            </a:r>
            <a:r>
              <a:rPr sz="2850" spc="60" dirty="0">
                <a:latin typeface="Times New Roman"/>
                <a:cs typeface="Times New Roman"/>
              </a:rPr>
              <a:t>requirements</a:t>
            </a:r>
            <a:r>
              <a:rPr sz="2850" dirty="0">
                <a:latin typeface="Times New Roman"/>
                <a:cs typeface="Times New Roman"/>
              </a:rPr>
              <a:t>	</a:t>
            </a:r>
            <a:r>
              <a:rPr sz="2850" spc="65" dirty="0">
                <a:latin typeface="Times New Roman"/>
                <a:cs typeface="Times New Roman"/>
              </a:rPr>
              <a:t>for</a:t>
            </a:r>
            <a:r>
              <a:rPr sz="2850" dirty="0">
                <a:latin typeface="Times New Roman"/>
                <a:cs typeface="Times New Roman"/>
              </a:rPr>
              <a:t>	</a:t>
            </a:r>
            <a:r>
              <a:rPr sz="2850" spc="65" dirty="0">
                <a:latin typeface="Times New Roman"/>
                <a:cs typeface="Times New Roman"/>
              </a:rPr>
              <a:t>the</a:t>
            </a:r>
            <a:r>
              <a:rPr sz="2850" dirty="0">
                <a:latin typeface="Times New Roman"/>
                <a:cs typeface="Times New Roman"/>
              </a:rPr>
              <a:t>	</a:t>
            </a:r>
            <a:r>
              <a:rPr sz="2850" spc="55" dirty="0">
                <a:latin typeface="Times New Roman"/>
                <a:cs typeface="Times New Roman"/>
              </a:rPr>
              <a:t>software</a:t>
            </a:r>
            <a:endParaRPr sz="2850" dirty="0">
              <a:latin typeface="Times New Roman"/>
              <a:cs typeface="Times New Roman"/>
            </a:endParaRPr>
          </a:p>
        </p:txBody>
      </p:sp>
      <p:sp>
        <p:nvSpPr>
          <p:cNvPr id="4" name="object 4"/>
          <p:cNvSpPr txBox="1"/>
          <p:nvPr/>
        </p:nvSpPr>
        <p:spPr>
          <a:xfrm>
            <a:off x="1540741" y="3355802"/>
            <a:ext cx="15206980" cy="2616200"/>
          </a:xfrm>
          <a:prstGeom prst="rect">
            <a:avLst/>
          </a:prstGeom>
        </p:spPr>
        <p:txBody>
          <a:bodyPr vert="horz" wrap="square" lIns="0" tIns="12700" rIns="0" bIns="0" rtlCol="0">
            <a:spAutoFit/>
          </a:bodyPr>
          <a:lstStyle/>
          <a:p>
            <a:pPr marL="12700" marR="5080" algn="just">
              <a:lnSpc>
                <a:spcPct val="149100"/>
              </a:lnSpc>
              <a:spcBef>
                <a:spcPts val="100"/>
              </a:spcBef>
            </a:pPr>
            <a:r>
              <a:rPr sz="2850" spc="95" dirty="0">
                <a:latin typeface="Times New Roman"/>
                <a:cs typeface="Times New Roman"/>
              </a:rPr>
              <a:t>products.</a:t>
            </a:r>
            <a:r>
              <a:rPr sz="2850" spc="575" dirty="0">
                <a:latin typeface="Times New Roman"/>
                <a:cs typeface="Times New Roman"/>
              </a:rPr>
              <a:t> </a:t>
            </a:r>
            <a:r>
              <a:rPr sz="2850" spc="150" dirty="0">
                <a:latin typeface="Times New Roman"/>
                <a:cs typeface="Times New Roman"/>
              </a:rPr>
              <a:t>It</a:t>
            </a:r>
            <a:r>
              <a:rPr sz="2850" spc="585" dirty="0">
                <a:latin typeface="Times New Roman"/>
                <a:cs typeface="Times New Roman"/>
              </a:rPr>
              <a:t> </a:t>
            </a:r>
            <a:r>
              <a:rPr sz="2850" dirty="0">
                <a:latin typeface="Times New Roman"/>
                <a:cs typeface="Times New Roman"/>
              </a:rPr>
              <a:t>is</a:t>
            </a:r>
            <a:r>
              <a:rPr sz="2850" spc="585" dirty="0">
                <a:latin typeface="Times New Roman"/>
                <a:cs typeface="Times New Roman"/>
              </a:rPr>
              <a:t> </a:t>
            </a:r>
            <a:r>
              <a:rPr sz="2850" spc="90" dirty="0">
                <a:latin typeface="Times New Roman"/>
                <a:cs typeface="Times New Roman"/>
              </a:rPr>
              <a:t>the</a:t>
            </a:r>
            <a:r>
              <a:rPr sz="2850" spc="580" dirty="0">
                <a:latin typeface="Times New Roman"/>
                <a:cs typeface="Times New Roman"/>
              </a:rPr>
              <a:t> </a:t>
            </a:r>
            <a:r>
              <a:rPr sz="2850" spc="50" dirty="0">
                <a:latin typeface="Times New Roman"/>
                <a:cs typeface="Times New Roman"/>
              </a:rPr>
              <a:t>first</a:t>
            </a:r>
            <a:r>
              <a:rPr sz="2850" spc="585" dirty="0">
                <a:latin typeface="Times New Roman"/>
                <a:cs typeface="Times New Roman"/>
              </a:rPr>
              <a:t> </a:t>
            </a:r>
            <a:r>
              <a:rPr sz="2850" spc="60" dirty="0">
                <a:latin typeface="Times New Roman"/>
                <a:cs typeface="Times New Roman"/>
              </a:rPr>
              <a:t>step</a:t>
            </a:r>
            <a:r>
              <a:rPr sz="2850" spc="585" dirty="0">
                <a:latin typeface="Times New Roman"/>
                <a:cs typeface="Times New Roman"/>
              </a:rPr>
              <a:t> </a:t>
            </a:r>
            <a:r>
              <a:rPr sz="2850" spc="60" dirty="0">
                <a:latin typeface="Times New Roman"/>
                <a:cs typeface="Times New Roman"/>
              </a:rPr>
              <a:t>in</a:t>
            </a:r>
            <a:r>
              <a:rPr sz="2850" spc="585" dirty="0">
                <a:latin typeface="Times New Roman"/>
                <a:cs typeface="Times New Roman"/>
              </a:rPr>
              <a:t> </a:t>
            </a:r>
            <a:r>
              <a:rPr sz="2850" spc="90" dirty="0">
                <a:latin typeface="Times New Roman"/>
                <a:cs typeface="Times New Roman"/>
              </a:rPr>
              <a:t>the</a:t>
            </a:r>
            <a:r>
              <a:rPr sz="2850" spc="585" dirty="0">
                <a:latin typeface="Times New Roman"/>
                <a:cs typeface="Times New Roman"/>
              </a:rPr>
              <a:t> </a:t>
            </a:r>
            <a:r>
              <a:rPr sz="2850" spc="70" dirty="0">
                <a:latin typeface="Times New Roman"/>
                <a:cs typeface="Times New Roman"/>
              </a:rPr>
              <a:t>requirements</a:t>
            </a:r>
            <a:r>
              <a:rPr sz="2850" spc="585" dirty="0">
                <a:latin typeface="Times New Roman"/>
                <a:cs typeface="Times New Roman"/>
              </a:rPr>
              <a:t> </a:t>
            </a:r>
            <a:r>
              <a:rPr sz="2850" spc="45" dirty="0">
                <a:latin typeface="Times New Roman"/>
                <a:cs typeface="Times New Roman"/>
              </a:rPr>
              <a:t>analysis</a:t>
            </a:r>
            <a:r>
              <a:rPr sz="2850" spc="585" dirty="0">
                <a:latin typeface="Times New Roman"/>
                <a:cs typeface="Times New Roman"/>
              </a:rPr>
              <a:t> </a:t>
            </a:r>
            <a:r>
              <a:rPr sz="2850" dirty="0">
                <a:latin typeface="Times New Roman"/>
                <a:cs typeface="Times New Roman"/>
              </a:rPr>
              <a:t>process</a:t>
            </a:r>
            <a:r>
              <a:rPr sz="2850" spc="580" dirty="0">
                <a:latin typeface="Times New Roman"/>
                <a:cs typeface="Times New Roman"/>
              </a:rPr>
              <a:t> </a:t>
            </a:r>
            <a:r>
              <a:rPr sz="2850" spc="70" dirty="0">
                <a:latin typeface="Times New Roman"/>
                <a:cs typeface="Times New Roman"/>
              </a:rPr>
              <a:t>it</a:t>
            </a:r>
            <a:r>
              <a:rPr sz="2850" spc="585" dirty="0">
                <a:latin typeface="Times New Roman"/>
                <a:cs typeface="Times New Roman"/>
              </a:rPr>
              <a:t> </a:t>
            </a:r>
            <a:r>
              <a:rPr sz="2850" dirty="0">
                <a:latin typeface="Times New Roman"/>
                <a:cs typeface="Times New Roman"/>
              </a:rPr>
              <a:t>lists</a:t>
            </a:r>
            <a:r>
              <a:rPr sz="2850" spc="585" dirty="0">
                <a:latin typeface="Times New Roman"/>
                <a:cs typeface="Times New Roman"/>
              </a:rPr>
              <a:t> </a:t>
            </a:r>
            <a:r>
              <a:rPr sz="2850" spc="90" dirty="0">
                <a:latin typeface="Times New Roman"/>
                <a:cs typeface="Times New Roman"/>
              </a:rPr>
              <a:t>the</a:t>
            </a:r>
            <a:r>
              <a:rPr sz="2850" spc="585" dirty="0">
                <a:latin typeface="Times New Roman"/>
                <a:cs typeface="Times New Roman"/>
              </a:rPr>
              <a:t> </a:t>
            </a:r>
            <a:r>
              <a:rPr sz="2850" spc="70" dirty="0">
                <a:latin typeface="Times New Roman"/>
                <a:cs typeface="Times New Roman"/>
              </a:rPr>
              <a:t>requirements</a:t>
            </a:r>
            <a:r>
              <a:rPr sz="2850" spc="585" dirty="0">
                <a:latin typeface="Times New Roman"/>
                <a:cs typeface="Times New Roman"/>
              </a:rPr>
              <a:t> </a:t>
            </a:r>
            <a:r>
              <a:rPr sz="2850" spc="65" dirty="0">
                <a:latin typeface="Times New Roman"/>
                <a:cs typeface="Times New Roman"/>
              </a:rPr>
              <a:t>of</a:t>
            </a:r>
            <a:r>
              <a:rPr sz="2850" spc="585" dirty="0">
                <a:latin typeface="Times New Roman"/>
                <a:cs typeface="Times New Roman"/>
              </a:rPr>
              <a:t> </a:t>
            </a:r>
            <a:r>
              <a:rPr sz="2850" spc="100" dirty="0">
                <a:latin typeface="Times New Roman"/>
                <a:cs typeface="Times New Roman"/>
              </a:rPr>
              <a:t>a </a:t>
            </a:r>
            <a:r>
              <a:rPr sz="2850" spc="95" dirty="0">
                <a:latin typeface="Times New Roman"/>
                <a:cs typeface="Times New Roman"/>
              </a:rPr>
              <a:t>particular</a:t>
            </a:r>
            <a:r>
              <a:rPr sz="2850" spc="90" dirty="0">
                <a:latin typeface="Times New Roman"/>
                <a:cs typeface="Times New Roman"/>
              </a:rPr>
              <a:t>  </a:t>
            </a:r>
            <a:r>
              <a:rPr sz="2850" spc="60" dirty="0">
                <a:latin typeface="Times New Roman"/>
                <a:cs typeface="Times New Roman"/>
              </a:rPr>
              <a:t>software</a:t>
            </a:r>
            <a:r>
              <a:rPr sz="2850" spc="100" dirty="0">
                <a:latin typeface="Times New Roman"/>
                <a:cs typeface="Times New Roman"/>
              </a:rPr>
              <a:t>  </a:t>
            </a:r>
            <a:r>
              <a:rPr sz="2850" dirty="0">
                <a:latin typeface="Times New Roman"/>
                <a:cs typeface="Times New Roman"/>
              </a:rPr>
              <a:t>system</a:t>
            </a:r>
            <a:r>
              <a:rPr sz="2850" spc="100" dirty="0">
                <a:latin typeface="Times New Roman"/>
                <a:cs typeface="Times New Roman"/>
              </a:rPr>
              <a:t>  </a:t>
            </a:r>
            <a:r>
              <a:rPr sz="2850" spc="55" dirty="0">
                <a:latin typeface="Times New Roman"/>
                <a:cs typeface="Times New Roman"/>
              </a:rPr>
              <a:t>including</a:t>
            </a:r>
            <a:r>
              <a:rPr sz="2850" spc="100" dirty="0">
                <a:latin typeface="Times New Roman"/>
                <a:cs typeface="Times New Roman"/>
              </a:rPr>
              <a:t>  </a:t>
            </a:r>
            <a:r>
              <a:rPr sz="2850" spc="75" dirty="0">
                <a:latin typeface="Times New Roman"/>
                <a:cs typeface="Times New Roman"/>
              </a:rPr>
              <a:t>functional,</a:t>
            </a:r>
            <a:r>
              <a:rPr sz="2850" spc="100" dirty="0">
                <a:latin typeface="Times New Roman"/>
                <a:cs typeface="Times New Roman"/>
              </a:rPr>
              <a:t>  </a:t>
            </a:r>
            <a:r>
              <a:rPr sz="2850" spc="80" dirty="0">
                <a:latin typeface="Times New Roman"/>
                <a:cs typeface="Times New Roman"/>
              </a:rPr>
              <a:t>performance</a:t>
            </a:r>
            <a:r>
              <a:rPr sz="2850" spc="100" dirty="0">
                <a:latin typeface="Times New Roman"/>
                <a:cs typeface="Times New Roman"/>
              </a:rPr>
              <a:t>  </a:t>
            </a:r>
            <a:r>
              <a:rPr sz="2850" spc="145" dirty="0">
                <a:latin typeface="Times New Roman"/>
                <a:cs typeface="Times New Roman"/>
              </a:rPr>
              <a:t>and</a:t>
            </a:r>
            <a:r>
              <a:rPr sz="2850" spc="100" dirty="0">
                <a:latin typeface="Times New Roman"/>
                <a:cs typeface="Times New Roman"/>
              </a:rPr>
              <a:t>  </a:t>
            </a:r>
            <a:r>
              <a:rPr sz="2850" dirty="0">
                <a:latin typeface="Times New Roman"/>
                <a:cs typeface="Times New Roman"/>
              </a:rPr>
              <a:t>security</a:t>
            </a:r>
            <a:r>
              <a:rPr sz="2850" spc="105" dirty="0">
                <a:latin typeface="Times New Roman"/>
                <a:cs typeface="Times New Roman"/>
              </a:rPr>
              <a:t>  </a:t>
            </a:r>
            <a:r>
              <a:rPr sz="2850" spc="70" dirty="0">
                <a:latin typeface="Times New Roman"/>
                <a:cs typeface="Times New Roman"/>
              </a:rPr>
              <a:t>requirements.</a:t>
            </a:r>
            <a:r>
              <a:rPr sz="2850" spc="100" dirty="0">
                <a:latin typeface="Times New Roman"/>
                <a:cs typeface="Times New Roman"/>
              </a:rPr>
              <a:t>  </a:t>
            </a:r>
            <a:r>
              <a:rPr sz="2850" spc="65" dirty="0">
                <a:latin typeface="Times New Roman"/>
                <a:cs typeface="Times New Roman"/>
              </a:rPr>
              <a:t>The </a:t>
            </a:r>
            <a:r>
              <a:rPr sz="2850" spc="70" dirty="0">
                <a:latin typeface="Times New Roman"/>
                <a:cs typeface="Times New Roman"/>
              </a:rPr>
              <a:t>requirements</a:t>
            </a:r>
            <a:r>
              <a:rPr sz="2850" spc="685" dirty="0">
                <a:latin typeface="Times New Roman"/>
                <a:cs typeface="Times New Roman"/>
              </a:rPr>
              <a:t> </a:t>
            </a:r>
            <a:r>
              <a:rPr sz="2850" spc="60" dirty="0">
                <a:latin typeface="Times New Roman"/>
                <a:cs typeface="Times New Roman"/>
              </a:rPr>
              <a:t>also</a:t>
            </a:r>
            <a:r>
              <a:rPr sz="2850" spc="690" dirty="0">
                <a:latin typeface="Times New Roman"/>
                <a:cs typeface="Times New Roman"/>
              </a:rPr>
              <a:t> </a:t>
            </a:r>
            <a:r>
              <a:rPr sz="2850" spc="75" dirty="0">
                <a:latin typeface="Times New Roman"/>
                <a:cs typeface="Times New Roman"/>
              </a:rPr>
              <a:t>provide</a:t>
            </a:r>
            <a:r>
              <a:rPr sz="2850" spc="695" dirty="0">
                <a:latin typeface="Times New Roman"/>
                <a:cs typeface="Times New Roman"/>
              </a:rPr>
              <a:t> </a:t>
            </a:r>
            <a:r>
              <a:rPr sz="2850" dirty="0">
                <a:latin typeface="Times New Roman"/>
                <a:cs typeface="Times New Roman"/>
              </a:rPr>
              <a:t>usage</a:t>
            </a:r>
            <a:r>
              <a:rPr sz="2850" spc="695" dirty="0">
                <a:latin typeface="Times New Roman"/>
                <a:cs typeface="Times New Roman"/>
              </a:rPr>
              <a:t> </a:t>
            </a:r>
            <a:r>
              <a:rPr sz="2850" spc="50" dirty="0">
                <a:latin typeface="Times New Roman"/>
                <a:cs typeface="Times New Roman"/>
              </a:rPr>
              <a:t>scenarios</a:t>
            </a:r>
            <a:r>
              <a:rPr sz="2850" spc="690" dirty="0">
                <a:latin typeface="Times New Roman"/>
                <a:cs typeface="Times New Roman"/>
              </a:rPr>
              <a:t> </a:t>
            </a:r>
            <a:r>
              <a:rPr sz="2850" spc="100" dirty="0">
                <a:latin typeface="Times New Roman"/>
                <a:cs typeface="Times New Roman"/>
              </a:rPr>
              <a:t>from</a:t>
            </a:r>
            <a:r>
              <a:rPr sz="2850" spc="695" dirty="0">
                <a:latin typeface="Times New Roman"/>
                <a:cs typeface="Times New Roman"/>
              </a:rPr>
              <a:t> </a:t>
            </a:r>
            <a:r>
              <a:rPr sz="2850" spc="150" dirty="0">
                <a:latin typeface="Times New Roman"/>
                <a:cs typeface="Times New Roman"/>
              </a:rPr>
              <a:t>a</a:t>
            </a:r>
            <a:r>
              <a:rPr sz="2850" spc="695" dirty="0">
                <a:latin typeface="Times New Roman"/>
                <a:cs typeface="Times New Roman"/>
              </a:rPr>
              <a:t> </a:t>
            </a:r>
            <a:r>
              <a:rPr sz="2850" spc="55" dirty="0">
                <a:latin typeface="Times New Roman"/>
                <a:cs typeface="Times New Roman"/>
              </a:rPr>
              <a:t>user,</a:t>
            </a:r>
            <a:r>
              <a:rPr sz="2850" spc="690" dirty="0">
                <a:latin typeface="Times New Roman"/>
                <a:cs typeface="Times New Roman"/>
              </a:rPr>
              <a:t> </a:t>
            </a:r>
            <a:r>
              <a:rPr sz="2850" spc="145" dirty="0">
                <a:latin typeface="Times New Roman"/>
                <a:cs typeface="Times New Roman"/>
              </a:rPr>
              <a:t>an</a:t>
            </a:r>
            <a:r>
              <a:rPr sz="2850" spc="695" dirty="0">
                <a:latin typeface="Times New Roman"/>
                <a:cs typeface="Times New Roman"/>
              </a:rPr>
              <a:t> </a:t>
            </a:r>
            <a:r>
              <a:rPr sz="2850" spc="100" dirty="0">
                <a:latin typeface="Times New Roman"/>
                <a:cs typeface="Times New Roman"/>
              </a:rPr>
              <a:t>operational</a:t>
            </a:r>
            <a:r>
              <a:rPr sz="2850" spc="695" dirty="0">
                <a:latin typeface="Times New Roman"/>
                <a:cs typeface="Times New Roman"/>
              </a:rPr>
              <a:t> </a:t>
            </a:r>
            <a:r>
              <a:rPr sz="2850" spc="145" dirty="0">
                <a:latin typeface="Times New Roman"/>
                <a:cs typeface="Times New Roman"/>
              </a:rPr>
              <a:t>and</a:t>
            </a:r>
            <a:r>
              <a:rPr sz="2850" spc="690" dirty="0">
                <a:latin typeface="Times New Roman"/>
                <a:cs typeface="Times New Roman"/>
              </a:rPr>
              <a:t> </a:t>
            </a:r>
            <a:r>
              <a:rPr sz="2850" spc="145" dirty="0">
                <a:latin typeface="Times New Roman"/>
                <a:cs typeface="Times New Roman"/>
              </a:rPr>
              <a:t>an</a:t>
            </a:r>
            <a:r>
              <a:rPr sz="2850" spc="695" dirty="0">
                <a:latin typeface="Times New Roman"/>
                <a:cs typeface="Times New Roman"/>
              </a:rPr>
              <a:t> </a:t>
            </a:r>
            <a:r>
              <a:rPr sz="2850" spc="65" dirty="0">
                <a:latin typeface="Times New Roman"/>
                <a:cs typeface="Times New Roman"/>
              </a:rPr>
              <a:t>administrative </a:t>
            </a:r>
            <a:r>
              <a:rPr sz="2850" spc="-10" dirty="0">
                <a:latin typeface="Times New Roman"/>
                <a:cs typeface="Times New Roman"/>
              </a:rPr>
              <a:t>perspective.</a:t>
            </a:r>
            <a:endParaRPr sz="2850" dirty="0">
              <a:latin typeface="Times New Roman"/>
              <a:cs typeface="Times New Roman"/>
            </a:endParaRPr>
          </a:p>
        </p:txBody>
      </p:sp>
      <p:pic>
        <p:nvPicPr>
          <p:cNvPr id="5" name="object 5"/>
          <p:cNvPicPr/>
          <p:nvPr/>
        </p:nvPicPr>
        <p:blipFill>
          <a:blip r:embed="rId2" cstate="print"/>
          <a:stretch>
            <a:fillRect/>
          </a:stretch>
        </p:blipFill>
        <p:spPr>
          <a:xfrm>
            <a:off x="1820141" y="7001336"/>
            <a:ext cx="76200" cy="76199"/>
          </a:xfrm>
          <a:prstGeom prst="rect">
            <a:avLst/>
          </a:prstGeom>
        </p:spPr>
      </p:pic>
      <p:pic>
        <p:nvPicPr>
          <p:cNvPr id="6" name="object 6"/>
          <p:cNvPicPr/>
          <p:nvPr/>
        </p:nvPicPr>
        <p:blipFill>
          <a:blip r:embed="rId2" cstate="print"/>
          <a:stretch>
            <a:fillRect/>
          </a:stretch>
        </p:blipFill>
        <p:spPr>
          <a:xfrm>
            <a:off x="1820141" y="7610936"/>
            <a:ext cx="76200" cy="76199"/>
          </a:xfrm>
          <a:prstGeom prst="rect">
            <a:avLst/>
          </a:prstGeom>
        </p:spPr>
      </p:pic>
      <p:pic>
        <p:nvPicPr>
          <p:cNvPr id="7" name="object 7"/>
          <p:cNvPicPr/>
          <p:nvPr/>
        </p:nvPicPr>
        <p:blipFill>
          <a:blip r:embed="rId2" cstate="print"/>
          <a:stretch>
            <a:fillRect/>
          </a:stretch>
        </p:blipFill>
        <p:spPr>
          <a:xfrm>
            <a:off x="1820141" y="8220536"/>
            <a:ext cx="76200" cy="76199"/>
          </a:xfrm>
          <a:prstGeom prst="rect">
            <a:avLst/>
          </a:prstGeom>
        </p:spPr>
      </p:pic>
      <p:pic>
        <p:nvPicPr>
          <p:cNvPr id="8" name="object 8"/>
          <p:cNvPicPr/>
          <p:nvPr/>
        </p:nvPicPr>
        <p:blipFill>
          <a:blip r:embed="rId2" cstate="print"/>
          <a:stretch>
            <a:fillRect/>
          </a:stretch>
        </p:blipFill>
        <p:spPr>
          <a:xfrm>
            <a:off x="1820141" y="8830136"/>
            <a:ext cx="76200" cy="76199"/>
          </a:xfrm>
          <a:prstGeom prst="rect">
            <a:avLst/>
          </a:prstGeom>
        </p:spPr>
      </p:pic>
      <p:pic>
        <p:nvPicPr>
          <p:cNvPr id="9" name="object 9"/>
          <p:cNvPicPr/>
          <p:nvPr/>
        </p:nvPicPr>
        <p:blipFill>
          <a:blip r:embed="rId2" cstate="print"/>
          <a:stretch>
            <a:fillRect/>
          </a:stretch>
        </p:blipFill>
        <p:spPr>
          <a:xfrm>
            <a:off x="1820141" y="9439736"/>
            <a:ext cx="76200" cy="76199"/>
          </a:xfrm>
          <a:prstGeom prst="rect">
            <a:avLst/>
          </a:prstGeom>
        </p:spPr>
      </p:pic>
      <p:sp>
        <p:nvSpPr>
          <p:cNvPr id="10" name="object 10"/>
          <p:cNvSpPr txBox="1"/>
          <p:nvPr/>
        </p:nvSpPr>
        <p:spPr>
          <a:xfrm>
            <a:off x="1540741" y="5952317"/>
            <a:ext cx="5461635" cy="3683000"/>
          </a:xfrm>
          <a:prstGeom prst="rect">
            <a:avLst/>
          </a:prstGeom>
        </p:spPr>
        <p:txBody>
          <a:bodyPr vert="horz" wrap="square" lIns="0" tIns="210820" rIns="0" bIns="0" rtlCol="0">
            <a:spAutoFit/>
          </a:bodyPr>
          <a:lstStyle/>
          <a:p>
            <a:pPr marL="12700">
              <a:lnSpc>
                <a:spcPct val="100000"/>
              </a:lnSpc>
              <a:spcBef>
                <a:spcPts val="1660"/>
              </a:spcBef>
            </a:pPr>
            <a:r>
              <a:rPr sz="2700" b="1" dirty="0">
                <a:latin typeface="Times New Roman"/>
                <a:cs typeface="Times New Roman"/>
              </a:rPr>
              <a:t>HARDWARE</a:t>
            </a:r>
            <a:r>
              <a:rPr sz="2700" b="1" spc="114" dirty="0">
                <a:latin typeface="Times New Roman"/>
                <a:cs typeface="Times New Roman"/>
              </a:rPr>
              <a:t> </a:t>
            </a:r>
            <a:r>
              <a:rPr sz="2700" b="1" spc="-10" dirty="0">
                <a:latin typeface="Times New Roman"/>
                <a:cs typeface="Times New Roman"/>
              </a:rPr>
              <a:t>REQUIREMENTS:</a:t>
            </a:r>
            <a:endParaRPr sz="2700" dirty="0">
              <a:latin typeface="Times New Roman"/>
              <a:cs typeface="Times New Roman"/>
            </a:endParaRPr>
          </a:p>
          <a:p>
            <a:pPr marL="501015" marR="480059">
              <a:lnSpc>
                <a:spcPct val="148100"/>
              </a:lnSpc>
            </a:pPr>
            <a:r>
              <a:rPr sz="2700" dirty="0">
                <a:latin typeface="Times New Roman"/>
                <a:cs typeface="Times New Roman"/>
              </a:rPr>
              <a:t>System</a:t>
            </a:r>
            <a:r>
              <a:rPr sz="2700" spc="40" dirty="0">
                <a:latin typeface="Times New Roman"/>
                <a:cs typeface="Times New Roman"/>
              </a:rPr>
              <a:t> </a:t>
            </a:r>
            <a:r>
              <a:rPr sz="2700" dirty="0">
                <a:latin typeface="Times New Roman"/>
                <a:cs typeface="Times New Roman"/>
              </a:rPr>
              <a:t>:</a:t>
            </a:r>
            <a:r>
              <a:rPr sz="2700" spc="45" dirty="0">
                <a:latin typeface="Times New Roman"/>
                <a:cs typeface="Times New Roman"/>
              </a:rPr>
              <a:t> </a:t>
            </a:r>
            <a:r>
              <a:rPr sz="2700" spc="80" dirty="0">
                <a:latin typeface="Times New Roman"/>
                <a:cs typeface="Times New Roman"/>
              </a:rPr>
              <a:t>Pentium</a:t>
            </a:r>
            <a:r>
              <a:rPr sz="2700" spc="45" dirty="0">
                <a:latin typeface="Times New Roman"/>
                <a:cs typeface="Times New Roman"/>
              </a:rPr>
              <a:t> </a:t>
            </a:r>
            <a:r>
              <a:rPr sz="2700" dirty="0">
                <a:latin typeface="Times New Roman"/>
                <a:cs typeface="Times New Roman"/>
              </a:rPr>
              <a:t>i3</a:t>
            </a:r>
            <a:r>
              <a:rPr sz="2700" spc="45" dirty="0">
                <a:latin typeface="Times New Roman"/>
                <a:cs typeface="Times New Roman"/>
              </a:rPr>
              <a:t> </a:t>
            </a:r>
            <a:r>
              <a:rPr sz="2700" spc="50" dirty="0">
                <a:latin typeface="Times New Roman"/>
                <a:cs typeface="Times New Roman"/>
              </a:rPr>
              <a:t>Processor. </a:t>
            </a:r>
            <a:r>
              <a:rPr sz="2700" spc="165" dirty="0">
                <a:latin typeface="Times New Roman"/>
                <a:cs typeface="Times New Roman"/>
              </a:rPr>
              <a:t>Hard</a:t>
            </a:r>
            <a:r>
              <a:rPr sz="2700" dirty="0">
                <a:latin typeface="Times New Roman"/>
                <a:cs typeface="Times New Roman"/>
              </a:rPr>
              <a:t> </a:t>
            </a:r>
            <a:r>
              <a:rPr sz="2700" spc="85" dirty="0">
                <a:latin typeface="Times New Roman"/>
                <a:cs typeface="Times New Roman"/>
              </a:rPr>
              <a:t>Disk</a:t>
            </a:r>
            <a:r>
              <a:rPr sz="2700" dirty="0">
                <a:latin typeface="Times New Roman"/>
                <a:cs typeface="Times New Roman"/>
              </a:rPr>
              <a:t> : 500 </a:t>
            </a:r>
            <a:r>
              <a:rPr sz="2700" spc="75" dirty="0">
                <a:latin typeface="Times New Roman"/>
                <a:cs typeface="Times New Roman"/>
              </a:rPr>
              <a:t>GB.</a:t>
            </a:r>
            <a:endParaRPr sz="2700" dirty="0">
              <a:latin typeface="Times New Roman"/>
              <a:cs typeface="Times New Roman"/>
            </a:endParaRPr>
          </a:p>
          <a:p>
            <a:pPr marL="501015">
              <a:lnSpc>
                <a:spcPct val="100000"/>
              </a:lnSpc>
              <a:spcBef>
                <a:spcPts val="1560"/>
              </a:spcBef>
            </a:pPr>
            <a:r>
              <a:rPr sz="2700" spc="130" dirty="0">
                <a:latin typeface="Times New Roman"/>
                <a:cs typeface="Times New Roman"/>
              </a:rPr>
              <a:t>Monitor</a:t>
            </a:r>
            <a:r>
              <a:rPr sz="2700" spc="-35" dirty="0">
                <a:latin typeface="Times New Roman"/>
                <a:cs typeface="Times New Roman"/>
              </a:rPr>
              <a:t> </a:t>
            </a:r>
            <a:r>
              <a:rPr sz="2700" dirty="0">
                <a:latin typeface="Times New Roman"/>
                <a:cs typeface="Times New Roman"/>
              </a:rPr>
              <a:t>:</a:t>
            </a:r>
            <a:r>
              <a:rPr sz="2700" spc="-35" dirty="0">
                <a:latin typeface="Times New Roman"/>
                <a:cs typeface="Times New Roman"/>
              </a:rPr>
              <a:t> </a:t>
            </a:r>
            <a:r>
              <a:rPr sz="2700" spc="-65" dirty="0">
                <a:latin typeface="Times New Roman"/>
                <a:cs typeface="Times New Roman"/>
              </a:rPr>
              <a:t>15’’</a:t>
            </a:r>
            <a:r>
              <a:rPr sz="2700" spc="-30" dirty="0">
                <a:latin typeface="Times New Roman"/>
                <a:cs typeface="Times New Roman"/>
              </a:rPr>
              <a:t> </a:t>
            </a:r>
            <a:r>
              <a:rPr sz="2700" spc="155" dirty="0">
                <a:latin typeface="Times New Roman"/>
                <a:cs typeface="Times New Roman"/>
              </a:rPr>
              <a:t>LED</a:t>
            </a:r>
            <a:endParaRPr sz="2700" dirty="0">
              <a:latin typeface="Times New Roman"/>
              <a:cs typeface="Times New Roman"/>
            </a:endParaRPr>
          </a:p>
          <a:p>
            <a:pPr marL="501015" marR="5080">
              <a:lnSpc>
                <a:spcPct val="148100"/>
              </a:lnSpc>
            </a:pPr>
            <a:r>
              <a:rPr sz="2700" spc="135" dirty="0">
                <a:latin typeface="Times New Roman"/>
                <a:cs typeface="Times New Roman"/>
              </a:rPr>
              <a:t>Input</a:t>
            </a:r>
            <a:r>
              <a:rPr sz="2700" spc="35" dirty="0">
                <a:latin typeface="Times New Roman"/>
                <a:cs typeface="Times New Roman"/>
              </a:rPr>
              <a:t> </a:t>
            </a:r>
            <a:r>
              <a:rPr sz="2700" dirty="0">
                <a:latin typeface="Times New Roman"/>
                <a:cs typeface="Times New Roman"/>
              </a:rPr>
              <a:t>Devices</a:t>
            </a:r>
            <a:r>
              <a:rPr sz="2700" spc="40" dirty="0">
                <a:latin typeface="Times New Roman"/>
                <a:cs typeface="Times New Roman"/>
              </a:rPr>
              <a:t> </a:t>
            </a:r>
            <a:r>
              <a:rPr sz="2700" dirty="0">
                <a:latin typeface="Times New Roman"/>
                <a:cs typeface="Times New Roman"/>
              </a:rPr>
              <a:t>:</a:t>
            </a:r>
            <a:r>
              <a:rPr sz="2700" spc="35" dirty="0">
                <a:latin typeface="Times New Roman"/>
                <a:cs typeface="Times New Roman"/>
              </a:rPr>
              <a:t> </a:t>
            </a:r>
            <a:r>
              <a:rPr sz="2700" spc="105" dirty="0">
                <a:latin typeface="Times New Roman"/>
                <a:cs typeface="Times New Roman"/>
              </a:rPr>
              <a:t>Keyboard,</a:t>
            </a:r>
            <a:r>
              <a:rPr sz="2700" spc="40" dirty="0">
                <a:latin typeface="Times New Roman"/>
                <a:cs typeface="Times New Roman"/>
              </a:rPr>
              <a:t> </a:t>
            </a:r>
            <a:r>
              <a:rPr sz="2700" spc="75" dirty="0">
                <a:latin typeface="Times New Roman"/>
                <a:cs typeface="Times New Roman"/>
              </a:rPr>
              <a:t>Mouse </a:t>
            </a:r>
            <a:r>
              <a:rPr sz="2700" spc="175" dirty="0">
                <a:latin typeface="Times New Roman"/>
                <a:cs typeface="Times New Roman"/>
              </a:rPr>
              <a:t>Ram</a:t>
            </a:r>
            <a:r>
              <a:rPr sz="2700" spc="-5" dirty="0">
                <a:latin typeface="Times New Roman"/>
                <a:cs typeface="Times New Roman"/>
              </a:rPr>
              <a:t> </a:t>
            </a:r>
            <a:r>
              <a:rPr sz="2700" dirty="0">
                <a:latin typeface="Times New Roman"/>
                <a:cs typeface="Times New Roman"/>
              </a:rPr>
              <a:t>:</a:t>
            </a:r>
            <a:r>
              <a:rPr sz="2700" spc="-5" dirty="0">
                <a:latin typeface="Times New Roman"/>
                <a:cs typeface="Times New Roman"/>
              </a:rPr>
              <a:t> </a:t>
            </a:r>
            <a:r>
              <a:rPr sz="2700" dirty="0">
                <a:latin typeface="Times New Roman"/>
                <a:cs typeface="Times New Roman"/>
              </a:rPr>
              <a:t>4</a:t>
            </a:r>
            <a:r>
              <a:rPr sz="2700" spc="-5" dirty="0">
                <a:latin typeface="Times New Roman"/>
                <a:cs typeface="Times New Roman"/>
              </a:rPr>
              <a:t> </a:t>
            </a:r>
            <a:r>
              <a:rPr sz="2700" spc="100" dirty="0">
                <a:latin typeface="Times New Roman"/>
                <a:cs typeface="Times New Roman"/>
              </a:rPr>
              <a:t>GB</a:t>
            </a:r>
            <a:endParaRPr sz="2700" dirty="0">
              <a:latin typeface="Times New Roman"/>
              <a:cs typeface="Times New Roman"/>
            </a:endParaRPr>
          </a:p>
        </p:txBody>
      </p:sp>
      <p:pic>
        <p:nvPicPr>
          <p:cNvPr id="11" name="object 11"/>
          <p:cNvPicPr/>
          <p:nvPr/>
        </p:nvPicPr>
        <p:blipFill>
          <a:blip r:embed="rId3" cstate="print"/>
          <a:stretch>
            <a:fillRect/>
          </a:stretch>
        </p:blipFill>
        <p:spPr>
          <a:xfrm>
            <a:off x="9448799" y="6949291"/>
            <a:ext cx="85725" cy="85724"/>
          </a:xfrm>
          <a:prstGeom prst="rect">
            <a:avLst/>
          </a:prstGeom>
        </p:spPr>
      </p:pic>
      <p:pic>
        <p:nvPicPr>
          <p:cNvPr id="12" name="object 12"/>
          <p:cNvPicPr/>
          <p:nvPr/>
        </p:nvPicPr>
        <p:blipFill>
          <a:blip r:embed="rId3" cstate="print"/>
          <a:stretch>
            <a:fillRect/>
          </a:stretch>
        </p:blipFill>
        <p:spPr>
          <a:xfrm>
            <a:off x="9448799" y="7635091"/>
            <a:ext cx="85725" cy="85724"/>
          </a:xfrm>
          <a:prstGeom prst="rect">
            <a:avLst/>
          </a:prstGeom>
        </p:spPr>
      </p:pic>
      <p:pic>
        <p:nvPicPr>
          <p:cNvPr id="13" name="object 13"/>
          <p:cNvPicPr/>
          <p:nvPr/>
        </p:nvPicPr>
        <p:blipFill>
          <a:blip r:embed="rId3" cstate="print"/>
          <a:stretch>
            <a:fillRect/>
          </a:stretch>
        </p:blipFill>
        <p:spPr>
          <a:xfrm>
            <a:off x="9448799" y="8320891"/>
            <a:ext cx="85725" cy="85724"/>
          </a:xfrm>
          <a:prstGeom prst="rect">
            <a:avLst/>
          </a:prstGeom>
        </p:spPr>
      </p:pic>
      <p:sp>
        <p:nvSpPr>
          <p:cNvPr id="14" name="object 14"/>
          <p:cNvSpPr txBox="1"/>
          <p:nvPr/>
        </p:nvSpPr>
        <p:spPr>
          <a:xfrm>
            <a:off x="9131300" y="5765016"/>
            <a:ext cx="5799455" cy="2768600"/>
          </a:xfrm>
          <a:prstGeom prst="rect">
            <a:avLst/>
          </a:prstGeom>
        </p:spPr>
        <p:txBody>
          <a:bodyPr vert="horz" wrap="square" lIns="0" tIns="241300" rIns="0" bIns="0" rtlCol="0">
            <a:spAutoFit/>
          </a:bodyPr>
          <a:lstStyle/>
          <a:p>
            <a:pPr marL="12700">
              <a:lnSpc>
                <a:spcPct val="100000"/>
              </a:lnSpc>
              <a:spcBef>
                <a:spcPts val="1900"/>
              </a:spcBef>
            </a:pPr>
            <a:r>
              <a:rPr sz="3000" b="1" dirty="0">
                <a:latin typeface="Times New Roman"/>
                <a:cs typeface="Times New Roman"/>
              </a:rPr>
              <a:t>SOFTWARE</a:t>
            </a:r>
            <a:r>
              <a:rPr sz="3000" b="1" spc="135" dirty="0">
                <a:latin typeface="Times New Roman"/>
                <a:cs typeface="Times New Roman"/>
              </a:rPr>
              <a:t> </a:t>
            </a:r>
            <a:r>
              <a:rPr sz="3000" b="1" spc="-10" dirty="0">
                <a:latin typeface="Times New Roman"/>
                <a:cs typeface="Times New Roman"/>
              </a:rPr>
              <a:t>REQUIREMENTS:</a:t>
            </a:r>
            <a:endParaRPr sz="3000" dirty="0">
              <a:latin typeface="Times New Roman"/>
              <a:cs typeface="Times New Roman"/>
            </a:endParaRPr>
          </a:p>
          <a:p>
            <a:pPr marL="554990" marR="5080">
              <a:lnSpc>
                <a:spcPct val="150000"/>
              </a:lnSpc>
            </a:pPr>
            <a:r>
              <a:rPr sz="3000" spc="90" dirty="0">
                <a:latin typeface="Times New Roman"/>
                <a:cs typeface="Times New Roman"/>
              </a:rPr>
              <a:t>Operating</a:t>
            </a:r>
            <a:r>
              <a:rPr sz="3000" spc="60" dirty="0">
                <a:latin typeface="Times New Roman"/>
                <a:cs typeface="Times New Roman"/>
              </a:rPr>
              <a:t> </a:t>
            </a:r>
            <a:r>
              <a:rPr sz="3000" dirty="0">
                <a:latin typeface="Times New Roman"/>
                <a:cs typeface="Times New Roman"/>
              </a:rPr>
              <a:t>system</a:t>
            </a:r>
            <a:r>
              <a:rPr sz="3000" spc="65" dirty="0">
                <a:latin typeface="Times New Roman"/>
                <a:cs typeface="Times New Roman"/>
              </a:rPr>
              <a:t> </a:t>
            </a:r>
            <a:r>
              <a:rPr sz="3000" dirty="0">
                <a:latin typeface="Times New Roman"/>
                <a:cs typeface="Times New Roman"/>
              </a:rPr>
              <a:t>:</a:t>
            </a:r>
            <a:r>
              <a:rPr sz="3000" spc="65" dirty="0">
                <a:latin typeface="Times New Roman"/>
                <a:cs typeface="Times New Roman"/>
              </a:rPr>
              <a:t> </a:t>
            </a:r>
            <a:r>
              <a:rPr sz="3000" spc="70" dirty="0">
                <a:latin typeface="Times New Roman"/>
                <a:cs typeface="Times New Roman"/>
              </a:rPr>
              <a:t>Windows</a:t>
            </a:r>
            <a:r>
              <a:rPr sz="3000" spc="60" dirty="0">
                <a:latin typeface="Times New Roman"/>
                <a:cs typeface="Times New Roman"/>
              </a:rPr>
              <a:t> </a:t>
            </a:r>
            <a:r>
              <a:rPr sz="3000" spc="-25" dirty="0">
                <a:latin typeface="Times New Roman"/>
                <a:cs typeface="Times New Roman"/>
              </a:rPr>
              <a:t>10. </a:t>
            </a:r>
            <a:r>
              <a:rPr sz="3000" spc="90" dirty="0">
                <a:latin typeface="Times New Roman"/>
                <a:cs typeface="Times New Roman"/>
              </a:rPr>
              <a:t>Coding</a:t>
            </a:r>
            <a:r>
              <a:rPr sz="3000" spc="5" dirty="0">
                <a:latin typeface="Times New Roman"/>
                <a:cs typeface="Times New Roman"/>
              </a:rPr>
              <a:t> </a:t>
            </a:r>
            <a:r>
              <a:rPr sz="3000" spc="90" dirty="0">
                <a:latin typeface="Times New Roman"/>
                <a:cs typeface="Times New Roman"/>
              </a:rPr>
              <a:t>Language</a:t>
            </a:r>
            <a:r>
              <a:rPr sz="3000" spc="5" dirty="0">
                <a:latin typeface="Times New Roman"/>
                <a:cs typeface="Times New Roman"/>
              </a:rPr>
              <a:t> </a:t>
            </a:r>
            <a:r>
              <a:rPr sz="3000" dirty="0">
                <a:latin typeface="Times New Roman"/>
                <a:cs typeface="Times New Roman"/>
              </a:rPr>
              <a:t>:</a:t>
            </a:r>
            <a:r>
              <a:rPr sz="3000" spc="5" dirty="0">
                <a:latin typeface="Times New Roman"/>
                <a:cs typeface="Times New Roman"/>
              </a:rPr>
              <a:t> </a:t>
            </a:r>
            <a:r>
              <a:rPr sz="3000" spc="120" dirty="0">
                <a:latin typeface="Times New Roman"/>
                <a:cs typeface="Times New Roman"/>
              </a:rPr>
              <a:t>Python</a:t>
            </a:r>
            <a:r>
              <a:rPr sz="3000" spc="5" dirty="0">
                <a:latin typeface="Times New Roman"/>
                <a:cs typeface="Times New Roman"/>
              </a:rPr>
              <a:t> </a:t>
            </a:r>
            <a:r>
              <a:rPr sz="3000" spc="-25" dirty="0">
                <a:latin typeface="Times New Roman"/>
                <a:cs typeface="Times New Roman"/>
              </a:rPr>
              <a:t>3.8 </a:t>
            </a:r>
            <a:r>
              <a:rPr sz="3000" spc="75" dirty="0">
                <a:latin typeface="Times New Roman"/>
                <a:cs typeface="Times New Roman"/>
              </a:rPr>
              <a:t>Web</a:t>
            </a:r>
            <a:r>
              <a:rPr sz="3000" spc="5" dirty="0">
                <a:latin typeface="Times New Roman"/>
                <a:cs typeface="Times New Roman"/>
              </a:rPr>
              <a:t> </a:t>
            </a:r>
            <a:r>
              <a:rPr sz="3000" spc="125" dirty="0">
                <a:latin typeface="Times New Roman"/>
                <a:cs typeface="Times New Roman"/>
              </a:rPr>
              <a:t>Framework</a:t>
            </a:r>
            <a:r>
              <a:rPr sz="3000" spc="10" dirty="0">
                <a:latin typeface="Times New Roman"/>
                <a:cs typeface="Times New Roman"/>
              </a:rPr>
              <a:t> </a:t>
            </a:r>
            <a:r>
              <a:rPr sz="3000" dirty="0">
                <a:latin typeface="Times New Roman"/>
                <a:cs typeface="Times New Roman"/>
              </a:rPr>
              <a:t>:</a:t>
            </a:r>
            <a:r>
              <a:rPr sz="3000" spc="5" dirty="0">
                <a:latin typeface="Times New Roman"/>
                <a:cs typeface="Times New Roman"/>
              </a:rPr>
              <a:t> </a:t>
            </a:r>
            <a:r>
              <a:rPr sz="3000" spc="100" dirty="0">
                <a:latin typeface="Times New Roman"/>
                <a:cs typeface="Times New Roman"/>
              </a:rPr>
              <a:t>Flask</a:t>
            </a:r>
            <a:endParaRPr sz="3000" dirty="0">
              <a:latin typeface="Times New Roman"/>
              <a:cs typeface="Times New Roman"/>
            </a:endParaRPr>
          </a:p>
        </p:txBody>
      </p:sp>
      <p:pic>
        <p:nvPicPr>
          <p:cNvPr id="15" name="object 15"/>
          <p:cNvPicPr/>
          <p:nvPr/>
        </p:nvPicPr>
        <p:blipFill>
          <a:blip r:embed="rId4" cstate="print"/>
          <a:stretch>
            <a:fillRect/>
          </a:stretch>
        </p:blipFill>
        <p:spPr>
          <a:xfrm>
            <a:off x="3977641" y="204787"/>
            <a:ext cx="11439522" cy="152399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99993" y="2455877"/>
            <a:ext cx="4202430" cy="939800"/>
          </a:xfrm>
          <a:prstGeom prst="rect">
            <a:avLst/>
          </a:prstGeom>
        </p:spPr>
        <p:txBody>
          <a:bodyPr vert="horz" wrap="square" lIns="0" tIns="12700" rIns="0" bIns="0" rtlCol="0">
            <a:spAutoFit/>
          </a:bodyPr>
          <a:lstStyle/>
          <a:p>
            <a:pPr marL="12700">
              <a:lnSpc>
                <a:spcPct val="100000"/>
              </a:lnSpc>
              <a:spcBef>
                <a:spcPts val="100"/>
              </a:spcBef>
            </a:pPr>
            <a:r>
              <a:rPr sz="6000" b="1" spc="-10" dirty="0">
                <a:latin typeface="Times New Roman"/>
                <a:cs typeface="Times New Roman"/>
              </a:rPr>
              <a:t>ABSTRACT</a:t>
            </a:r>
            <a:endParaRPr sz="6000" dirty="0">
              <a:latin typeface="Times New Roman"/>
              <a:cs typeface="Times New Roman"/>
            </a:endParaRPr>
          </a:p>
        </p:txBody>
      </p:sp>
      <p:sp>
        <p:nvSpPr>
          <p:cNvPr id="3" name="object 3"/>
          <p:cNvSpPr txBox="1"/>
          <p:nvPr/>
        </p:nvSpPr>
        <p:spPr>
          <a:xfrm>
            <a:off x="501650" y="4009524"/>
            <a:ext cx="17788255" cy="4916805"/>
          </a:xfrm>
          <a:prstGeom prst="rect">
            <a:avLst/>
          </a:prstGeom>
        </p:spPr>
        <p:txBody>
          <a:bodyPr vert="horz" wrap="square" lIns="0" tIns="33020" rIns="0" bIns="0" rtlCol="0">
            <a:spAutoFit/>
          </a:bodyPr>
          <a:lstStyle/>
          <a:p>
            <a:pPr marL="12700" marR="5080">
              <a:lnSpc>
                <a:spcPts val="4800"/>
              </a:lnSpc>
              <a:spcBef>
                <a:spcPts val="260"/>
              </a:spcBef>
            </a:pPr>
            <a:r>
              <a:rPr sz="4000" spc="90" dirty="0">
                <a:latin typeface="Tahoma"/>
                <a:cs typeface="Tahoma"/>
              </a:rPr>
              <a:t>This</a:t>
            </a:r>
            <a:r>
              <a:rPr sz="4000" spc="-620" dirty="0">
                <a:latin typeface="Tahoma"/>
                <a:cs typeface="Tahoma"/>
              </a:rPr>
              <a:t> </a:t>
            </a:r>
            <a:r>
              <a:rPr sz="4000" spc="114" dirty="0">
                <a:latin typeface="Tahoma"/>
                <a:cs typeface="Tahoma"/>
              </a:rPr>
              <a:t>project</a:t>
            </a:r>
            <a:r>
              <a:rPr sz="4000" spc="-615" dirty="0">
                <a:latin typeface="Tahoma"/>
                <a:cs typeface="Tahoma"/>
              </a:rPr>
              <a:t> </a:t>
            </a:r>
            <a:r>
              <a:rPr sz="4000" spc="145" dirty="0">
                <a:latin typeface="Tahoma"/>
                <a:cs typeface="Tahoma"/>
              </a:rPr>
              <a:t>focuses</a:t>
            </a:r>
            <a:r>
              <a:rPr sz="4000" spc="-620" dirty="0">
                <a:latin typeface="Tahoma"/>
                <a:cs typeface="Tahoma"/>
              </a:rPr>
              <a:t> </a:t>
            </a:r>
            <a:r>
              <a:rPr sz="4000" spc="240" dirty="0">
                <a:latin typeface="Tahoma"/>
                <a:cs typeface="Tahoma"/>
              </a:rPr>
              <a:t>on</a:t>
            </a:r>
            <a:r>
              <a:rPr sz="4000" spc="-615" dirty="0">
                <a:latin typeface="Tahoma"/>
                <a:cs typeface="Tahoma"/>
              </a:rPr>
              <a:t> </a:t>
            </a:r>
            <a:r>
              <a:rPr sz="4000" spc="155" dirty="0">
                <a:latin typeface="Tahoma"/>
                <a:cs typeface="Tahoma"/>
              </a:rPr>
              <a:t>detecting</a:t>
            </a:r>
            <a:r>
              <a:rPr sz="4000" spc="-615" dirty="0">
                <a:latin typeface="Tahoma"/>
                <a:cs typeface="Tahoma"/>
              </a:rPr>
              <a:t> </a:t>
            </a:r>
            <a:r>
              <a:rPr sz="4000" spc="165" dirty="0">
                <a:latin typeface="Tahoma"/>
                <a:cs typeface="Tahoma"/>
              </a:rPr>
              <a:t>fraudulent</a:t>
            </a:r>
            <a:r>
              <a:rPr sz="4000" spc="-620" dirty="0">
                <a:latin typeface="Tahoma"/>
                <a:cs typeface="Tahoma"/>
              </a:rPr>
              <a:t> </a:t>
            </a:r>
            <a:r>
              <a:rPr sz="4000" spc="155" dirty="0">
                <a:latin typeface="Tahoma"/>
                <a:cs typeface="Tahoma"/>
              </a:rPr>
              <a:t>insurance</a:t>
            </a:r>
            <a:r>
              <a:rPr sz="4000" spc="-615" dirty="0">
                <a:latin typeface="Tahoma"/>
                <a:cs typeface="Tahoma"/>
              </a:rPr>
              <a:t> </a:t>
            </a:r>
            <a:r>
              <a:rPr sz="4000" spc="150" dirty="0">
                <a:latin typeface="Tahoma"/>
                <a:cs typeface="Tahoma"/>
              </a:rPr>
              <a:t>claims</a:t>
            </a:r>
            <a:r>
              <a:rPr sz="4000" spc="-620" dirty="0">
                <a:latin typeface="Tahoma"/>
                <a:cs typeface="Tahoma"/>
              </a:rPr>
              <a:t> </a:t>
            </a:r>
            <a:r>
              <a:rPr sz="4000" spc="195" dirty="0">
                <a:latin typeface="Tahoma"/>
                <a:cs typeface="Tahoma"/>
              </a:rPr>
              <a:t>using</a:t>
            </a:r>
            <a:r>
              <a:rPr sz="4000" spc="-615" dirty="0">
                <a:latin typeface="Tahoma"/>
                <a:cs typeface="Tahoma"/>
              </a:rPr>
              <a:t> </a:t>
            </a:r>
            <a:r>
              <a:rPr sz="4000" spc="175" dirty="0">
                <a:latin typeface="Tahoma"/>
                <a:cs typeface="Tahoma"/>
              </a:rPr>
              <a:t>machine </a:t>
            </a:r>
            <a:r>
              <a:rPr sz="4000" spc="180" dirty="0">
                <a:latin typeface="Tahoma"/>
                <a:cs typeface="Tahoma"/>
              </a:rPr>
              <a:t>learning</a:t>
            </a:r>
            <a:r>
              <a:rPr sz="4000" spc="-620" dirty="0">
                <a:latin typeface="Tahoma"/>
                <a:cs typeface="Tahoma"/>
              </a:rPr>
              <a:t> </a:t>
            </a:r>
            <a:r>
              <a:rPr sz="4000" spc="160" dirty="0">
                <a:latin typeface="Tahoma"/>
                <a:cs typeface="Tahoma"/>
              </a:rPr>
              <a:t>techniques</a:t>
            </a:r>
            <a:r>
              <a:rPr sz="4550" spc="160" dirty="0">
                <a:latin typeface="Trebuchet MS"/>
                <a:cs typeface="Trebuchet MS"/>
              </a:rPr>
              <a:t>.</a:t>
            </a:r>
            <a:r>
              <a:rPr sz="4550" spc="-735" dirty="0">
                <a:latin typeface="Trebuchet MS"/>
                <a:cs typeface="Trebuchet MS"/>
              </a:rPr>
              <a:t> </a:t>
            </a:r>
            <a:r>
              <a:rPr sz="4000" spc="155" dirty="0">
                <a:latin typeface="Tahoma"/>
                <a:cs typeface="Tahoma"/>
              </a:rPr>
              <a:t>Fraudulent</a:t>
            </a:r>
            <a:r>
              <a:rPr sz="4000" spc="-615" dirty="0">
                <a:latin typeface="Tahoma"/>
                <a:cs typeface="Tahoma"/>
              </a:rPr>
              <a:t> </a:t>
            </a:r>
            <a:r>
              <a:rPr sz="4000" spc="140" dirty="0">
                <a:latin typeface="Tahoma"/>
                <a:cs typeface="Tahoma"/>
              </a:rPr>
              <a:t>claims</a:t>
            </a:r>
            <a:r>
              <a:rPr sz="4550" spc="140" dirty="0">
                <a:latin typeface="Trebuchet MS"/>
                <a:cs typeface="Trebuchet MS"/>
              </a:rPr>
              <a:t>,</a:t>
            </a:r>
            <a:r>
              <a:rPr sz="4550" spc="-735" dirty="0">
                <a:latin typeface="Trebuchet MS"/>
                <a:cs typeface="Trebuchet MS"/>
              </a:rPr>
              <a:t> </a:t>
            </a:r>
            <a:r>
              <a:rPr sz="4000" spc="140" dirty="0">
                <a:latin typeface="Tahoma"/>
                <a:cs typeface="Tahoma"/>
              </a:rPr>
              <a:t>particularly</a:t>
            </a:r>
            <a:r>
              <a:rPr sz="4000" spc="-615" dirty="0">
                <a:latin typeface="Tahoma"/>
                <a:cs typeface="Tahoma"/>
              </a:rPr>
              <a:t> </a:t>
            </a:r>
            <a:r>
              <a:rPr sz="4000" spc="180" dirty="0">
                <a:latin typeface="Tahoma"/>
                <a:cs typeface="Tahoma"/>
              </a:rPr>
              <a:t>in</a:t>
            </a:r>
            <a:r>
              <a:rPr sz="4000" spc="-615" dirty="0">
                <a:latin typeface="Tahoma"/>
                <a:cs typeface="Tahoma"/>
              </a:rPr>
              <a:t> </a:t>
            </a:r>
            <a:r>
              <a:rPr sz="4000" spc="165" dirty="0">
                <a:latin typeface="Tahoma"/>
                <a:cs typeface="Tahoma"/>
              </a:rPr>
              <a:t>the</a:t>
            </a:r>
            <a:r>
              <a:rPr sz="4000" spc="-615" dirty="0">
                <a:latin typeface="Tahoma"/>
                <a:cs typeface="Tahoma"/>
              </a:rPr>
              <a:t> </a:t>
            </a:r>
            <a:r>
              <a:rPr sz="4000" spc="175" dirty="0">
                <a:latin typeface="Tahoma"/>
                <a:cs typeface="Tahoma"/>
              </a:rPr>
              <a:t>auto</a:t>
            </a:r>
            <a:r>
              <a:rPr sz="4000" spc="-615" dirty="0">
                <a:latin typeface="Tahoma"/>
                <a:cs typeface="Tahoma"/>
              </a:rPr>
              <a:t> </a:t>
            </a:r>
            <a:r>
              <a:rPr sz="4000" spc="145" dirty="0">
                <a:latin typeface="Tahoma"/>
                <a:cs typeface="Tahoma"/>
              </a:rPr>
              <a:t>insurance sector</a:t>
            </a:r>
            <a:r>
              <a:rPr sz="4000" spc="-605" dirty="0">
                <a:latin typeface="Tahoma"/>
                <a:cs typeface="Tahoma"/>
              </a:rPr>
              <a:t> </a:t>
            </a:r>
            <a:r>
              <a:rPr sz="4000" spc="204" dirty="0">
                <a:latin typeface="Tahoma"/>
                <a:cs typeface="Tahoma"/>
              </a:rPr>
              <a:t>through</a:t>
            </a:r>
            <a:r>
              <a:rPr sz="4000" spc="-600" dirty="0">
                <a:latin typeface="Tahoma"/>
                <a:cs typeface="Tahoma"/>
              </a:rPr>
              <a:t> </a:t>
            </a:r>
            <a:r>
              <a:rPr sz="4000" spc="125" dirty="0">
                <a:latin typeface="Tahoma"/>
                <a:cs typeface="Tahoma"/>
              </a:rPr>
              <a:t>fake</a:t>
            </a:r>
            <a:r>
              <a:rPr sz="4000" spc="-600" dirty="0">
                <a:latin typeface="Tahoma"/>
                <a:cs typeface="Tahoma"/>
              </a:rPr>
              <a:t> </a:t>
            </a:r>
            <a:r>
              <a:rPr sz="4000" spc="135" dirty="0">
                <a:latin typeface="Tahoma"/>
                <a:cs typeface="Tahoma"/>
              </a:rPr>
              <a:t>accident</a:t>
            </a:r>
            <a:r>
              <a:rPr sz="4000" spc="-600" dirty="0">
                <a:latin typeface="Tahoma"/>
                <a:cs typeface="Tahoma"/>
              </a:rPr>
              <a:t> </a:t>
            </a:r>
            <a:r>
              <a:rPr sz="4000" spc="150" dirty="0">
                <a:latin typeface="Tahoma"/>
                <a:cs typeface="Tahoma"/>
              </a:rPr>
              <a:t>reports</a:t>
            </a:r>
            <a:r>
              <a:rPr sz="4550" spc="150" dirty="0">
                <a:latin typeface="Trebuchet MS"/>
                <a:cs typeface="Trebuchet MS"/>
              </a:rPr>
              <a:t>,</a:t>
            </a:r>
            <a:r>
              <a:rPr sz="4550" spc="-720" dirty="0">
                <a:latin typeface="Trebuchet MS"/>
                <a:cs typeface="Trebuchet MS"/>
              </a:rPr>
              <a:t> </a:t>
            </a:r>
            <a:r>
              <a:rPr sz="4000" spc="185" dirty="0">
                <a:latin typeface="Tahoma"/>
                <a:cs typeface="Tahoma"/>
              </a:rPr>
              <a:t>pose</a:t>
            </a:r>
            <a:r>
              <a:rPr sz="4000" spc="-605" dirty="0">
                <a:latin typeface="Tahoma"/>
                <a:cs typeface="Tahoma"/>
              </a:rPr>
              <a:t> </a:t>
            </a:r>
            <a:r>
              <a:rPr sz="4000" spc="140" dirty="0">
                <a:latin typeface="Tahoma"/>
                <a:cs typeface="Tahoma"/>
              </a:rPr>
              <a:t>significant</a:t>
            </a:r>
            <a:r>
              <a:rPr sz="4000" spc="-600" dirty="0">
                <a:latin typeface="Tahoma"/>
                <a:cs typeface="Tahoma"/>
              </a:rPr>
              <a:t> </a:t>
            </a:r>
            <a:r>
              <a:rPr sz="4000" spc="135" dirty="0">
                <a:latin typeface="Tahoma"/>
                <a:cs typeface="Tahoma"/>
              </a:rPr>
              <a:t>financial</a:t>
            </a:r>
            <a:r>
              <a:rPr sz="4000" spc="-600" dirty="0">
                <a:latin typeface="Tahoma"/>
                <a:cs typeface="Tahoma"/>
              </a:rPr>
              <a:t> </a:t>
            </a:r>
            <a:r>
              <a:rPr sz="4000" spc="125" dirty="0">
                <a:latin typeface="Tahoma"/>
                <a:cs typeface="Tahoma"/>
              </a:rPr>
              <a:t>risks</a:t>
            </a:r>
            <a:r>
              <a:rPr sz="4550" spc="125" dirty="0">
                <a:latin typeface="Trebuchet MS"/>
                <a:cs typeface="Trebuchet MS"/>
              </a:rPr>
              <a:t>.</a:t>
            </a:r>
            <a:r>
              <a:rPr sz="4550" spc="-720" dirty="0">
                <a:latin typeface="Trebuchet MS"/>
                <a:cs typeface="Trebuchet MS"/>
              </a:rPr>
              <a:t> </a:t>
            </a:r>
            <a:r>
              <a:rPr sz="4000" spc="-25" dirty="0">
                <a:latin typeface="Tahoma"/>
                <a:cs typeface="Tahoma"/>
              </a:rPr>
              <a:t>To </a:t>
            </a:r>
            <a:r>
              <a:rPr sz="4000" spc="160" dirty="0">
                <a:latin typeface="Tahoma"/>
                <a:cs typeface="Tahoma"/>
              </a:rPr>
              <a:t>address</a:t>
            </a:r>
            <a:r>
              <a:rPr sz="4000" spc="-620" dirty="0">
                <a:latin typeface="Tahoma"/>
                <a:cs typeface="Tahoma"/>
              </a:rPr>
              <a:t> </a:t>
            </a:r>
            <a:r>
              <a:rPr sz="4000" spc="135" dirty="0">
                <a:latin typeface="Tahoma"/>
                <a:cs typeface="Tahoma"/>
              </a:rPr>
              <a:t>this</a:t>
            </a:r>
            <a:r>
              <a:rPr sz="4550" spc="135" dirty="0">
                <a:latin typeface="Trebuchet MS"/>
                <a:cs typeface="Trebuchet MS"/>
              </a:rPr>
              <a:t>,</a:t>
            </a:r>
            <a:r>
              <a:rPr sz="4550" spc="-735" dirty="0">
                <a:latin typeface="Trebuchet MS"/>
                <a:cs typeface="Trebuchet MS"/>
              </a:rPr>
              <a:t> </a:t>
            </a:r>
            <a:r>
              <a:rPr sz="4000" spc="145" dirty="0">
                <a:latin typeface="Tahoma"/>
                <a:cs typeface="Tahoma"/>
              </a:rPr>
              <a:t>we</a:t>
            </a:r>
            <a:r>
              <a:rPr sz="4000" spc="-615" dirty="0">
                <a:latin typeface="Tahoma"/>
                <a:cs typeface="Tahoma"/>
              </a:rPr>
              <a:t> </a:t>
            </a:r>
            <a:r>
              <a:rPr sz="4000" spc="130" dirty="0">
                <a:latin typeface="Tahoma"/>
                <a:cs typeface="Tahoma"/>
              </a:rPr>
              <a:t>utilize</a:t>
            </a:r>
            <a:r>
              <a:rPr sz="4000" spc="-620" dirty="0">
                <a:latin typeface="Tahoma"/>
                <a:cs typeface="Tahoma"/>
              </a:rPr>
              <a:t> </a:t>
            </a:r>
            <a:r>
              <a:rPr sz="4000" spc="185" dirty="0">
                <a:latin typeface="Tahoma"/>
                <a:cs typeface="Tahoma"/>
              </a:rPr>
              <a:t>an</a:t>
            </a:r>
            <a:r>
              <a:rPr sz="4000" spc="-615" dirty="0">
                <a:latin typeface="Tahoma"/>
                <a:cs typeface="Tahoma"/>
              </a:rPr>
              <a:t> </a:t>
            </a:r>
            <a:r>
              <a:rPr sz="4000" spc="155" dirty="0">
                <a:latin typeface="Tahoma"/>
                <a:cs typeface="Tahoma"/>
              </a:rPr>
              <a:t>insurance</a:t>
            </a:r>
            <a:r>
              <a:rPr sz="4000" spc="-615" dirty="0">
                <a:latin typeface="Tahoma"/>
                <a:cs typeface="Tahoma"/>
              </a:rPr>
              <a:t> </a:t>
            </a:r>
            <a:r>
              <a:rPr sz="4000" spc="155" dirty="0">
                <a:latin typeface="Tahoma"/>
                <a:cs typeface="Tahoma"/>
              </a:rPr>
              <a:t>claim</a:t>
            </a:r>
            <a:r>
              <a:rPr sz="4000" spc="-620" dirty="0">
                <a:latin typeface="Tahoma"/>
                <a:cs typeface="Tahoma"/>
              </a:rPr>
              <a:t> </a:t>
            </a:r>
            <a:r>
              <a:rPr sz="4000" spc="140" dirty="0">
                <a:latin typeface="Tahoma"/>
                <a:cs typeface="Tahoma"/>
              </a:rPr>
              <a:t>dataset</a:t>
            </a:r>
            <a:r>
              <a:rPr sz="4000" spc="-615" dirty="0">
                <a:latin typeface="Tahoma"/>
                <a:cs typeface="Tahoma"/>
              </a:rPr>
              <a:t> </a:t>
            </a:r>
            <a:r>
              <a:rPr sz="4000" spc="200" dirty="0">
                <a:latin typeface="Tahoma"/>
                <a:cs typeface="Tahoma"/>
              </a:rPr>
              <a:t>and</a:t>
            </a:r>
            <a:r>
              <a:rPr sz="4000" spc="-615" dirty="0">
                <a:latin typeface="Tahoma"/>
                <a:cs typeface="Tahoma"/>
              </a:rPr>
              <a:t> </a:t>
            </a:r>
            <a:r>
              <a:rPr sz="4000" spc="204" dirty="0">
                <a:latin typeface="Tahoma"/>
                <a:cs typeface="Tahoma"/>
              </a:rPr>
              <a:t>implement</a:t>
            </a:r>
            <a:r>
              <a:rPr sz="4000" spc="-615" dirty="0">
                <a:latin typeface="Tahoma"/>
                <a:cs typeface="Tahoma"/>
              </a:rPr>
              <a:t> </a:t>
            </a:r>
            <a:r>
              <a:rPr sz="4000" spc="145" dirty="0">
                <a:latin typeface="Tahoma"/>
                <a:cs typeface="Tahoma"/>
              </a:rPr>
              <a:t>various </a:t>
            </a:r>
            <a:r>
              <a:rPr sz="4000" spc="185" dirty="0">
                <a:latin typeface="Tahoma"/>
                <a:cs typeface="Tahoma"/>
              </a:rPr>
              <a:t>machine</a:t>
            </a:r>
            <a:r>
              <a:rPr sz="4000" spc="-620" dirty="0">
                <a:latin typeface="Tahoma"/>
                <a:cs typeface="Tahoma"/>
              </a:rPr>
              <a:t> </a:t>
            </a:r>
            <a:r>
              <a:rPr sz="4000" spc="180" dirty="0">
                <a:latin typeface="Tahoma"/>
                <a:cs typeface="Tahoma"/>
              </a:rPr>
              <a:t>learning</a:t>
            </a:r>
            <a:r>
              <a:rPr sz="4000" spc="-615" dirty="0">
                <a:latin typeface="Tahoma"/>
                <a:cs typeface="Tahoma"/>
              </a:rPr>
              <a:t> </a:t>
            </a:r>
            <a:r>
              <a:rPr sz="4000" spc="185" dirty="0">
                <a:latin typeface="Tahoma"/>
                <a:cs typeface="Tahoma"/>
              </a:rPr>
              <a:t>algorithms</a:t>
            </a:r>
            <a:r>
              <a:rPr sz="4000" spc="-615" dirty="0">
                <a:latin typeface="Tahoma"/>
                <a:cs typeface="Tahoma"/>
              </a:rPr>
              <a:t> </a:t>
            </a:r>
            <a:r>
              <a:rPr sz="4000" spc="195" dirty="0">
                <a:latin typeface="Tahoma"/>
                <a:cs typeface="Tahoma"/>
              </a:rPr>
              <a:t>using</a:t>
            </a:r>
            <a:r>
              <a:rPr sz="4000" spc="-615" dirty="0">
                <a:latin typeface="Tahoma"/>
                <a:cs typeface="Tahoma"/>
              </a:rPr>
              <a:t> </a:t>
            </a:r>
            <a:r>
              <a:rPr sz="4000" spc="130" dirty="0">
                <a:latin typeface="Tahoma"/>
                <a:cs typeface="Tahoma"/>
              </a:rPr>
              <a:t>PySpark</a:t>
            </a:r>
            <a:r>
              <a:rPr sz="4000" spc="-615" dirty="0">
                <a:latin typeface="Tahoma"/>
                <a:cs typeface="Tahoma"/>
              </a:rPr>
              <a:t> </a:t>
            </a:r>
            <a:r>
              <a:rPr sz="4000" spc="170" dirty="0">
                <a:latin typeface="Tahoma"/>
                <a:cs typeface="Tahoma"/>
              </a:rPr>
              <a:t>to</a:t>
            </a:r>
            <a:r>
              <a:rPr sz="4000" spc="-615" dirty="0">
                <a:latin typeface="Tahoma"/>
                <a:cs typeface="Tahoma"/>
              </a:rPr>
              <a:t> </a:t>
            </a:r>
            <a:r>
              <a:rPr sz="4000" spc="95" dirty="0">
                <a:latin typeface="Tahoma"/>
                <a:cs typeface="Tahoma"/>
              </a:rPr>
              <a:t>classify</a:t>
            </a:r>
            <a:r>
              <a:rPr sz="4000" spc="-620" dirty="0">
                <a:latin typeface="Tahoma"/>
                <a:cs typeface="Tahoma"/>
              </a:rPr>
              <a:t> </a:t>
            </a:r>
            <a:r>
              <a:rPr sz="4000" spc="200" dirty="0">
                <a:latin typeface="Tahoma"/>
                <a:cs typeface="Tahoma"/>
              </a:rPr>
              <a:t>and</a:t>
            </a:r>
            <a:r>
              <a:rPr sz="4000" spc="-615" dirty="0">
                <a:latin typeface="Tahoma"/>
                <a:cs typeface="Tahoma"/>
              </a:rPr>
              <a:t> </a:t>
            </a:r>
            <a:r>
              <a:rPr sz="4000" spc="150" dirty="0">
                <a:latin typeface="Tahoma"/>
                <a:cs typeface="Tahoma"/>
              </a:rPr>
              <a:t>label</a:t>
            </a:r>
            <a:r>
              <a:rPr sz="4000" spc="-615" dirty="0">
                <a:latin typeface="Tahoma"/>
                <a:cs typeface="Tahoma"/>
              </a:rPr>
              <a:t> </a:t>
            </a:r>
            <a:r>
              <a:rPr sz="4000" spc="150" dirty="0">
                <a:latin typeface="Tahoma"/>
                <a:cs typeface="Tahoma"/>
              </a:rPr>
              <a:t>suspicious </a:t>
            </a:r>
            <a:r>
              <a:rPr sz="4000" spc="140" dirty="0">
                <a:latin typeface="Tahoma"/>
                <a:cs typeface="Tahoma"/>
              </a:rPr>
              <a:t>claims</a:t>
            </a:r>
            <a:r>
              <a:rPr sz="4550" spc="140" dirty="0">
                <a:latin typeface="Trebuchet MS"/>
                <a:cs typeface="Trebuchet MS"/>
              </a:rPr>
              <a:t>.</a:t>
            </a:r>
            <a:r>
              <a:rPr sz="4550" spc="-740" dirty="0">
                <a:latin typeface="Trebuchet MS"/>
                <a:cs typeface="Trebuchet MS"/>
              </a:rPr>
              <a:t> </a:t>
            </a:r>
            <a:r>
              <a:rPr sz="4000" spc="90" dirty="0">
                <a:latin typeface="Tahoma"/>
                <a:cs typeface="Tahoma"/>
              </a:rPr>
              <a:t>The</a:t>
            </a:r>
            <a:r>
              <a:rPr sz="4000" spc="-615" dirty="0">
                <a:latin typeface="Tahoma"/>
                <a:cs typeface="Tahoma"/>
              </a:rPr>
              <a:t> </a:t>
            </a:r>
            <a:r>
              <a:rPr sz="4000" spc="114" dirty="0">
                <a:latin typeface="Tahoma"/>
                <a:cs typeface="Tahoma"/>
              </a:rPr>
              <a:t>project</a:t>
            </a:r>
            <a:r>
              <a:rPr sz="4000" spc="-620" dirty="0">
                <a:latin typeface="Tahoma"/>
                <a:cs typeface="Tahoma"/>
              </a:rPr>
              <a:t> </a:t>
            </a:r>
            <a:r>
              <a:rPr sz="4000" spc="150" dirty="0">
                <a:latin typeface="Tahoma"/>
                <a:cs typeface="Tahoma"/>
              </a:rPr>
              <a:t>also</a:t>
            </a:r>
            <a:r>
              <a:rPr sz="4000" spc="-615" dirty="0">
                <a:latin typeface="Tahoma"/>
                <a:cs typeface="Tahoma"/>
              </a:rPr>
              <a:t> </a:t>
            </a:r>
            <a:r>
              <a:rPr sz="4000" spc="160" dirty="0">
                <a:latin typeface="Tahoma"/>
                <a:cs typeface="Tahoma"/>
              </a:rPr>
              <a:t>includes</a:t>
            </a:r>
            <a:r>
              <a:rPr sz="4000" spc="-620" dirty="0">
                <a:latin typeface="Tahoma"/>
                <a:cs typeface="Tahoma"/>
              </a:rPr>
              <a:t> </a:t>
            </a:r>
            <a:r>
              <a:rPr sz="4000" spc="125" dirty="0">
                <a:latin typeface="Tahoma"/>
                <a:cs typeface="Tahoma"/>
              </a:rPr>
              <a:t>a</a:t>
            </a:r>
            <a:r>
              <a:rPr sz="4000" spc="-615" dirty="0">
                <a:latin typeface="Tahoma"/>
                <a:cs typeface="Tahoma"/>
              </a:rPr>
              <a:t> </a:t>
            </a:r>
            <a:r>
              <a:rPr sz="4000" spc="150" dirty="0">
                <a:latin typeface="Tahoma"/>
                <a:cs typeface="Tahoma"/>
              </a:rPr>
              <a:t>comparative</a:t>
            </a:r>
            <a:r>
              <a:rPr sz="4000" spc="-615" dirty="0">
                <a:latin typeface="Tahoma"/>
                <a:cs typeface="Tahoma"/>
              </a:rPr>
              <a:t> </a:t>
            </a:r>
            <a:r>
              <a:rPr sz="4000" spc="125" dirty="0">
                <a:latin typeface="Tahoma"/>
                <a:cs typeface="Tahoma"/>
              </a:rPr>
              <a:t>analysis</a:t>
            </a:r>
            <a:r>
              <a:rPr sz="4000" spc="-620" dirty="0">
                <a:latin typeface="Tahoma"/>
                <a:cs typeface="Tahoma"/>
              </a:rPr>
              <a:t> </a:t>
            </a:r>
            <a:r>
              <a:rPr sz="4000" spc="160" dirty="0">
                <a:latin typeface="Tahoma"/>
                <a:cs typeface="Tahoma"/>
              </a:rPr>
              <a:t>of</a:t>
            </a:r>
            <a:r>
              <a:rPr sz="4000" spc="-615" dirty="0">
                <a:latin typeface="Tahoma"/>
                <a:cs typeface="Tahoma"/>
              </a:rPr>
              <a:t> </a:t>
            </a:r>
            <a:r>
              <a:rPr sz="4000" spc="165" dirty="0">
                <a:latin typeface="Tahoma"/>
                <a:cs typeface="Tahoma"/>
              </a:rPr>
              <a:t>the</a:t>
            </a:r>
            <a:r>
              <a:rPr sz="4000" spc="-620" dirty="0">
                <a:latin typeface="Tahoma"/>
                <a:cs typeface="Tahoma"/>
              </a:rPr>
              <a:t> </a:t>
            </a:r>
            <a:r>
              <a:rPr sz="4000" spc="204" dirty="0">
                <a:latin typeface="Tahoma"/>
                <a:cs typeface="Tahoma"/>
              </a:rPr>
              <a:t>models</a:t>
            </a:r>
            <a:r>
              <a:rPr sz="4000" spc="-615" dirty="0">
                <a:latin typeface="Tahoma"/>
                <a:cs typeface="Tahoma"/>
              </a:rPr>
              <a:t> </a:t>
            </a:r>
            <a:r>
              <a:rPr sz="4000" spc="155" dirty="0">
                <a:latin typeface="Tahoma"/>
                <a:cs typeface="Tahoma"/>
              </a:rPr>
              <a:t>based </a:t>
            </a:r>
            <a:r>
              <a:rPr sz="4000" spc="240" dirty="0">
                <a:latin typeface="Tahoma"/>
                <a:cs typeface="Tahoma"/>
              </a:rPr>
              <a:t>on</a:t>
            </a:r>
            <a:r>
              <a:rPr sz="4000" spc="-620" dirty="0">
                <a:latin typeface="Tahoma"/>
                <a:cs typeface="Tahoma"/>
              </a:rPr>
              <a:t> </a:t>
            </a:r>
            <a:r>
              <a:rPr sz="4000" spc="185" dirty="0">
                <a:latin typeface="Tahoma"/>
                <a:cs typeface="Tahoma"/>
              </a:rPr>
              <a:t>performance</a:t>
            </a:r>
            <a:r>
              <a:rPr sz="4000" spc="-615" dirty="0">
                <a:latin typeface="Tahoma"/>
                <a:cs typeface="Tahoma"/>
              </a:rPr>
              <a:t> </a:t>
            </a:r>
            <a:r>
              <a:rPr sz="4000" spc="155" dirty="0">
                <a:latin typeface="Tahoma"/>
                <a:cs typeface="Tahoma"/>
              </a:rPr>
              <a:t>metrics</a:t>
            </a:r>
            <a:r>
              <a:rPr sz="4000" spc="-615" dirty="0">
                <a:latin typeface="Tahoma"/>
                <a:cs typeface="Tahoma"/>
              </a:rPr>
              <a:t> </a:t>
            </a:r>
            <a:r>
              <a:rPr sz="4000" spc="165" dirty="0">
                <a:latin typeface="Tahoma"/>
                <a:cs typeface="Tahoma"/>
              </a:rPr>
              <a:t>such</a:t>
            </a:r>
            <a:r>
              <a:rPr sz="4000" spc="-615" dirty="0">
                <a:latin typeface="Tahoma"/>
                <a:cs typeface="Tahoma"/>
              </a:rPr>
              <a:t> </a:t>
            </a:r>
            <a:r>
              <a:rPr sz="4000" spc="125" dirty="0">
                <a:latin typeface="Tahoma"/>
                <a:cs typeface="Tahoma"/>
              </a:rPr>
              <a:t>as</a:t>
            </a:r>
            <a:r>
              <a:rPr sz="4000" spc="-615" dirty="0">
                <a:latin typeface="Tahoma"/>
                <a:cs typeface="Tahoma"/>
              </a:rPr>
              <a:t> </a:t>
            </a:r>
            <a:r>
              <a:rPr sz="4000" spc="100" dirty="0">
                <a:latin typeface="Tahoma"/>
                <a:cs typeface="Tahoma"/>
              </a:rPr>
              <a:t>accuracy</a:t>
            </a:r>
            <a:r>
              <a:rPr sz="4550" spc="100" dirty="0">
                <a:latin typeface="Trebuchet MS"/>
                <a:cs typeface="Trebuchet MS"/>
              </a:rPr>
              <a:t>,</a:t>
            </a:r>
            <a:r>
              <a:rPr sz="4550" spc="-735" dirty="0">
                <a:latin typeface="Trebuchet MS"/>
                <a:cs typeface="Trebuchet MS"/>
              </a:rPr>
              <a:t> </a:t>
            </a:r>
            <a:r>
              <a:rPr sz="4000" spc="150" dirty="0">
                <a:latin typeface="Tahoma"/>
                <a:cs typeface="Tahoma"/>
              </a:rPr>
              <a:t>precision</a:t>
            </a:r>
            <a:r>
              <a:rPr sz="4550" spc="150" dirty="0">
                <a:latin typeface="Trebuchet MS"/>
                <a:cs typeface="Trebuchet MS"/>
              </a:rPr>
              <a:t>,</a:t>
            </a:r>
            <a:r>
              <a:rPr sz="4550" spc="-735" dirty="0">
                <a:latin typeface="Trebuchet MS"/>
                <a:cs typeface="Trebuchet MS"/>
              </a:rPr>
              <a:t> </a:t>
            </a:r>
            <a:r>
              <a:rPr sz="4000" spc="110" dirty="0">
                <a:latin typeface="Tahoma"/>
                <a:cs typeface="Tahoma"/>
              </a:rPr>
              <a:t>recall</a:t>
            </a:r>
            <a:r>
              <a:rPr sz="4550" spc="110" dirty="0">
                <a:latin typeface="Trebuchet MS"/>
                <a:cs typeface="Trebuchet MS"/>
              </a:rPr>
              <a:t>,</a:t>
            </a:r>
            <a:r>
              <a:rPr sz="4550" spc="-735" dirty="0">
                <a:latin typeface="Trebuchet MS"/>
                <a:cs typeface="Trebuchet MS"/>
              </a:rPr>
              <a:t> </a:t>
            </a:r>
            <a:r>
              <a:rPr sz="4000" spc="200" dirty="0">
                <a:latin typeface="Tahoma"/>
                <a:cs typeface="Tahoma"/>
              </a:rPr>
              <a:t>and</a:t>
            </a:r>
            <a:r>
              <a:rPr sz="4000" spc="-620" dirty="0">
                <a:latin typeface="Tahoma"/>
                <a:cs typeface="Tahoma"/>
              </a:rPr>
              <a:t> </a:t>
            </a:r>
            <a:r>
              <a:rPr sz="4000" spc="165" dirty="0">
                <a:latin typeface="Tahoma"/>
                <a:cs typeface="Tahoma"/>
              </a:rPr>
              <a:t>confusion </a:t>
            </a:r>
            <a:r>
              <a:rPr sz="4000" spc="155" dirty="0">
                <a:latin typeface="Tahoma"/>
                <a:cs typeface="Tahoma"/>
              </a:rPr>
              <a:t>matrix</a:t>
            </a:r>
            <a:r>
              <a:rPr sz="4550" spc="155" dirty="0">
                <a:latin typeface="Trebuchet MS"/>
                <a:cs typeface="Trebuchet MS"/>
              </a:rPr>
              <a:t>.</a:t>
            </a:r>
            <a:endParaRPr sz="4550" dirty="0">
              <a:latin typeface="Trebuchet MS"/>
              <a:cs typeface="Trebuchet MS"/>
            </a:endParaRPr>
          </a:p>
        </p:txBody>
      </p:sp>
      <p:pic>
        <p:nvPicPr>
          <p:cNvPr id="4" name="object 4"/>
          <p:cNvPicPr/>
          <p:nvPr/>
        </p:nvPicPr>
        <p:blipFill>
          <a:blip r:embed="rId2" cstate="print"/>
          <a:stretch>
            <a:fillRect/>
          </a:stretch>
        </p:blipFill>
        <p:spPr>
          <a:xfrm>
            <a:off x="3977641" y="204787"/>
            <a:ext cx="11439522" cy="152399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9260" y="261704"/>
            <a:ext cx="9105265" cy="930910"/>
          </a:xfrm>
          <a:prstGeom prst="rect">
            <a:avLst/>
          </a:prstGeom>
        </p:spPr>
        <p:txBody>
          <a:bodyPr vert="horz" wrap="square" lIns="0" tIns="17780" rIns="0" bIns="0" rtlCol="0">
            <a:spAutoFit/>
          </a:bodyPr>
          <a:lstStyle/>
          <a:p>
            <a:pPr marL="12700">
              <a:lnSpc>
                <a:spcPct val="100000"/>
              </a:lnSpc>
              <a:spcBef>
                <a:spcPts val="140"/>
              </a:spcBef>
            </a:pPr>
            <a:r>
              <a:rPr sz="5900" spc="-325" dirty="0"/>
              <a:t>Proposed</a:t>
            </a:r>
            <a:r>
              <a:rPr sz="5900" spc="-1025" dirty="0"/>
              <a:t> </a:t>
            </a:r>
            <a:r>
              <a:rPr sz="5900" spc="-450" dirty="0"/>
              <a:t>Block</a:t>
            </a:r>
            <a:r>
              <a:rPr sz="5900" spc="-1019" dirty="0"/>
              <a:t> </a:t>
            </a:r>
            <a:r>
              <a:rPr sz="5900" spc="-135" dirty="0"/>
              <a:t>Diagram</a:t>
            </a:r>
            <a:endParaRPr sz="5900" dirty="0"/>
          </a:p>
        </p:txBody>
      </p:sp>
      <p:grpSp>
        <p:nvGrpSpPr>
          <p:cNvPr id="3" name="object 3"/>
          <p:cNvGrpSpPr/>
          <p:nvPr/>
        </p:nvGrpSpPr>
        <p:grpSpPr>
          <a:xfrm>
            <a:off x="8365662" y="1112697"/>
            <a:ext cx="1866900" cy="1285875"/>
            <a:chOff x="8365662" y="1112697"/>
            <a:chExt cx="1866900" cy="1285875"/>
          </a:xfrm>
        </p:grpSpPr>
        <p:pic>
          <p:nvPicPr>
            <p:cNvPr id="4" name="object 4"/>
            <p:cNvPicPr/>
            <p:nvPr/>
          </p:nvPicPr>
          <p:blipFill>
            <a:blip r:embed="rId2" cstate="print"/>
            <a:stretch>
              <a:fillRect/>
            </a:stretch>
          </p:blipFill>
          <p:spPr>
            <a:xfrm>
              <a:off x="8370424" y="1117459"/>
              <a:ext cx="1857339" cy="1276159"/>
            </a:xfrm>
            <a:prstGeom prst="rect">
              <a:avLst/>
            </a:prstGeom>
          </p:spPr>
        </p:pic>
        <p:sp>
          <p:nvSpPr>
            <p:cNvPr id="5" name="object 5"/>
            <p:cNvSpPr/>
            <p:nvPr/>
          </p:nvSpPr>
          <p:spPr>
            <a:xfrm>
              <a:off x="8370424" y="1117459"/>
              <a:ext cx="1857375" cy="1276350"/>
            </a:xfrm>
            <a:custGeom>
              <a:avLst/>
              <a:gdLst/>
              <a:ahLst/>
              <a:cxnLst/>
              <a:rect l="l" t="t" r="r" b="b"/>
              <a:pathLst>
                <a:path w="1857375" h="1276350">
                  <a:moveTo>
                    <a:pt x="1857149" y="212629"/>
                  </a:moveTo>
                  <a:lnTo>
                    <a:pt x="1832620" y="261389"/>
                  </a:lnTo>
                  <a:lnTo>
                    <a:pt x="1790735" y="291751"/>
                  </a:lnTo>
                  <a:lnTo>
                    <a:pt x="1730352" y="319956"/>
                  </a:lnTo>
                  <a:lnTo>
                    <a:pt x="1693739" y="333132"/>
                  </a:lnTo>
                  <a:lnTo>
                    <a:pt x="1653121" y="345626"/>
                  </a:lnTo>
                  <a:lnTo>
                    <a:pt x="1608705" y="357393"/>
                  </a:lnTo>
                  <a:lnTo>
                    <a:pt x="1560697" y="368384"/>
                  </a:lnTo>
                  <a:lnTo>
                    <a:pt x="1509302" y="378553"/>
                  </a:lnTo>
                  <a:lnTo>
                    <a:pt x="1454729" y="387851"/>
                  </a:lnTo>
                  <a:lnTo>
                    <a:pt x="1397184" y="396233"/>
                  </a:lnTo>
                  <a:lnTo>
                    <a:pt x="1336872" y="403650"/>
                  </a:lnTo>
                  <a:lnTo>
                    <a:pt x="1274001" y="410056"/>
                  </a:lnTo>
                  <a:lnTo>
                    <a:pt x="1208776" y="415403"/>
                  </a:lnTo>
                  <a:lnTo>
                    <a:pt x="1141405" y="419644"/>
                  </a:lnTo>
                  <a:lnTo>
                    <a:pt x="1072095" y="422732"/>
                  </a:lnTo>
                  <a:lnTo>
                    <a:pt x="1001050" y="424619"/>
                  </a:lnTo>
                  <a:lnTo>
                    <a:pt x="928479" y="425259"/>
                  </a:lnTo>
                  <a:lnTo>
                    <a:pt x="855909" y="424621"/>
                  </a:lnTo>
                  <a:lnTo>
                    <a:pt x="784868" y="422737"/>
                  </a:lnTo>
                  <a:lnTo>
                    <a:pt x="715563" y="419654"/>
                  </a:lnTo>
                  <a:lnTo>
                    <a:pt x="648200" y="415420"/>
                  </a:lnTo>
                  <a:lnTo>
                    <a:pt x="582984" y="410081"/>
                  </a:lnTo>
                  <a:lnTo>
                    <a:pt x="520124" y="403684"/>
                  </a:lnTo>
                  <a:lnTo>
                    <a:pt x="459823" y="396275"/>
                  </a:lnTo>
                  <a:lnTo>
                    <a:pt x="402290" y="387903"/>
                  </a:lnTo>
                  <a:lnTo>
                    <a:pt x="347730" y="378613"/>
                  </a:lnTo>
                  <a:lnTo>
                    <a:pt x="296350" y="368452"/>
                  </a:lnTo>
                  <a:lnTo>
                    <a:pt x="248355" y="357467"/>
                  </a:lnTo>
                  <a:lnTo>
                    <a:pt x="203952" y="345706"/>
                  </a:lnTo>
                  <a:lnTo>
                    <a:pt x="163347" y="333215"/>
                  </a:lnTo>
                  <a:lnTo>
                    <a:pt x="126747" y="320041"/>
                  </a:lnTo>
                  <a:lnTo>
                    <a:pt x="66386" y="291830"/>
                  </a:lnTo>
                  <a:lnTo>
                    <a:pt x="24517" y="261449"/>
                  </a:lnTo>
                  <a:lnTo>
                    <a:pt x="2792" y="229273"/>
                  </a:lnTo>
                  <a:lnTo>
                    <a:pt x="0" y="212629"/>
                  </a:lnTo>
                </a:path>
                <a:path w="1857375" h="1276350">
                  <a:moveTo>
                    <a:pt x="0" y="212629"/>
                  </a:moveTo>
                  <a:lnTo>
                    <a:pt x="24528" y="163869"/>
                  </a:lnTo>
                  <a:lnTo>
                    <a:pt x="66413" y="133508"/>
                  </a:lnTo>
                  <a:lnTo>
                    <a:pt x="126796" y="105303"/>
                  </a:lnTo>
                  <a:lnTo>
                    <a:pt x="163409" y="92127"/>
                  </a:lnTo>
                  <a:lnTo>
                    <a:pt x="204027" y="79632"/>
                  </a:lnTo>
                  <a:lnTo>
                    <a:pt x="248443" y="67866"/>
                  </a:lnTo>
                  <a:lnTo>
                    <a:pt x="296452" y="56875"/>
                  </a:lnTo>
                  <a:lnTo>
                    <a:pt x="347846" y="46706"/>
                  </a:lnTo>
                  <a:lnTo>
                    <a:pt x="402419" y="37407"/>
                  </a:lnTo>
                  <a:lnTo>
                    <a:pt x="459964" y="29026"/>
                  </a:lnTo>
                  <a:lnTo>
                    <a:pt x="520276" y="21608"/>
                  </a:lnTo>
                  <a:lnTo>
                    <a:pt x="583148" y="15202"/>
                  </a:lnTo>
                  <a:lnTo>
                    <a:pt x="648372" y="9855"/>
                  </a:lnTo>
                  <a:lnTo>
                    <a:pt x="715743" y="5614"/>
                  </a:lnTo>
                  <a:lnTo>
                    <a:pt x="785054" y="2526"/>
                  </a:lnTo>
                  <a:lnTo>
                    <a:pt x="856098" y="639"/>
                  </a:lnTo>
                  <a:lnTo>
                    <a:pt x="928669" y="0"/>
                  </a:lnTo>
                  <a:lnTo>
                    <a:pt x="1001241" y="639"/>
                  </a:lnTo>
                  <a:lnTo>
                    <a:pt x="1072285" y="2526"/>
                  </a:lnTo>
                  <a:lnTo>
                    <a:pt x="1141596" y="5614"/>
                  </a:lnTo>
                  <a:lnTo>
                    <a:pt x="1208967" y="9855"/>
                  </a:lnTo>
                  <a:lnTo>
                    <a:pt x="1274191" y="15202"/>
                  </a:lnTo>
                  <a:lnTo>
                    <a:pt x="1337062" y="21608"/>
                  </a:lnTo>
                  <a:lnTo>
                    <a:pt x="1397374" y="29026"/>
                  </a:lnTo>
                  <a:lnTo>
                    <a:pt x="1454920" y="37407"/>
                  </a:lnTo>
                  <a:lnTo>
                    <a:pt x="1509493" y="46706"/>
                  </a:lnTo>
                  <a:lnTo>
                    <a:pt x="1560887" y="56875"/>
                  </a:lnTo>
                  <a:lnTo>
                    <a:pt x="1608895" y="67866"/>
                  </a:lnTo>
                  <a:lnTo>
                    <a:pt x="1653312" y="79632"/>
                  </a:lnTo>
                  <a:lnTo>
                    <a:pt x="1693929" y="92127"/>
                  </a:lnTo>
                  <a:lnTo>
                    <a:pt x="1730542" y="105303"/>
                  </a:lnTo>
                  <a:lnTo>
                    <a:pt x="1790926" y="133508"/>
                  </a:lnTo>
                  <a:lnTo>
                    <a:pt x="1832811" y="163869"/>
                  </a:lnTo>
                  <a:lnTo>
                    <a:pt x="1854545" y="196010"/>
                  </a:lnTo>
                  <a:lnTo>
                    <a:pt x="1857339" y="212629"/>
                  </a:lnTo>
                  <a:lnTo>
                    <a:pt x="1857339" y="1063529"/>
                  </a:lnTo>
                  <a:lnTo>
                    <a:pt x="1832811" y="1112289"/>
                  </a:lnTo>
                  <a:lnTo>
                    <a:pt x="1790926" y="1142651"/>
                  </a:lnTo>
                  <a:lnTo>
                    <a:pt x="1730542" y="1170856"/>
                  </a:lnTo>
                  <a:lnTo>
                    <a:pt x="1693929" y="1184031"/>
                  </a:lnTo>
                  <a:lnTo>
                    <a:pt x="1653312" y="1196526"/>
                  </a:lnTo>
                  <a:lnTo>
                    <a:pt x="1608895" y="1208293"/>
                  </a:lnTo>
                  <a:lnTo>
                    <a:pt x="1560887" y="1219284"/>
                  </a:lnTo>
                  <a:lnTo>
                    <a:pt x="1509493" y="1229452"/>
                  </a:lnTo>
                  <a:lnTo>
                    <a:pt x="1454920" y="1238751"/>
                  </a:lnTo>
                  <a:lnTo>
                    <a:pt x="1397374" y="1247133"/>
                  </a:lnTo>
                  <a:lnTo>
                    <a:pt x="1337062" y="1254550"/>
                  </a:lnTo>
                  <a:lnTo>
                    <a:pt x="1274191" y="1260956"/>
                  </a:lnTo>
                  <a:lnTo>
                    <a:pt x="1208967" y="1266303"/>
                  </a:lnTo>
                  <a:lnTo>
                    <a:pt x="1141596" y="1270544"/>
                  </a:lnTo>
                  <a:lnTo>
                    <a:pt x="1072285" y="1273632"/>
                  </a:lnTo>
                  <a:lnTo>
                    <a:pt x="1001241" y="1275519"/>
                  </a:lnTo>
                  <a:lnTo>
                    <a:pt x="928669" y="1276159"/>
                  </a:lnTo>
                  <a:lnTo>
                    <a:pt x="856098" y="1275519"/>
                  </a:lnTo>
                  <a:lnTo>
                    <a:pt x="785054" y="1273632"/>
                  </a:lnTo>
                  <a:lnTo>
                    <a:pt x="715743" y="1270544"/>
                  </a:lnTo>
                  <a:lnTo>
                    <a:pt x="648372" y="1266303"/>
                  </a:lnTo>
                  <a:lnTo>
                    <a:pt x="583148" y="1260956"/>
                  </a:lnTo>
                  <a:lnTo>
                    <a:pt x="520276" y="1254550"/>
                  </a:lnTo>
                  <a:lnTo>
                    <a:pt x="459964" y="1247133"/>
                  </a:lnTo>
                  <a:lnTo>
                    <a:pt x="402419" y="1238751"/>
                  </a:lnTo>
                  <a:lnTo>
                    <a:pt x="347846" y="1229452"/>
                  </a:lnTo>
                  <a:lnTo>
                    <a:pt x="296452" y="1219284"/>
                  </a:lnTo>
                  <a:lnTo>
                    <a:pt x="248443" y="1208293"/>
                  </a:lnTo>
                  <a:lnTo>
                    <a:pt x="204027" y="1196526"/>
                  </a:lnTo>
                  <a:lnTo>
                    <a:pt x="163409" y="1184031"/>
                  </a:lnTo>
                  <a:lnTo>
                    <a:pt x="126796" y="1170856"/>
                  </a:lnTo>
                  <a:lnTo>
                    <a:pt x="66413" y="1142651"/>
                  </a:lnTo>
                  <a:lnTo>
                    <a:pt x="24528" y="1112289"/>
                  </a:lnTo>
                  <a:lnTo>
                    <a:pt x="2794" y="1080148"/>
                  </a:lnTo>
                  <a:lnTo>
                    <a:pt x="0" y="1063529"/>
                  </a:lnTo>
                  <a:lnTo>
                    <a:pt x="0" y="212629"/>
                  </a:lnTo>
                  <a:close/>
                </a:path>
              </a:pathLst>
            </a:custGeom>
            <a:ln w="9516">
              <a:solidFill>
                <a:srgbClr val="4472C3"/>
              </a:solidFill>
            </a:ln>
          </p:spPr>
          <p:txBody>
            <a:bodyPr wrap="square" lIns="0" tIns="0" rIns="0" bIns="0" rtlCol="0"/>
            <a:lstStyle/>
            <a:p>
              <a:endParaRPr/>
            </a:p>
          </p:txBody>
        </p:sp>
      </p:grpSp>
      <p:sp>
        <p:nvSpPr>
          <p:cNvPr id="6" name="object 6"/>
          <p:cNvSpPr txBox="1"/>
          <p:nvPr/>
        </p:nvSpPr>
        <p:spPr>
          <a:xfrm>
            <a:off x="8750071" y="1485759"/>
            <a:ext cx="109982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Dataset</a:t>
            </a:r>
            <a:endParaRPr sz="2700" dirty="0">
              <a:latin typeface="Calibri"/>
              <a:cs typeface="Calibri"/>
            </a:endParaRPr>
          </a:p>
        </p:txBody>
      </p:sp>
      <p:grpSp>
        <p:nvGrpSpPr>
          <p:cNvPr id="7" name="object 7"/>
          <p:cNvGrpSpPr/>
          <p:nvPr/>
        </p:nvGrpSpPr>
        <p:grpSpPr>
          <a:xfrm>
            <a:off x="7887248" y="2380384"/>
            <a:ext cx="2829560" cy="2925445"/>
            <a:chOff x="7887248" y="2380384"/>
            <a:chExt cx="2829560" cy="2925445"/>
          </a:xfrm>
        </p:grpSpPr>
        <p:sp>
          <p:nvSpPr>
            <p:cNvPr id="8" name="object 8"/>
            <p:cNvSpPr/>
            <p:nvPr/>
          </p:nvSpPr>
          <p:spPr>
            <a:xfrm>
              <a:off x="8956964" y="2389909"/>
              <a:ext cx="685800" cy="748665"/>
            </a:xfrm>
            <a:custGeom>
              <a:avLst/>
              <a:gdLst/>
              <a:ahLst/>
              <a:cxnLst/>
              <a:rect l="l" t="t" r="r" b="b"/>
              <a:pathLst>
                <a:path w="685800" h="748664">
                  <a:moveTo>
                    <a:pt x="514349" y="404431"/>
                  </a:moveTo>
                  <a:lnTo>
                    <a:pt x="171449" y="404431"/>
                  </a:lnTo>
                  <a:lnTo>
                    <a:pt x="171449" y="0"/>
                  </a:lnTo>
                  <a:lnTo>
                    <a:pt x="514349" y="0"/>
                  </a:lnTo>
                  <a:lnTo>
                    <a:pt x="514349" y="404431"/>
                  </a:lnTo>
                  <a:close/>
                </a:path>
                <a:path w="685800" h="748664">
                  <a:moveTo>
                    <a:pt x="342899" y="748188"/>
                  </a:moveTo>
                  <a:lnTo>
                    <a:pt x="0" y="404431"/>
                  </a:lnTo>
                  <a:lnTo>
                    <a:pt x="685799" y="404431"/>
                  </a:lnTo>
                  <a:lnTo>
                    <a:pt x="342899" y="748188"/>
                  </a:lnTo>
                  <a:close/>
                </a:path>
              </a:pathLst>
            </a:custGeom>
            <a:solidFill>
              <a:srgbClr val="4472C3"/>
            </a:solidFill>
          </p:spPr>
          <p:txBody>
            <a:bodyPr wrap="square" lIns="0" tIns="0" rIns="0" bIns="0" rtlCol="0"/>
            <a:lstStyle/>
            <a:p>
              <a:endParaRPr/>
            </a:p>
          </p:txBody>
        </p:sp>
        <p:sp>
          <p:nvSpPr>
            <p:cNvPr id="9" name="object 9"/>
            <p:cNvSpPr/>
            <p:nvPr/>
          </p:nvSpPr>
          <p:spPr>
            <a:xfrm>
              <a:off x="8947439" y="2380384"/>
              <a:ext cx="704850" cy="767715"/>
            </a:xfrm>
            <a:custGeom>
              <a:avLst/>
              <a:gdLst/>
              <a:ahLst/>
              <a:cxnLst/>
              <a:rect l="l" t="t" r="r" b="b"/>
              <a:pathLst>
                <a:path w="704850" h="767714">
                  <a:moveTo>
                    <a:pt x="180975" y="413956"/>
                  </a:moveTo>
                  <a:lnTo>
                    <a:pt x="171450" y="413956"/>
                  </a:lnTo>
                  <a:lnTo>
                    <a:pt x="171450" y="4286"/>
                  </a:lnTo>
                  <a:lnTo>
                    <a:pt x="175736" y="0"/>
                  </a:lnTo>
                  <a:lnTo>
                    <a:pt x="529114" y="0"/>
                  </a:lnTo>
                  <a:lnTo>
                    <a:pt x="533400" y="4286"/>
                  </a:lnTo>
                  <a:lnTo>
                    <a:pt x="533400" y="9525"/>
                  </a:lnTo>
                  <a:lnTo>
                    <a:pt x="180975" y="9525"/>
                  </a:lnTo>
                  <a:lnTo>
                    <a:pt x="180975" y="19050"/>
                  </a:lnTo>
                  <a:lnTo>
                    <a:pt x="190500" y="19050"/>
                  </a:lnTo>
                  <a:lnTo>
                    <a:pt x="190500" y="404431"/>
                  </a:lnTo>
                  <a:lnTo>
                    <a:pt x="180975" y="404431"/>
                  </a:lnTo>
                  <a:lnTo>
                    <a:pt x="180975" y="413956"/>
                  </a:lnTo>
                  <a:close/>
                </a:path>
                <a:path w="704850" h="767714">
                  <a:moveTo>
                    <a:pt x="190500" y="19050"/>
                  </a:moveTo>
                  <a:lnTo>
                    <a:pt x="180975" y="19050"/>
                  </a:lnTo>
                  <a:lnTo>
                    <a:pt x="180975" y="9525"/>
                  </a:lnTo>
                  <a:lnTo>
                    <a:pt x="190500" y="9525"/>
                  </a:lnTo>
                  <a:lnTo>
                    <a:pt x="190500" y="19050"/>
                  </a:lnTo>
                  <a:close/>
                </a:path>
                <a:path w="704850" h="767714">
                  <a:moveTo>
                    <a:pt x="514350" y="19050"/>
                  </a:moveTo>
                  <a:lnTo>
                    <a:pt x="190500" y="19050"/>
                  </a:lnTo>
                  <a:lnTo>
                    <a:pt x="190500" y="9525"/>
                  </a:lnTo>
                  <a:lnTo>
                    <a:pt x="514350" y="9525"/>
                  </a:lnTo>
                  <a:lnTo>
                    <a:pt x="514350" y="19050"/>
                  </a:lnTo>
                  <a:close/>
                </a:path>
                <a:path w="704850" h="767714">
                  <a:moveTo>
                    <a:pt x="672215" y="423481"/>
                  </a:moveTo>
                  <a:lnTo>
                    <a:pt x="518636" y="423481"/>
                  </a:lnTo>
                  <a:lnTo>
                    <a:pt x="514350" y="419195"/>
                  </a:lnTo>
                  <a:lnTo>
                    <a:pt x="514350" y="9525"/>
                  </a:lnTo>
                  <a:lnTo>
                    <a:pt x="523875" y="9525"/>
                  </a:lnTo>
                  <a:lnTo>
                    <a:pt x="523875" y="19050"/>
                  </a:lnTo>
                  <a:lnTo>
                    <a:pt x="533400" y="19050"/>
                  </a:lnTo>
                  <a:lnTo>
                    <a:pt x="533400" y="404431"/>
                  </a:lnTo>
                  <a:lnTo>
                    <a:pt x="523875" y="404431"/>
                  </a:lnTo>
                  <a:lnTo>
                    <a:pt x="523875" y="413956"/>
                  </a:lnTo>
                  <a:lnTo>
                    <a:pt x="681719" y="413956"/>
                  </a:lnTo>
                  <a:lnTo>
                    <a:pt x="672215" y="423481"/>
                  </a:lnTo>
                  <a:close/>
                </a:path>
                <a:path w="704850" h="767714">
                  <a:moveTo>
                    <a:pt x="533400" y="19050"/>
                  </a:moveTo>
                  <a:lnTo>
                    <a:pt x="523875" y="19050"/>
                  </a:lnTo>
                  <a:lnTo>
                    <a:pt x="523875" y="9525"/>
                  </a:lnTo>
                  <a:lnTo>
                    <a:pt x="533400" y="9525"/>
                  </a:lnTo>
                  <a:lnTo>
                    <a:pt x="533400" y="19050"/>
                  </a:lnTo>
                  <a:close/>
                </a:path>
                <a:path w="704850" h="767714">
                  <a:moveTo>
                    <a:pt x="354901" y="767143"/>
                  </a:moveTo>
                  <a:lnTo>
                    <a:pt x="349758" y="767143"/>
                  </a:lnTo>
                  <a:lnTo>
                    <a:pt x="347593" y="766191"/>
                  </a:lnTo>
                  <a:lnTo>
                    <a:pt x="345567" y="764381"/>
                  </a:lnTo>
                  <a:lnTo>
                    <a:pt x="0" y="417957"/>
                  </a:lnTo>
                  <a:lnTo>
                    <a:pt x="0" y="412084"/>
                  </a:lnTo>
                  <a:lnTo>
                    <a:pt x="2095" y="406812"/>
                  </a:lnTo>
                  <a:lnTo>
                    <a:pt x="5620" y="404431"/>
                  </a:lnTo>
                  <a:lnTo>
                    <a:pt x="171450" y="404431"/>
                  </a:lnTo>
                  <a:lnTo>
                    <a:pt x="171450" y="407193"/>
                  </a:lnTo>
                  <a:lnTo>
                    <a:pt x="16192" y="407193"/>
                  </a:lnTo>
                  <a:lnTo>
                    <a:pt x="9430" y="413956"/>
                  </a:lnTo>
                  <a:lnTo>
                    <a:pt x="9430" y="423481"/>
                  </a:lnTo>
                  <a:lnTo>
                    <a:pt x="32444" y="423481"/>
                  </a:lnTo>
                  <a:lnTo>
                    <a:pt x="352329" y="744078"/>
                  </a:lnTo>
                  <a:lnTo>
                    <a:pt x="345567" y="750855"/>
                  </a:lnTo>
                  <a:lnTo>
                    <a:pt x="352330" y="757618"/>
                  </a:lnTo>
                  <a:lnTo>
                    <a:pt x="365836" y="757618"/>
                  </a:lnTo>
                  <a:lnTo>
                    <a:pt x="357283" y="766191"/>
                  </a:lnTo>
                  <a:lnTo>
                    <a:pt x="354901" y="767143"/>
                  </a:lnTo>
                  <a:close/>
                </a:path>
                <a:path w="704850" h="767714">
                  <a:moveTo>
                    <a:pt x="190500" y="413956"/>
                  </a:moveTo>
                  <a:lnTo>
                    <a:pt x="180975" y="413956"/>
                  </a:lnTo>
                  <a:lnTo>
                    <a:pt x="180975" y="404431"/>
                  </a:lnTo>
                  <a:lnTo>
                    <a:pt x="190500" y="404431"/>
                  </a:lnTo>
                  <a:lnTo>
                    <a:pt x="190500" y="413956"/>
                  </a:lnTo>
                  <a:close/>
                </a:path>
                <a:path w="704850" h="767714">
                  <a:moveTo>
                    <a:pt x="533400" y="413956"/>
                  </a:moveTo>
                  <a:lnTo>
                    <a:pt x="523875" y="413956"/>
                  </a:lnTo>
                  <a:lnTo>
                    <a:pt x="523875" y="404431"/>
                  </a:lnTo>
                  <a:lnTo>
                    <a:pt x="533400" y="404431"/>
                  </a:lnTo>
                  <a:lnTo>
                    <a:pt x="533400" y="413956"/>
                  </a:lnTo>
                  <a:close/>
                </a:path>
                <a:path w="704850" h="767714">
                  <a:moveTo>
                    <a:pt x="681719" y="413956"/>
                  </a:moveTo>
                  <a:lnTo>
                    <a:pt x="533400" y="413956"/>
                  </a:lnTo>
                  <a:lnTo>
                    <a:pt x="533400" y="404431"/>
                  </a:lnTo>
                  <a:lnTo>
                    <a:pt x="699135" y="404431"/>
                  </a:lnTo>
                  <a:lnTo>
                    <a:pt x="702697" y="406812"/>
                  </a:lnTo>
                  <a:lnTo>
                    <a:pt x="702847" y="407193"/>
                  </a:lnTo>
                  <a:lnTo>
                    <a:pt x="688467" y="407193"/>
                  </a:lnTo>
                  <a:lnTo>
                    <a:pt x="681719" y="413956"/>
                  </a:lnTo>
                  <a:close/>
                </a:path>
                <a:path w="704850" h="767714">
                  <a:moveTo>
                    <a:pt x="32444" y="423481"/>
                  </a:moveTo>
                  <a:lnTo>
                    <a:pt x="9430" y="423481"/>
                  </a:lnTo>
                  <a:lnTo>
                    <a:pt x="9430" y="413956"/>
                  </a:lnTo>
                  <a:lnTo>
                    <a:pt x="16192" y="407193"/>
                  </a:lnTo>
                  <a:lnTo>
                    <a:pt x="32444" y="423481"/>
                  </a:lnTo>
                  <a:close/>
                </a:path>
                <a:path w="704850" h="767714">
                  <a:moveTo>
                    <a:pt x="186214" y="423481"/>
                  </a:moveTo>
                  <a:lnTo>
                    <a:pt x="32444" y="423481"/>
                  </a:lnTo>
                  <a:lnTo>
                    <a:pt x="16192" y="407193"/>
                  </a:lnTo>
                  <a:lnTo>
                    <a:pt x="171450" y="407193"/>
                  </a:lnTo>
                  <a:lnTo>
                    <a:pt x="171450" y="413956"/>
                  </a:lnTo>
                  <a:lnTo>
                    <a:pt x="190500" y="413956"/>
                  </a:lnTo>
                  <a:lnTo>
                    <a:pt x="190500" y="419195"/>
                  </a:lnTo>
                  <a:lnTo>
                    <a:pt x="186214" y="423481"/>
                  </a:lnTo>
                  <a:close/>
                </a:path>
                <a:path w="704850" h="767714">
                  <a:moveTo>
                    <a:pt x="365836" y="757618"/>
                  </a:moveTo>
                  <a:lnTo>
                    <a:pt x="352330" y="757618"/>
                  </a:lnTo>
                  <a:lnTo>
                    <a:pt x="359092" y="750855"/>
                  </a:lnTo>
                  <a:lnTo>
                    <a:pt x="352329" y="744078"/>
                  </a:lnTo>
                  <a:lnTo>
                    <a:pt x="688467" y="407193"/>
                  </a:lnTo>
                  <a:lnTo>
                    <a:pt x="695230" y="413956"/>
                  </a:lnTo>
                  <a:lnTo>
                    <a:pt x="695230" y="423481"/>
                  </a:lnTo>
                  <a:lnTo>
                    <a:pt x="699242" y="423481"/>
                  </a:lnTo>
                  <a:lnTo>
                    <a:pt x="365836" y="757618"/>
                  </a:lnTo>
                  <a:close/>
                </a:path>
                <a:path w="704850" h="767714">
                  <a:moveTo>
                    <a:pt x="699242" y="423481"/>
                  </a:moveTo>
                  <a:lnTo>
                    <a:pt x="695230" y="423481"/>
                  </a:lnTo>
                  <a:lnTo>
                    <a:pt x="695230" y="413956"/>
                  </a:lnTo>
                  <a:lnTo>
                    <a:pt x="688467" y="407193"/>
                  </a:lnTo>
                  <a:lnTo>
                    <a:pt x="702847" y="407193"/>
                  </a:lnTo>
                  <a:lnTo>
                    <a:pt x="704778" y="412084"/>
                  </a:lnTo>
                  <a:lnTo>
                    <a:pt x="704850" y="417957"/>
                  </a:lnTo>
                  <a:lnTo>
                    <a:pt x="699242" y="423481"/>
                  </a:lnTo>
                  <a:close/>
                </a:path>
                <a:path w="704850" h="767714">
                  <a:moveTo>
                    <a:pt x="352330" y="757618"/>
                  </a:moveTo>
                  <a:lnTo>
                    <a:pt x="345567" y="750855"/>
                  </a:lnTo>
                  <a:lnTo>
                    <a:pt x="352329" y="744078"/>
                  </a:lnTo>
                  <a:lnTo>
                    <a:pt x="359092" y="750855"/>
                  </a:lnTo>
                  <a:lnTo>
                    <a:pt x="352330" y="757618"/>
                  </a:lnTo>
                  <a:close/>
                </a:path>
              </a:pathLst>
            </a:custGeom>
            <a:solidFill>
              <a:srgbClr val="2E528F"/>
            </a:solidFill>
          </p:spPr>
          <p:txBody>
            <a:bodyPr wrap="square" lIns="0" tIns="0" rIns="0" bIns="0" rtlCol="0"/>
            <a:lstStyle/>
            <a:p>
              <a:endParaRPr/>
            </a:p>
          </p:txBody>
        </p:sp>
        <p:pic>
          <p:nvPicPr>
            <p:cNvPr id="10" name="object 10"/>
            <p:cNvPicPr/>
            <p:nvPr/>
          </p:nvPicPr>
          <p:blipFill>
            <a:blip r:embed="rId3" cstate="print"/>
            <a:stretch>
              <a:fillRect/>
            </a:stretch>
          </p:blipFill>
          <p:spPr>
            <a:xfrm>
              <a:off x="7892328" y="3133353"/>
              <a:ext cx="2819399" cy="2167112"/>
            </a:xfrm>
            <a:prstGeom prst="rect">
              <a:avLst/>
            </a:prstGeom>
          </p:spPr>
        </p:pic>
        <p:sp>
          <p:nvSpPr>
            <p:cNvPr id="11" name="object 11"/>
            <p:cNvSpPr/>
            <p:nvPr/>
          </p:nvSpPr>
          <p:spPr>
            <a:xfrm>
              <a:off x="7892328" y="3133353"/>
              <a:ext cx="2819400" cy="2167255"/>
            </a:xfrm>
            <a:custGeom>
              <a:avLst/>
              <a:gdLst/>
              <a:ahLst/>
              <a:cxnLst/>
              <a:rect l="l" t="t" r="r" b="b"/>
              <a:pathLst>
                <a:path w="2819400" h="2167254">
                  <a:moveTo>
                    <a:pt x="0" y="369520"/>
                  </a:moveTo>
                  <a:lnTo>
                    <a:pt x="2427122" y="369520"/>
                  </a:lnTo>
                  <a:lnTo>
                    <a:pt x="2427122" y="1811965"/>
                  </a:lnTo>
                  <a:lnTo>
                    <a:pt x="2366454" y="1812436"/>
                  </a:lnTo>
                  <a:lnTo>
                    <a:pt x="2307807" y="1813824"/>
                  </a:lnTo>
                  <a:lnTo>
                    <a:pt x="2251110" y="1816087"/>
                  </a:lnTo>
                  <a:lnTo>
                    <a:pt x="2196291" y="1819185"/>
                  </a:lnTo>
                  <a:lnTo>
                    <a:pt x="2143281" y="1823077"/>
                  </a:lnTo>
                  <a:lnTo>
                    <a:pt x="2092008" y="1827723"/>
                  </a:lnTo>
                  <a:lnTo>
                    <a:pt x="2042400" y="1833083"/>
                  </a:lnTo>
                  <a:lnTo>
                    <a:pt x="1994388" y="1839115"/>
                  </a:lnTo>
                  <a:lnTo>
                    <a:pt x="1947901" y="1845780"/>
                  </a:lnTo>
                  <a:lnTo>
                    <a:pt x="1902867" y="1853036"/>
                  </a:lnTo>
                  <a:lnTo>
                    <a:pt x="1859215" y="1860844"/>
                  </a:lnTo>
                  <a:lnTo>
                    <a:pt x="1816875" y="1869162"/>
                  </a:lnTo>
                  <a:lnTo>
                    <a:pt x="1775775" y="1877950"/>
                  </a:lnTo>
                  <a:lnTo>
                    <a:pt x="1735846" y="1887169"/>
                  </a:lnTo>
                  <a:lnTo>
                    <a:pt x="1697015" y="1896776"/>
                  </a:lnTo>
                  <a:lnTo>
                    <a:pt x="1659212" y="1906732"/>
                  </a:lnTo>
                  <a:lnTo>
                    <a:pt x="1622366" y="1916995"/>
                  </a:lnTo>
                  <a:lnTo>
                    <a:pt x="1551263" y="1938285"/>
                  </a:lnTo>
                  <a:lnTo>
                    <a:pt x="1483136" y="1960320"/>
                  </a:lnTo>
                  <a:lnTo>
                    <a:pt x="1417420" y="1982777"/>
                  </a:lnTo>
                  <a:lnTo>
                    <a:pt x="1353547" y="2005331"/>
                  </a:lnTo>
                  <a:lnTo>
                    <a:pt x="1322124" y="2016543"/>
                  </a:lnTo>
                  <a:lnTo>
                    <a:pt x="1290949" y="2027658"/>
                  </a:lnTo>
                  <a:lnTo>
                    <a:pt x="1229060" y="2049434"/>
                  </a:lnTo>
                  <a:lnTo>
                    <a:pt x="1167312" y="2070335"/>
                  </a:lnTo>
                  <a:lnTo>
                    <a:pt x="1105138" y="2090036"/>
                  </a:lnTo>
                  <a:lnTo>
                    <a:pt x="1041971" y="2108212"/>
                  </a:lnTo>
                  <a:lnTo>
                    <a:pt x="977243" y="2124541"/>
                  </a:lnTo>
                  <a:lnTo>
                    <a:pt x="910387" y="2138697"/>
                  </a:lnTo>
                  <a:lnTo>
                    <a:pt x="840836" y="2150357"/>
                  </a:lnTo>
                  <a:lnTo>
                    <a:pt x="768022" y="2159195"/>
                  </a:lnTo>
                  <a:lnTo>
                    <a:pt x="691379" y="2164888"/>
                  </a:lnTo>
                  <a:lnTo>
                    <a:pt x="651444" y="2166454"/>
                  </a:lnTo>
                  <a:lnTo>
                    <a:pt x="610339" y="2167112"/>
                  </a:lnTo>
                  <a:lnTo>
                    <a:pt x="567993" y="2166822"/>
                  </a:lnTo>
                  <a:lnTo>
                    <a:pt x="524335" y="2165542"/>
                  </a:lnTo>
                  <a:lnTo>
                    <a:pt x="479294" y="2163233"/>
                  </a:lnTo>
                  <a:lnTo>
                    <a:pt x="432800" y="2159854"/>
                  </a:lnTo>
                  <a:lnTo>
                    <a:pt x="384781" y="2155365"/>
                  </a:lnTo>
                  <a:lnTo>
                    <a:pt x="335166" y="2149724"/>
                  </a:lnTo>
                  <a:lnTo>
                    <a:pt x="283885" y="2142892"/>
                  </a:lnTo>
                  <a:lnTo>
                    <a:pt x="230866" y="2134828"/>
                  </a:lnTo>
                  <a:lnTo>
                    <a:pt x="176039" y="2125491"/>
                  </a:lnTo>
                  <a:lnTo>
                    <a:pt x="119333" y="2114841"/>
                  </a:lnTo>
                  <a:lnTo>
                    <a:pt x="60677" y="2102837"/>
                  </a:lnTo>
                  <a:lnTo>
                    <a:pt x="0" y="2089438"/>
                  </a:lnTo>
                  <a:lnTo>
                    <a:pt x="0" y="369520"/>
                  </a:lnTo>
                  <a:close/>
                </a:path>
                <a:path w="2819400" h="2167254">
                  <a:moveTo>
                    <a:pt x="199954" y="369520"/>
                  </a:moveTo>
                  <a:lnTo>
                    <a:pt x="199954" y="182568"/>
                  </a:lnTo>
                  <a:lnTo>
                    <a:pt x="2610668" y="182568"/>
                  </a:lnTo>
                  <a:lnTo>
                    <a:pt x="2610668" y="1633970"/>
                  </a:lnTo>
                  <a:lnTo>
                    <a:pt x="2543382" y="1635548"/>
                  </a:lnTo>
                  <a:lnTo>
                    <a:pt x="2484647" y="1639020"/>
                  </a:lnTo>
                  <a:lnTo>
                    <a:pt x="2443083" y="1642492"/>
                  </a:lnTo>
                  <a:lnTo>
                    <a:pt x="2427313" y="1644070"/>
                  </a:lnTo>
                </a:path>
                <a:path w="2819400" h="2167254">
                  <a:moveTo>
                    <a:pt x="387889" y="182568"/>
                  </a:moveTo>
                  <a:lnTo>
                    <a:pt x="387889" y="0"/>
                  </a:lnTo>
                  <a:lnTo>
                    <a:pt x="2819399" y="0"/>
                  </a:lnTo>
                  <a:lnTo>
                    <a:pt x="2819399" y="1447018"/>
                  </a:lnTo>
                  <a:lnTo>
                    <a:pt x="2742726" y="1448209"/>
                  </a:lnTo>
                  <a:lnTo>
                    <a:pt x="2675801" y="1450829"/>
                  </a:lnTo>
                  <a:lnTo>
                    <a:pt x="2628445" y="1453450"/>
                  </a:lnTo>
                  <a:lnTo>
                    <a:pt x="2610477" y="1454641"/>
                  </a:lnTo>
                </a:path>
              </a:pathLst>
            </a:custGeom>
            <a:ln w="9534">
              <a:solidFill>
                <a:srgbClr val="EC7D31"/>
              </a:solidFill>
            </a:ln>
          </p:spPr>
          <p:txBody>
            <a:bodyPr wrap="square" lIns="0" tIns="0" rIns="0" bIns="0" rtlCol="0"/>
            <a:lstStyle/>
            <a:p>
              <a:endParaRPr/>
            </a:p>
          </p:txBody>
        </p:sp>
      </p:grpSp>
      <p:sp>
        <p:nvSpPr>
          <p:cNvPr id="12" name="object 12"/>
          <p:cNvSpPr txBox="1"/>
          <p:nvPr/>
        </p:nvSpPr>
        <p:spPr>
          <a:xfrm>
            <a:off x="8921128" y="3739716"/>
            <a:ext cx="680085" cy="436880"/>
          </a:xfrm>
          <a:prstGeom prst="rect">
            <a:avLst/>
          </a:prstGeom>
        </p:spPr>
        <p:txBody>
          <a:bodyPr vert="horz" wrap="square" lIns="0" tIns="12700" rIns="0" bIns="0" rtlCol="0">
            <a:spAutoFit/>
          </a:bodyPr>
          <a:lstStyle/>
          <a:p>
            <a:pPr marL="12700">
              <a:lnSpc>
                <a:spcPct val="100000"/>
              </a:lnSpc>
              <a:spcBef>
                <a:spcPts val="100"/>
              </a:spcBef>
            </a:pPr>
            <a:r>
              <a:rPr sz="2700" spc="-20" dirty="0">
                <a:latin typeface="Calibri"/>
                <a:cs typeface="Calibri"/>
              </a:rPr>
              <a:t>Data</a:t>
            </a:r>
            <a:endParaRPr sz="2700">
              <a:latin typeface="Calibri"/>
              <a:cs typeface="Calibri"/>
            </a:endParaRPr>
          </a:p>
        </p:txBody>
      </p:sp>
      <p:sp>
        <p:nvSpPr>
          <p:cNvPr id="13" name="object 13"/>
          <p:cNvSpPr txBox="1"/>
          <p:nvPr/>
        </p:nvSpPr>
        <p:spPr>
          <a:xfrm>
            <a:off x="8258545" y="4149291"/>
            <a:ext cx="2082800"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Calibri"/>
                <a:cs typeface="Calibri"/>
              </a:rPr>
              <a:t>Pre-</a:t>
            </a:r>
            <a:r>
              <a:rPr sz="2700" spc="-10" dirty="0">
                <a:latin typeface="Calibri"/>
                <a:cs typeface="Calibri"/>
              </a:rPr>
              <a:t>processing</a:t>
            </a:r>
            <a:endParaRPr sz="2700" dirty="0">
              <a:latin typeface="Calibri"/>
              <a:cs typeface="Calibri"/>
            </a:endParaRPr>
          </a:p>
        </p:txBody>
      </p:sp>
      <p:grpSp>
        <p:nvGrpSpPr>
          <p:cNvPr id="14" name="object 14"/>
          <p:cNvGrpSpPr/>
          <p:nvPr/>
        </p:nvGrpSpPr>
        <p:grpSpPr>
          <a:xfrm>
            <a:off x="8129235" y="3627294"/>
            <a:ext cx="3373120" cy="2430145"/>
            <a:chOff x="8129235" y="3627294"/>
            <a:chExt cx="3373120" cy="2430145"/>
          </a:xfrm>
        </p:grpSpPr>
        <p:sp>
          <p:nvSpPr>
            <p:cNvPr id="15" name="object 15"/>
            <p:cNvSpPr/>
            <p:nvPr/>
          </p:nvSpPr>
          <p:spPr>
            <a:xfrm>
              <a:off x="8956964" y="5299364"/>
              <a:ext cx="685800" cy="748665"/>
            </a:xfrm>
            <a:custGeom>
              <a:avLst/>
              <a:gdLst/>
              <a:ahLst/>
              <a:cxnLst/>
              <a:rect l="l" t="t" r="r" b="b"/>
              <a:pathLst>
                <a:path w="685800" h="748664">
                  <a:moveTo>
                    <a:pt x="514349" y="404431"/>
                  </a:moveTo>
                  <a:lnTo>
                    <a:pt x="171449" y="404431"/>
                  </a:lnTo>
                  <a:lnTo>
                    <a:pt x="171449" y="0"/>
                  </a:lnTo>
                  <a:lnTo>
                    <a:pt x="514349" y="0"/>
                  </a:lnTo>
                  <a:lnTo>
                    <a:pt x="514349" y="404431"/>
                  </a:lnTo>
                  <a:close/>
                </a:path>
                <a:path w="685800" h="748664">
                  <a:moveTo>
                    <a:pt x="342899" y="748188"/>
                  </a:moveTo>
                  <a:lnTo>
                    <a:pt x="0" y="404431"/>
                  </a:lnTo>
                  <a:lnTo>
                    <a:pt x="685799" y="404431"/>
                  </a:lnTo>
                  <a:lnTo>
                    <a:pt x="342899" y="748188"/>
                  </a:lnTo>
                  <a:close/>
                </a:path>
              </a:pathLst>
            </a:custGeom>
            <a:solidFill>
              <a:srgbClr val="4472C3"/>
            </a:solidFill>
          </p:spPr>
          <p:txBody>
            <a:bodyPr wrap="square" lIns="0" tIns="0" rIns="0" bIns="0" rtlCol="0"/>
            <a:lstStyle/>
            <a:p>
              <a:endParaRPr/>
            </a:p>
          </p:txBody>
        </p:sp>
        <p:sp>
          <p:nvSpPr>
            <p:cNvPr id="16" name="object 16"/>
            <p:cNvSpPr/>
            <p:nvPr/>
          </p:nvSpPr>
          <p:spPr>
            <a:xfrm>
              <a:off x="8947439" y="5289839"/>
              <a:ext cx="704850" cy="767715"/>
            </a:xfrm>
            <a:custGeom>
              <a:avLst/>
              <a:gdLst/>
              <a:ahLst/>
              <a:cxnLst/>
              <a:rect l="l" t="t" r="r" b="b"/>
              <a:pathLst>
                <a:path w="704850" h="767714">
                  <a:moveTo>
                    <a:pt x="180975" y="413956"/>
                  </a:moveTo>
                  <a:lnTo>
                    <a:pt x="171450" y="413956"/>
                  </a:lnTo>
                  <a:lnTo>
                    <a:pt x="171450" y="4286"/>
                  </a:lnTo>
                  <a:lnTo>
                    <a:pt x="175736" y="0"/>
                  </a:lnTo>
                  <a:lnTo>
                    <a:pt x="529113" y="0"/>
                  </a:lnTo>
                  <a:lnTo>
                    <a:pt x="533400" y="4286"/>
                  </a:lnTo>
                  <a:lnTo>
                    <a:pt x="533400" y="9525"/>
                  </a:lnTo>
                  <a:lnTo>
                    <a:pt x="180975" y="9525"/>
                  </a:lnTo>
                  <a:lnTo>
                    <a:pt x="180975" y="19050"/>
                  </a:lnTo>
                  <a:lnTo>
                    <a:pt x="190500" y="19050"/>
                  </a:lnTo>
                  <a:lnTo>
                    <a:pt x="190500" y="404431"/>
                  </a:lnTo>
                  <a:lnTo>
                    <a:pt x="180975" y="404431"/>
                  </a:lnTo>
                  <a:lnTo>
                    <a:pt x="180975" y="413956"/>
                  </a:lnTo>
                  <a:close/>
                </a:path>
                <a:path w="704850" h="767714">
                  <a:moveTo>
                    <a:pt x="190500" y="19050"/>
                  </a:moveTo>
                  <a:lnTo>
                    <a:pt x="180975" y="19050"/>
                  </a:lnTo>
                  <a:lnTo>
                    <a:pt x="180975" y="9525"/>
                  </a:lnTo>
                  <a:lnTo>
                    <a:pt x="190500" y="9525"/>
                  </a:lnTo>
                  <a:lnTo>
                    <a:pt x="190500" y="19050"/>
                  </a:lnTo>
                  <a:close/>
                </a:path>
                <a:path w="704850" h="767714">
                  <a:moveTo>
                    <a:pt x="514350" y="19050"/>
                  </a:moveTo>
                  <a:lnTo>
                    <a:pt x="190500" y="19050"/>
                  </a:lnTo>
                  <a:lnTo>
                    <a:pt x="190500" y="9525"/>
                  </a:lnTo>
                  <a:lnTo>
                    <a:pt x="514350" y="9525"/>
                  </a:lnTo>
                  <a:lnTo>
                    <a:pt x="514350" y="19050"/>
                  </a:lnTo>
                  <a:close/>
                </a:path>
                <a:path w="704850" h="767714">
                  <a:moveTo>
                    <a:pt x="672215" y="423481"/>
                  </a:moveTo>
                  <a:lnTo>
                    <a:pt x="518636" y="423481"/>
                  </a:lnTo>
                  <a:lnTo>
                    <a:pt x="514350" y="419195"/>
                  </a:lnTo>
                  <a:lnTo>
                    <a:pt x="514350" y="9525"/>
                  </a:lnTo>
                  <a:lnTo>
                    <a:pt x="523875" y="9525"/>
                  </a:lnTo>
                  <a:lnTo>
                    <a:pt x="523875" y="19050"/>
                  </a:lnTo>
                  <a:lnTo>
                    <a:pt x="533400" y="19050"/>
                  </a:lnTo>
                  <a:lnTo>
                    <a:pt x="533400" y="404431"/>
                  </a:lnTo>
                  <a:lnTo>
                    <a:pt x="523875" y="404431"/>
                  </a:lnTo>
                  <a:lnTo>
                    <a:pt x="523875" y="413956"/>
                  </a:lnTo>
                  <a:lnTo>
                    <a:pt x="681719" y="413956"/>
                  </a:lnTo>
                  <a:lnTo>
                    <a:pt x="672215" y="423481"/>
                  </a:lnTo>
                  <a:close/>
                </a:path>
                <a:path w="704850" h="767714">
                  <a:moveTo>
                    <a:pt x="533400" y="19050"/>
                  </a:moveTo>
                  <a:lnTo>
                    <a:pt x="523875" y="19050"/>
                  </a:lnTo>
                  <a:lnTo>
                    <a:pt x="523875" y="9525"/>
                  </a:lnTo>
                  <a:lnTo>
                    <a:pt x="533400" y="9525"/>
                  </a:lnTo>
                  <a:lnTo>
                    <a:pt x="533400" y="19050"/>
                  </a:lnTo>
                  <a:close/>
                </a:path>
                <a:path w="704850" h="767714">
                  <a:moveTo>
                    <a:pt x="354901" y="767143"/>
                  </a:moveTo>
                  <a:lnTo>
                    <a:pt x="349758" y="767143"/>
                  </a:lnTo>
                  <a:lnTo>
                    <a:pt x="347592" y="766191"/>
                  </a:lnTo>
                  <a:lnTo>
                    <a:pt x="345567" y="764381"/>
                  </a:lnTo>
                  <a:lnTo>
                    <a:pt x="0" y="417957"/>
                  </a:lnTo>
                  <a:lnTo>
                    <a:pt x="0" y="412084"/>
                  </a:lnTo>
                  <a:lnTo>
                    <a:pt x="2095" y="406813"/>
                  </a:lnTo>
                  <a:lnTo>
                    <a:pt x="5619" y="404431"/>
                  </a:lnTo>
                  <a:lnTo>
                    <a:pt x="171450" y="404431"/>
                  </a:lnTo>
                  <a:lnTo>
                    <a:pt x="171450" y="407194"/>
                  </a:lnTo>
                  <a:lnTo>
                    <a:pt x="16192" y="407194"/>
                  </a:lnTo>
                  <a:lnTo>
                    <a:pt x="9429" y="413956"/>
                  </a:lnTo>
                  <a:lnTo>
                    <a:pt x="9429" y="423481"/>
                  </a:lnTo>
                  <a:lnTo>
                    <a:pt x="32444" y="423481"/>
                  </a:lnTo>
                  <a:lnTo>
                    <a:pt x="352329" y="744078"/>
                  </a:lnTo>
                  <a:lnTo>
                    <a:pt x="345567" y="750855"/>
                  </a:lnTo>
                  <a:lnTo>
                    <a:pt x="352329" y="757618"/>
                  </a:lnTo>
                  <a:lnTo>
                    <a:pt x="365836" y="757618"/>
                  </a:lnTo>
                  <a:lnTo>
                    <a:pt x="357282" y="766191"/>
                  </a:lnTo>
                  <a:lnTo>
                    <a:pt x="354901" y="767143"/>
                  </a:lnTo>
                  <a:close/>
                </a:path>
                <a:path w="704850" h="767714">
                  <a:moveTo>
                    <a:pt x="190500" y="413956"/>
                  </a:moveTo>
                  <a:lnTo>
                    <a:pt x="180975" y="413956"/>
                  </a:lnTo>
                  <a:lnTo>
                    <a:pt x="180975" y="404431"/>
                  </a:lnTo>
                  <a:lnTo>
                    <a:pt x="190500" y="404431"/>
                  </a:lnTo>
                  <a:lnTo>
                    <a:pt x="190500" y="413956"/>
                  </a:lnTo>
                  <a:close/>
                </a:path>
                <a:path w="704850" h="767714">
                  <a:moveTo>
                    <a:pt x="533400" y="413956"/>
                  </a:moveTo>
                  <a:lnTo>
                    <a:pt x="523875" y="413956"/>
                  </a:lnTo>
                  <a:lnTo>
                    <a:pt x="523875" y="404431"/>
                  </a:lnTo>
                  <a:lnTo>
                    <a:pt x="533400" y="404431"/>
                  </a:lnTo>
                  <a:lnTo>
                    <a:pt x="533400" y="413956"/>
                  </a:lnTo>
                  <a:close/>
                </a:path>
                <a:path w="704850" h="767714">
                  <a:moveTo>
                    <a:pt x="681719" y="413956"/>
                  </a:moveTo>
                  <a:lnTo>
                    <a:pt x="533400" y="413956"/>
                  </a:lnTo>
                  <a:lnTo>
                    <a:pt x="533400" y="404431"/>
                  </a:lnTo>
                  <a:lnTo>
                    <a:pt x="699135" y="404431"/>
                  </a:lnTo>
                  <a:lnTo>
                    <a:pt x="702696" y="406813"/>
                  </a:lnTo>
                  <a:lnTo>
                    <a:pt x="702847" y="407194"/>
                  </a:lnTo>
                  <a:lnTo>
                    <a:pt x="688467" y="407194"/>
                  </a:lnTo>
                  <a:lnTo>
                    <a:pt x="681719" y="413956"/>
                  </a:lnTo>
                  <a:close/>
                </a:path>
                <a:path w="704850" h="767714">
                  <a:moveTo>
                    <a:pt x="32444" y="423481"/>
                  </a:moveTo>
                  <a:lnTo>
                    <a:pt x="9429" y="423481"/>
                  </a:lnTo>
                  <a:lnTo>
                    <a:pt x="9429" y="413956"/>
                  </a:lnTo>
                  <a:lnTo>
                    <a:pt x="16192" y="407194"/>
                  </a:lnTo>
                  <a:lnTo>
                    <a:pt x="32444" y="423481"/>
                  </a:lnTo>
                  <a:close/>
                </a:path>
                <a:path w="704850" h="767714">
                  <a:moveTo>
                    <a:pt x="186213" y="423481"/>
                  </a:moveTo>
                  <a:lnTo>
                    <a:pt x="32444" y="423481"/>
                  </a:lnTo>
                  <a:lnTo>
                    <a:pt x="16192" y="407194"/>
                  </a:lnTo>
                  <a:lnTo>
                    <a:pt x="171450" y="407194"/>
                  </a:lnTo>
                  <a:lnTo>
                    <a:pt x="171450" y="413956"/>
                  </a:lnTo>
                  <a:lnTo>
                    <a:pt x="190500" y="413956"/>
                  </a:lnTo>
                  <a:lnTo>
                    <a:pt x="190500" y="419195"/>
                  </a:lnTo>
                  <a:lnTo>
                    <a:pt x="186213" y="423481"/>
                  </a:lnTo>
                  <a:close/>
                </a:path>
                <a:path w="704850" h="767714">
                  <a:moveTo>
                    <a:pt x="365836" y="757618"/>
                  </a:moveTo>
                  <a:lnTo>
                    <a:pt x="352329" y="757618"/>
                  </a:lnTo>
                  <a:lnTo>
                    <a:pt x="359092" y="750855"/>
                  </a:lnTo>
                  <a:lnTo>
                    <a:pt x="352329" y="744078"/>
                  </a:lnTo>
                  <a:lnTo>
                    <a:pt x="688467" y="407194"/>
                  </a:lnTo>
                  <a:lnTo>
                    <a:pt x="695229" y="413956"/>
                  </a:lnTo>
                  <a:lnTo>
                    <a:pt x="695229" y="423481"/>
                  </a:lnTo>
                  <a:lnTo>
                    <a:pt x="699242" y="423481"/>
                  </a:lnTo>
                  <a:lnTo>
                    <a:pt x="365836" y="757618"/>
                  </a:lnTo>
                  <a:close/>
                </a:path>
                <a:path w="704850" h="767714">
                  <a:moveTo>
                    <a:pt x="699242" y="423481"/>
                  </a:moveTo>
                  <a:lnTo>
                    <a:pt x="695229" y="423481"/>
                  </a:lnTo>
                  <a:lnTo>
                    <a:pt x="695229" y="413956"/>
                  </a:lnTo>
                  <a:lnTo>
                    <a:pt x="688467" y="407194"/>
                  </a:lnTo>
                  <a:lnTo>
                    <a:pt x="702847" y="407194"/>
                  </a:lnTo>
                  <a:lnTo>
                    <a:pt x="704777" y="412084"/>
                  </a:lnTo>
                  <a:lnTo>
                    <a:pt x="704850" y="417957"/>
                  </a:lnTo>
                  <a:lnTo>
                    <a:pt x="699242" y="423481"/>
                  </a:lnTo>
                  <a:close/>
                </a:path>
                <a:path w="704850" h="767714">
                  <a:moveTo>
                    <a:pt x="352329" y="757618"/>
                  </a:moveTo>
                  <a:lnTo>
                    <a:pt x="345567" y="750855"/>
                  </a:lnTo>
                  <a:lnTo>
                    <a:pt x="352329" y="744078"/>
                  </a:lnTo>
                  <a:lnTo>
                    <a:pt x="359092" y="750855"/>
                  </a:lnTo>
                  <a:lnTo>
                    <a:pt x="352329" y="757618"/>
                  </a:lnTo>
                  <a:close/>
                </a:path>
              </a:pathLst>
            </a:custGeom>
            <a:solidFill>
              <a:srgbClr val="2E528F"/>
            </a:solidFill>
          </p:spPr>
          <p:txBody>
            <a:bodyPr wrap="square" lIns="0" tIns="0" rIns="0" bIns="0" rtlCol="0"/>
            <a:lstStyle/>
            <a:p>
              <a:endParaRPr/>
            </a:p>
          </p:txBody>
        </p:sp>
        <p:sp>
          <p:nvSpPr>
            <p:cNvPr id="17" name="object 17"/>
            <p:cNvSpPr/>
            <p:nvPr/>
          </p:nvSpPr>
          <p:spPr>
            <a:xfrm>
              <a:off x="8129235" y="6042746"/>
              <a:ext cx="2782570" cy="0"/>
            </a:xfrm>
            <a:custGeom>
              <a:avLst/>
              <a:gdLst/>
              <a:ahLst/>
              <a:cxnLst/>
              <a:rect l="l" t="t" r="r" b="b"/>
              <a:pathLst>
                <a:path w="2782570">
                  <a:moveTo>
                    <a:pt x="0" y="0"/>
                  </a:moveTo>
                  <a:lnTo>
                    <a:pt x="2782515" y="0"/>
                  </a:lnTo>
                </a:path>
              </a:pathLst>
            </a:custGeom>
            <a:ln w="9502">
              <a:solidFill>
                <a:srgbClr val="EC7D31"/>
              </a:solidFill>
            </a:ln>
          </p:spPr>
          <p:txBody>
            <a:bodyPr wrap="square" lIns="0" tIns="0" rIns="0" bIns="0" rtlCol="0"/>
            <a:lstStyle/>
            <a:p>
              <a:endParaRPr/>
            </a:p>
          </p:txBody>
        </p:sp>
        <p:sp>
          <p:nvSpPr>
            <p:cNvPr id="18" name="object 18"/>
            <p:cNvSpPr/>
            <p:nvPr/>
          </p:nvSpPr>
          <p:spPr>
            <a:xfrm>
              <a:off x="10858499" y="3636819"/>
              <a:ext cx="634365" cy="852169"/>
            </a:xfrm>
            <a:custGeom>
              <a:avLst/>
              <a:gdLst/>
              <a:ahLst/>
              <a:cxnLst/>
              <a:rect l="l" t="t" r="r" b="b"/>
              <a:pathLst>
                <a:path w="634365" h="852170">
                  <a:moveTo>
                    <a:pt x="316896" y="852011"/>
                  </a:moveTo>
                  <a:lnTo>
                    <a:pt x="316896" y="639032"/>
                  </a:lnTo>
                  <a:lnTo>
                    <a:pt x="0" y="639032"/>
                  </a:lnTo>
                  <a:lnTo>
                    <a:pt x="0" y="212978"/>
                  </a:lnTo>
                  <a:lnTo>
                    <a:pt x="316896" y="212978"/>
                  </a:lnTo>
                  <a:lnTo>
                    <a:pt x="316896" y="0"/>
                  </a:lnTo>
                  <a:lnTo>
                    <a:pt x="633888" y="426053"/>
                  </a:lnTo>
                  <a:lnTo>
                    <a:pt x="316896" y="852011"/>
                  </a:lnTo>
                  <a:close/>
                </a:path>
              </a:pathLst>
            </a:custGeom>
            <a:solidFill>
              <a:srgbClr val="4472C3"/>
            </a:solidFill>
          </p:spPr>
          <p:txBody>
            <a:bodyPr wrap="square" lIns="0" tIns="0" rIns="0" bIns="0" rtlCol="0"/>
            <a:lstStyle/>
            <a:p>
              <a:endParaRPr/>
            </a:p>
          </p:txBody>
        </p:sp>
        <p:sp>
          <p:nvSpPr>
            <p:cNvPr id="19" name="object 19"/>
            <p:cNvSpPr/>
            <p:nvPr/>
          </p:nvSpPr>
          <p:spPr>
            <a:xfrm>
              <a:off x="10848974" y="3627294"/>
              <a:ext cx="653415" cy="872490"/>
            </a:xfrm>
            <a:custGeom>
              <a:avLst/>
              <a:gdLst/>
              <a:ahLst/>
              <a:cxnLst/>
              <a:rect l="l" t="t" r="r" b="b"/>
              <a:pathLst>
                <a:path w="653415" h="872489">
                  <a:moveTo>
                    <a:pt x="326422" y="222504"/>
                  </a:moveTo>
                  <a:lnTo>
                    <a:pt x="316897" y="222504"/>
                  </a:lnTo>
                  <a:lnTo>
                    <a:pt x="316897" y="5429"/>
                  </a:lnTo>
                  <a:lnTo>
                    <a:pt x="319564" y="1809"/>
                  </a:lnTo>
                  <a:lnTo>
                    <a:pt x="324864" y="0"/>
                  </a:lnTo>
                  <a:lnTo>
                    <a:pt x="329946" y="0"/>
                  </a:lnTo>
                  <a:lnTo>
                    <a:pt x="331660" y="571"/>
                  </a:lnTo>
                  <a:lnTo>
                    <a:pt x="334137" y="3810"/>
                  </a:lnTo>
                  <a:lnTo>
                    <a:pt x="338387" y="9525"/>
                  </a:lnTo>
                  <a:lnTo>
                    <a:pt x="326422" y="9525"/>
                  </a:lnTo>
                  <a:lnTo>
                    <a:pt x="318802" y="15240"/>
                  </a:lnTo>
                  <a:lnTo>
                    <a:pt x="335947" y="38290"/>
                  </a:lnTo>
                  <a:lnTo>
                    <a:pt x="335947" y="212979"/>
                  </a:lnTo>
                  <a:lnTo>
                    <a:pt x="326422" y="212979"/>
                  </a:lnTo>
                  <a:lnTo>
                    <a:pt x="326422" y="222504"/>
                  </a:lnTo>
                  <a:close/>
                </a:path>
                <a:path w="653415" h="872489">
                  <a:moveTo>
                    <a:pt x="335947" y="38290"/>
                  </a:moveTo>
                  <a:lnTo>
                    <a:pt x="318802" y="15240"/>
                  </a:lnTo>
                  <a:lnTo>
                    <a:pt x="326422" y="9525"/>
                  </a:lnTo>
                  <a:lnTo>
                    <a:pt x="335947" y="9525"/>
                  </a:lnTo>
                  <a:lnTo>
                    <a:pt x="335947" y="38290"/>
                  </a:lnTo>
                  <a:close/>
                </a:path>
                <a:path w="653415" h="872489">
                  <a:moveTo>
                    <a:pt x="631447" y="435578"/>
                  </a:moveTo>
                  <a:lnTo>
                    <a:pt x="335947" y="38290"/>
                  </a:lnTo>
                  <a:lnTo>
                    <a:pt x="335947" y="9525"/>
                  </a:lnTo>
                  <a:lnTo>
                    <a:pt x="338387" y="9525"/>
                  </a:lnTo>
                  <a:lnTo>
                    <a:pt x="651030" y="429863"/>
                  </a:lnTo>
                  <a:lnTo>
                    <a:pt x="635698" y="429863"/>
                  </a:lnTo>
                  <a:lnTo>
                    <a:pt x="631447" y="435578"/>
                  </a:lnTo>
                  <a:close/>
                </a:path>
                <a:path w="653415" h="872489">
                  <a:moveTo>
                    <a:pt x="316897" y="658082"/>
                  </a:moveTo>
                  <a:lnTo>
                    <a:pt x="4286" y="658082"/>
                  </a:lnTo>
                  <a:lnTo>
                    <a:pt x="0" y="653796"/>
                  </a:lnTo>
                  <a:lnTo>
                    <a:pt x="0" y="217265"/>
                  </a:lnTo>
                  <a:lnTo>
                    <a:pt x="4286" y="212979"/>
                  </a:lnTo>
                  <a:lnTo>
                    <a:pt x="316897" y="212979"/>
                  </a:lnTo>
                  <a:lnTo>
                    <a:pt x="316897" y="222504"/>
                  </a:lnTo>
                  <a:lnTo>
                    <a:pt x="9525" y="222504"/>
                  </a:lnTo>
                  <a:lnTo>
                    <a:pt x="9525" y="232029"/>
                  </a:lnTo>
                  <a:lnTo>
                    <a:pt x="19050" y="232029"/>
                  </a:lnTo>
                  <a:lnTo>
                    <a:pt x="19050" y="639032"/>
                  </a:lnTo>
                  <a:lnTo>
                    <a:pt x="9525" y="639032"/>
                  </a:lnTo>
                  <a:lnTo>
                    <a:pt x="9525" y="648557"/>
                  </a:lnTo>
                  <a:lnTo>
                    <a:pt x="316897" y="648557"/>
                  </a:lnTo>
                  <a:lnTo>
                    <a:pt x="316897" y="658082"/>
                  </a:lnTo>
                  <a:close/>
                </a:path>
                <a:path w="653415" h="872489">
                  <a:moveTo>
                    <a:pt x="331660" y="232029"/>
                  </a:moveTo>
                  <a:lnTo>
                    <a:pt x="19050" y="232029"/>
                  </a:lnTo>
                  <a:lnTo>
                    <a:pt x="19050" y="222504"/>
                  </a:lnTo>
                  <a:lnTo>
                    <a:pt x="326422" y="222504"/>
                  </a:lnTo>
                  <a:lnTo>
                    <a:pt x="326422" y="212979"/>
                  </a:lnTo>
                  <a:lnTo>
                    <a:pt x="335947" y="212979"/>
                  </a:lnTo>
                  <a:lnTo>
                    <a:pt x="335947" y="227742"/>
                  </a:lnTo>
                  <a:lnTo>
                    <a:pt x="331660" y="232029"/>
                  </a:lnTo>
                  <a:close/>
                </a:path>
                <a:path w="653415" h="872489">
                  <a:moveTo>
                    <a:pt x="19050" y="232029"/>
                  </a:moveTo>
                  <a:lnTo>
                    <a:pt x="9525" y="232029"/>
                  </a:lnTo>
                  <a:lnTo>
                    <a:pt x="9525" y="222504"/>
                  </a:lnTo>
                  <a:lnTo>
                    <a:pt x="19050" y="222504"/>
                  </a:lnTo>
                  <a:lnTo>
                    <a:pt x="19050" y="232029"/>
                  </a:lnTo>
                  <a:close/>
                </a:path>
                <a:path w="653415" h="872489">
                  <a:moveTo>
                    <a:pt x="635698" y="441293"/>
                  </a:moveTo>
                  <a:lnTo>
                    <a:pt x="631447" y="435578"/>
                  </a:lnTo>
                  <a:lnTo>
                    <a:pt x="635698" y="429863"/>
                  </a:lnTo>
                  <a:lnTo>
                    <a:pt x="643318" y="435578"/>
                  </a:lnTo>
                  <a:lnTo>
                    <a:pt x="635698" y="441293"/>
                  </a:lnTo>
                  <a:close/>
                </a:path>
                <a:path w="653415" h="872489">
                  <a:moveTo>
                    <a:pt x="650960" y="441293"/>
                  </a:moveTo>
                  <a:lnTo>
                    <a:pt x="635698" y="441293"/>
                  </a:lnTo>
                  <a:lnTo>
                    <a:pt x="643318" y="435578"/>
                  </a:lnTo>
                  <a:lnTo>
                    <a:pt x="635698" y="429863"/>
                  </a:lnTo>
                  <a:lnTo>
                    <a:pt x="651030" y="429863"/>
                  </a:lnTo>
                  <a:lnTo>
                    <a:pt x="652895" y="432370"/>
                  </a:lnTo>
                  <a:lnTo>
                    <a:pt x="652895" y="438690"/>
                  </a:lnTo>
                  <a:lnTo>
                    <a:pt x="650960" y="441293"/>
                  </a:lnTo>
                  <a:close/>
                </a:path>
                <a:path w="653415" h="872489">
                  <a:moveTo>
                    <a:pt x="338390" y="861536"/>
                  </a:moveTo>
                  <a:lnTo>
                    <a:pt x="335947" y="861536"/>
                  </a:lnTo>
                  <a:lnTo>
                    <a:pt x="335947" y="832775"/>
                  </a:lnTo>
                  <a:lnTo>
                    <a:pt x="631447" y="435578"/>
                  </a:lnTo>
                  <a:lnTo>
                    <a:pt x="635698" y="441293"/>
                  </a:lnTo>
                  <a:lnTo>
                    <a:pt x="650960" y="441293"/>
                  </a:lnTo>
                  <a:lnTo>
                    <a:pt x="338390" y="861536"/>
                  </a:lnTo>
                  <a:close/>
                </a:path>
                <a:path w="653415" h="872489">
                  <a:moveTo>
                    <a:pt x="19050" y="648557"/>
                  </a:moveTo>
                  <a:lnTo>
                    <a:pt x="9525" y="648557"/>
                  </a:lnTo>
                  <a:lnTo>
                    <a:pt x="9525" y="639032"/>
                  </a:lnTo>
                  <a:lnTo>
                    <a:pt x="19050" y="639032"/>
                  </a:lnTo>
                  <a:lnTo>
                    <a:pt x="19050" y="648557"/>
                  </a:lnTo>
                  <a:close/>
                </a:path>
                <a:path w="653415" h="872489">
                  <a:moveTo>
                    <a:pt x="335947" y="658082"/>
                  </a:moveTo>
                  <a:lnTo>
                    <a:pt x="326422" y="658082"/>
                  </a:lnTo>
                  <a:lnTo>
                    <a:pt x="326422" y="648557"/>
                  </a:lnTo>
                  <a:lnTo>
                    <a:pt x="19050" y="648557"/>
                  </a:lnTo>
                  <a:lnTo>
                    <a:pt x="19050" y="639032"/>
                  </a:lnTo>
                  <a:lnTo>
                    <a:pt x="331660" y="639032"/>
                  </a:lnTo>
                  <a:lnTo>
                    <a:pt x="335947" y="643318"/>
                  </a:lnTo>
                  <a:lnTo>
                    <a:pt x="335947" y="658082"/>
                  </a:lnTo>
                  <a:close/>
                </a:path>
                <a:path w="653415" h="872489">
                  <a:moveTo>
                    <a:pt x="327374" y="871918"/>
                  </a:moveTo>
                  <a:lnTo>
                    <a:pt x="319564" y="869251"/>
                  </a:lnTo>
                  <a:lnTo>
                    <a:pt x="316897" y="865631"/>
                  </a:lnTo>
                  <a:lnTo>
                    <a:pt x="316897" y="648557"/>
                  </a:lnTo>
                  <a:lnTo>
                    <a:pt x="326422" y="648557"/>
                  </a:lnTo>
                  <a:lnTo>
                    <a:pt x="326422" y="658082"/>
                  </a:lnTo>
                  <a:lnTo>
                    <a:pt x="335947" y="658082"/>
                  </a:lnTo>
                  <a:lnTo>
                    <a:pt x="335947" y="832775"/>
                  </a:lnTo>
                  <a:lnTo>
                    <a:pt x="318802" y="855821"/>
                  </a:lnTo>
                  <a:lnTo>
                    <a:pt x="326422" y="861536"/>
                  </a:lnTo>
                  <a:lnTo>
                    <a:pt x="338390" y="861536"/>
                  </a:lnTo>
                  <a:lnTo>
                    <a:pt x="331660" y="870584"/>
                  </a:lnTo>
                  <a:lnTo>
                    <a:pt x="327374" y="871918"/>
                  </a:lnTo>
                  <a:close/>
                </a:path>
                <a:path w="653415" h="872489">
                  <a:moveTo>
                    <a:pt x="335947" y="861536"/>
                  </a:moveTo>
                  <a:lnTo>
                    <a:pt x="326422" y="861536"/>
                  </a:lnTo>
                  <a:lnTo>
                    <a:pt x="318802" y="855821"/>
                  </a:lnTo>
                  <a:lnTo>
                    <a:pt x="335947" y="832775"/>
                  </a:lnTo>
                  <a:lnTo>
                    <a:pt x="335947" y="861536"/>
                  </a:lnTo>
                  <a:close/>
                </a:path>
              </a:pathLst>
            </a:custGeom>
            <a:solidFill>
              <a:srgbClr val="2E528F"/>
            </a:solidFill>
          </p:spPr>
          <p:txBody>
            <a:bodyPr wrap="square" lIns="0" tIns="0" rIns="0" bIns="0" rtlCol="0"/>
            <a:lstStyle/>
            <a:p>
              <a:endParaRPr/>
            </a:p>
          </p:txBody>
        </p:sp>
      </p:grpSp>
      <p:grpSp>
        <p:nvGrpSpPr>
          <p:cNvPr id="20" name="object 20"/>
          <p:cNvGrpSpPr/>
          <p:nvPr/>
        </p:nvGrpSpPr>
        <p:grpSpPr>
          <a:xfrm>
            <a:off x="11711437" y="5913299"/>
            <a:ext cx="3219450" cy="1428750"/>
            <a:chOff x="11711437" y="5913299"/>
            <a:chExt cx="3219450" cy="1428750"/>
          </a:xfrm>
        </p:grpSpPr>
        <p:pic>
          <p:nvPicPr>
            <p:cNvPr id="21" name="object 21"/>
            <p:cNvPicPr/>
            <p:nvPr/>
          </p:nvPicPr>
          <p:blipFill>
            <a:blip r:embed="rId4" cstate="print"/>
            <a:stretch>
              <a:fillRect/>
            </a:stretch>
          </p:blipFill>
          <p:spPr>
            <a:xfrm>
              <a:off x="11716189" y="5918052"/>
              <a:ext cx="3209911" cy="1419224"/>
            </a:xfrm>
            <a:prstGeom prst="rect">
              <a:avLst/>
            </a:prstGeom>
          </p:spPr>
        </p:pic>
        <p:sp>
          <p:nvSpPr>
            <p:cNvPr id="22" name="object 22"/>
            <p:cNvSpPr/>
            <p:nvPr/>
          </p:nvSpPr>
          <p:spPr>
            <a:xfrm>
              <a:off x="11716189" y="5918052"/>
              <a:ext cx="3209925" cy="1419225"/>
            </a:xfrm>
            <a:custGeom>
              <a:avLst/>
              <a:gdLst/>
              <a:ahLst/>
              <a:cxnLst/>
              <a:rect l="l" t="t" r="r" b="b"/>
              <a:pathLst>
                <a:path w="3209925" h="1419225">
                  <a:moveTo>
                    <a:pt x="516443" y="0"/>
                  </a:moveTo>
                  <a:lnTo>
                    <a:pt x="2693468" y="0"/>
                  </a:lnTo>
                  <a:lnTo>
                    <a:pt x="2733821" y="2135"/>
                  </a:lnTo>
                  <a:lnTo>
                    <a:pt x="2773327" y="8435"/>
                  </a:lnTo>
                  <a:lnTo>
                    <a:pt x="2811869" y="18743"/>
                  </a:lnTo>
                  <a:lnTo>
                    <a:pt x="2849333" y="32901"/>
                  </a:lnTo>
                  <a:lnTo>
                    <a:pt x="2885603" y="50750"/>
                  </a:lnTo>
                  <a:lnTo>
                    <a:pt x="2920566" y="72133"/>
                  </a:lnTo>
                  <a:lnTo>
                    <a:pt x="2954106" y="96892"/>
                  </a:lnTo>
                  <a:lnTo>
                    <a:pt x="2986108" y="124870"/>
                  </a:lnTo>
                  <a:lnTo>
                    <a:pt x="3016457" y="155907"/>
                  </a:lnTo>
                  <a:lnTo>
                    <a:pt x="3045039" y="189847"/>
                  </a:lnTo>
                  <a:lnTo>
                    <a:pt x="3071738" y="226532"/>
                  </a:lnTo>
                  <a:lnTo>
                    <a:pt x="3096440" y="265804"/>
                  </a:lnTo>
                  <a:lnTo>
                    <a:pt x="3119029" y="307505"/>
                  </a:lnTo>
                  <a:lnTo>
                    <a:pt x="3139391" y="351476"/>
                  </a:lnTo>
                  <a:lnTo>
                    <a:pt x="3157411" y="397562"/>
                  </a:lnTo>
                  <a:lnTo>
                    <a:pt x="3172974" y="445602"/>
                  </a:lnTo>
                  <a:lnTo>
                    <a:pt x="3185965" y="495440"/>
                  </a:lnTo>
                  <a:lnTo>
                    <a:pt x="3196269" y="546918"/>
                  </a:lnTo>
                  <a:lnTo>
                    <a:pt x="3203771" y="599878"/>
                  </a:lnTo>
                  <a:lnTo>
                    <a:pt x="3208357" y="654162"/>
                  </a:lnTo>
                  <a:lnTo>
                    <a:pt x="3209911" y="709612"/>
                  </a:lnTo>
                  <a:lnTo>
                    <a:pt x="3208357" y="765062"/>
                  </a:lnTo>
                  <a:lnTo>
                    <a:pt x="3203771" y="819346"/>
                  </a:lnTo>
                  <a:lnTo>
                    <a:pt x="3196269" y="872306"/>
                  </a:lnTo>
                  <a:lnTo>
                    <a:pt x="3185965" y="923784"/>
                  </a:lnTo>
                  <a:lnTo>
                    <a:pt x="3172974" y="973622"/>
                  </a:lnTo>
                  <a:lnTo>
                    <a:pt x="3157411" y="1021662"/>
                  </a:lnTo>
                  <a:lnTo>
                    <a:pt x="3139391" y="1067747"/>
                  </a:lnTo>
                  <a:lnTo>
                    <a:pt x="3119029" y="1111719"/>
                  </a:lnTo>
                  <a:lnTo>
                    <a:pt x="3096440" y="1153420"/>
                  </a:lnTo>
                  <a:lnTo>
                    <a:pt x="3071738" y="1192692"/>
                  </a:lnTo>
                  <a:lnTo>
                    <a:pt x="3045039" y="1229376"/>
                  </a:lnTo>
                  <a:lnTo>
                    <a:pt x="3016457" y="1263317"/>
                  </a:lnTo>
                  <a:lnTo>
                    <a:pt x="2986108" y="1294354"/>
                  </a:lnTo>
                  <a:lnTo>
                    <a:pt x="2954106" y="1322332"/>
                  </a:lnTo>
                  <a:lnTo>
                    <a:pt x="2920566" y="1347091"/>
                  </a:lnTo>
                  <a:lnTo>
                    <a:pt x="2885603" y="1368474"/>
                  </a:lnTo>
                  <a:lnTo>
                    <a:pt x="2849333" y="1386323"/>
                  </a:lnTo>
                  <a:lnTo>
                    <a:pt x="2811869" y="1400481"/>
                  </a:lnTo>
                  <a:lnTo>
                    <a:pt x="2773327" y="1410789"/>
                  </a:lnTo>
                  <a:lnTo>
                    <a:pt x="2733821" y="1417089"/>
                  </a:lnTo>
                  <a:lnTo>
                    <a:pt x="2693468" y="1419224"/>
                  </a:lnTo>
                  <a:lnTo>
                    <a:pt x="516443" y="1419224"/>
                  </a:lnTo>
                  <a:lnTo>
                    <a:pt x="476089" y="1417089"/>
                  </a:lnTo>
                  <a:lnTo>
                    <a:pt x="436584" y="1410789"/>
                  </a:lnTo>
                  <a:lnTo>
                    <a:pt x="398042" y="1400481"/>
                  </a:lnTo>
                  <a:lnTo>
                    <a:pt x="360578" y="1386323"/>
                  </a:lnTo>
                  <a:lnTo>
                    <a:pt x="324307" y="1368474"/>
                  </a:lnTo>
                  <a:lnTo>
                    <a:pt x="289344" y="1347091"/>
                  </a:lnTo>
                  <a:lnTo>
                    <a:pt x="255805" y="1322332"/>
                  </a:lnTo>
                  <a:lnTo>
                    <a:pt x="223803" y="1294354"/>
                  </a:lnTo>
                  <a:lnTo>
                    <a:pt x="193453" y="1263317"/>
                  </a:lnTo>
                  <a:lnTo>
                    <a:pt x="164872" y="1229376"/>
                  </a:lnTo>
                  <a:lnTo>
                    <a:pt x="138173" y="1192692"/>
                  </a:lnTo>
                  <a:lnTo>
                    <a:pt x="113471" y="1153420"/>
                  </a:lnTo>
                  <a:lnTo>
                    <a:pt x="90882" y="1111719"/>
                  </a:lnTo>
                  <a:lnTo>
                    <a:pt x="70519" y="1067747"/>
                  </a:lnTo>
                  <a:lnTo>
                    <a:pt x="52500" y="1021662"/>
                  </a:lnTo>
                  <a:lnTo>
                    <a:pt x="36937" y="973622"/>
                  </a:lnTo>
                  <a:lnTo>
                    <a:pt x="23946" y="923784"/>
                  </a:lnTo>
                  <a:lnTo>
                    <a:pt x="13642" y="872306"/>
                  </a:lnTo>
                  <a:lnTo>
                    <a:pt x="6139" y="819346"/>
                  </a:lnTo>
                  <a:lnTo>
                    <a:pt x="1554" y="765062"/>
                  </a:lnTo>
                  <a:lnTo>
                    <a:pt x="0" y="709612"/>
                  </a:lnTo>
                  <a:lnTo>
                    <a:pt x="1554" y="654162"/>
                  </a:lnTo>
                  <a:lnTo>
                    <a:pt x="6139" y="599878"/>
                  </a:lnTo>
                  <a:lnTo>
                    <a:pt x="13642" y="546918"/>
                  </a:lnTo>
                  <a:lnTo>
                    <a:pt x="23946" y="495440"/>
                  </a:lnTo>
                  <a:lnTo>
                    <a:pt x="36937" y="445602"/>
                  </a:lnTo>
                  <a:lnTo>
                    <a:pt x="52500" y="397562"/>
                  </a:lnTo>
                  <a:lnTo>
                    <a:pt x="70519" y="351477"/>
                  </a:lnTo>
                  <a:lnTo>
                    <a:pt x="90882" y="307505"/>
                  </a:lnTo>
                  <a:lnTo>
                    <a:pt x="113471" y="265804"/>
                  </a:lnTo>
                  <a:lnTo>
                    <a:pt x="138173" y="226532"/>
                  </a:lnTo>
                  <a:lnTo>
                    <a:pt x="164872" y="189847"/>
                  </a:lnTo>
                  <a:lnTo>
                    <a:pt x="193453" y="155907"/>
                  </a:lnTo>
                  <a:lnTo>
                    <a:pt x="223803" y="124870"/>
                  </a:lnTo>
                  <a:lnTo>
                    <a:pt x="255805" y="96892"/>
                  </a:lnTo>
                  <a:lnTo>
                    <a:pt x="289344" y="72133"/>
                  </a:lnTo>
                  <a:lnTo>
                    <a:pt x="324307" y="50750"/>
                  </a:lnTo>
                  <a:lnTo>
                    <a:pt x="360578" y="32901"/>
                  </a:lnTo>
                  <a:lnTo>
                    <a:pt x="398042" y="18743"/>
                  </a:lnTo>
                  <a:lnTo>
                    <a:pt x="436584" y="8435"/>
                  </a:lnTo>
                  <a:lnTo>
                    <a:pt x="476089" y="2135"/>
                  </a:lnTo>
                  <a:lnTo>
                    <a:pt x="516443" y="0"/>
                  </a:lnTo>
                  <a:close/>
                </a:path>
              </a:pathLst>
            </a:custGeom>
            <a:ln w="9505">
              <a:solidFill>
                <a:srgbClr val="6FAC46"/>
              </a:solidFill>
            </a:ln>
          </p:spPr>
          <p:txBody>
            <a:bodyPr wrap="square" lIns="0" tIns="0" rIns="0" bIns="0" rtlCol="0"/>
            <a:lstStyle/>
            <a:p>
              <a:endParaRPr/>
            </a:p>
          </p:txBody>
        </p:sp>
      </p:grpSp>
      <p:sp>
        <p:nvSpPr>
          <p:cNvPr id="23" name="object 23"/>
          <p:cNvSpPr txBox="1"/>
          <p:nvPr/>
        </p:nvSpPr>
        <p:spPr>
          <a:xfrm>
            <a:off x="11907973" y="6353026"/>
            <a:ext cx="2826385"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Calibri"/>
                <a:cs typeface="Calibri"/>
              </a:rPr>
              <a:t>Model </a:t>
            </a:r>
            <a:r>
              <a:rPr sz="2700" spc="-10" dirty="0">
                <a:latin typeface="Calibri"/>
                <a:cs typeface="Calibri"/>
              </a:rPr>
              <a:t>Classification</a:t>
            </a:r>
            <a:endParaRPr sz="2700">
              <a:latin typeface="Calibri"/>
              <a:cs typeface="Calibri"/>
            </a:endParaRPr>
          </a:p>
        </p:txBody>
      </p:sp>
      <p:grpSp>
        <p:nvGrpSpPr>
          <p:cNvPr id="24" name="object 24"/>
          <p:cNvGrpSpPr/>
          <p:nvPr/>
        </p:nvGrpSpPr>
        <p:grpSpPr>
          <a:xfrm>
            <a:off x="8926657" y="7534271"/>
            <a:ext cx="704850" cy="767715"/>
            <a:chOff x="8926657" y="7534271"/>
            <a:chExt cx="704850" cy="767715"/>
          </a:xfrm>
        </p:grpSpPr>
        <p:sp>
          <p:nvSpPr>
            <p:cNvPr id="25" name="object 25"/>
            <p:cNvSpPr/>
            <p:nvPr/>
          </p:nvSpPr>
          <p:spPr>
            <a:xfrm>
              <a:off x="8936182" y="7543796"/>
              <a:ext cx="685800" cy="748665"/>
            </a:xfrm>
            <a:custGeom>
              <a:avLst/>
              <a:gdLst/>
              <a:ahLst/>
              <a:cxnLst/>
              <a:rect l="l" t="t" r="r" b="b"/>
              <a:pathLst>
                <a:path w="685800" h="748665">
                  <a:moveTo>
                    <a:pt x="514349" y="404431"/>
                  </a:moveTo>
                  <a:lnTo>
                    <a:pt x="171449" y="404431"/>
                  </a:lnTo>
                  <a:lnTo>
                    <a:pt x="171449" y="0"/>
                  </a:lnTo>
                  <a:lnTo>
                    <a:pt x="514349" y="0"/>
                  </a:lnTo>
                  <a:lnTo>
                    <a:pt x="514349" y="404431"/>
                  </a:lnTo>
                  <a:close/>
                </a:path>
                <a:path w="685800" h="748665">
                  <a:moveTo>
                    <a:pt x="342899" y="748188"/>
                  </a:moveTo>
                  <a:lnTo>
                    <a:pt x="0" y="404431"/>
                  </a:lnTo>
                  <a:lnTo>
                    <a:pt x="685799" y="404431"/>
                  </a:lnTo>
                  <a:lnTo>
                    <a:pt x="342899" y="748188"/>
                  </a:lnTo>
                  <a:close/>
                </a:path>
              </a:pathLst>
            </a:custGeom>
            <a:solidFill>
              <a:srgbClr val="4472C3"/>
            </a:solidFill>
          </p:spPr>
          <p:txBody>
            <a:bodyPr wrap="square" lIns="0" tIns="0" rIns="0" bIns="0" rtlCol="0"/>
            <a:lstStyle/>
            <a:p>
              <a:endParaRPr/>
            </a:p>
          </p:txBody>
        </p:sp>
        <p:sp>
          <p:nvSpPr>
            <p:cNvPr id="26" name="object 26"/>
            <p:cNvSpPr/>
            <p:nvPr/>
          </p:nvSpPr>
          <p:spPr>
            <a:xfrm>
              <a:off x="8926657" y="7534271"/>
              <a:ext cx="704850" cy="767715"/>
            </a:xfrm>
            <a:custGeom>
              <a:avLst/>
              <a:gdLst/>
              <a:ahLst/>
              <a:cxnLst/>
              <a:rect l="l" t="t" r="r" b="b"/>
              <a:pathLst>
                <a:path w="704850" h="767715">
                  <a:moveTo>
                    <a:pt x="180975" y="413956"/>
                  </a:moveTo>
                  <a:lnTo>
                    <a:pt x="171450" y="413956"/>
                  </a:lnTo>
                  <a:lnTo>
                    <a:pt x="171450" y="4286"/>
                  </a:lnTo>
                  <a:lnTo>
                    <a:pt x="175736" y="0"/>
                  </a:lnTo>
                  <a:lnTo>
                    <a:pt x="529113" y="0"/>
                  </a:lnTo>
                  <a:lnTo>
                    <a:pt x="533400" y="4286"/>
                  </a:lnTo>
                  <a:lnTo>
                    <a:pt x="533400" y="9525"/>
                  </a:lnTo>
                  <a:lnTo>
                    <a:pt x="180975" y="9525"/>
                  </a:lnTo>
                  <a:lnTo>
                    <a:pt x="180975" y="19050"/>
                  </a:lnTo>
                  <a:lnTo>
                    <a:pt x="190500" y="19050"/>
                  </a:lnTo>
                  <a:lnTo>
                    <a:pt x="190500" y="404431"/>
                  </a:lnTo>
                  <a:lnTo>
                    <a:pt x="180975" y="404431"/>
                  </a:lnTo>
                  <a:lnTo>
                    <a:pt x="180975" y="413956"/>
                  </a:lnTo>
                  <a:close/>
                </a:path>
                <a:path w="704850" h="767715">
                  <a:moveTo>
                    <a:pt x="190500" y="19050"/>
                  </a:moveTo>
                  <a:lnTo>
                    <a:pt x="180975" y="19050"/>
                  </a:lnTo>
                  <a:lnTo>
                    <a:pt x="180975" y="9525"/>
                  </a:lnTo>
                  <a:lnTo>
                    <a:pt x="190500" y="9525"/>
                  </a:lnTo>
                  <a:lnTo>
                    <a:pt x="190500" y="19050"/>
                  </a:lnTo>
                  <a:close/>
                </a:path>
                <a:path w="704850" h="767715">
                  <a:moveTo>
                    <a:pt x="514350" y="19050"/>
                  </a:moveTo>
                  <a:lnTo>
                    <a:pt x="190500" y="19050"/>
                  </a:lnTo>
                  <a:lnTo>
                    <a:pt x="190500" y="9525"/>
                  </a:lnTo>
                  <a:lnTo>
                    <a:pt x="514350" y="9525"/>
                  </a:lnTo>
                  <a:lnTo>
                    <a:pt x="514350" y="19050"/>
                  </a:lnTo>
                  <a:close/>
                </a:path>
                <a:path w="704850" h="767715">
                  <a:moveTo>
                    <a:pt x="672215" y="423481"/>
                  </a:moveTo>
                  <a:lnTo>
                    <a:pt x="518636" y="423481"/>
                  </a:lnTo>
                  <a:lnTo>
                    <a:pt x="514350" y="419195"/>
                  </a:lnTo>
                  <a:lnTo>
                    <a:pt x="514350" y="9525"/>
                  </a:lnTo>
                  <a:lnTo>
                    <a:pt x="523875" y="9525"/>
                  </a:lnTo>
                  <a:lnTo>
                    <a:pt x="523875" y="19050"/>
                  </a:lnTo>
                  <a:lnTo>
                    <a:pt x="533400" y="19050"/>
                  </a:lnTo>
                  <a:lnTo>
                    <a:pt x="533400" y="404431"/>
                  </a:lnTo>
                  <a:lnTo>
                    <a:pt x="523875" y="404431"/>
                  </a:lnTo>
                  <a:lnTo>
                    <a:pt x="523875" y="413956"/>
                  </a:lnTo>
                  <a:lnTo>
                    <a:pt x="681719" y="413956"/>
                  </a:lnTo>
                  <a:lnTo>
                    <a:pt x="672215" y="423481"/>
                  </a:lnTo>
                  <a:close/>
                </a:path>
                <a:path w="704850" h="767715">
                  <a:moveTo>
                    <a:pt x="533400" y="19050"/>
                  </a:moveTo>
                  <a:lnTo>
                    <a:pt x="523875" y="19050"/>
                  </a:lnTo>
                  <a:lnTo>
                    <a:pt x="523875" y="9525"/>
                  </a:lnTo>
                  <a:lnTo>
                    <a:pt x="533400" y="9525"/>
                  </a:lnTo>
                  <a:lnTo>
                    <a:pt x="533400" y="19050"/>
                  </a:lnTo>
                  <a:close/>
                </a:path>
                <a:path w="704850" h="767715">
                  <a:moveTo>
                    <a:pt x="354901" y="767143"/>
                  </a:moveTo>
                  <a:lnTo>
                    <a:pt x="349758" y="767143"/>
                  </a:lnTo>
                  <a:lnTo>
                    <a:pt x="347592" y="766191"/>
                  </a:lnTo>
                  <a:lnTo>
                    <a:pt x="345567" y="764381"/>
                  </a:lnTo>
                  <a:lnTo>
                    <a:pt x="0" y="417957"/>
                  </a:lnTo>
                  <a:lnTo>
                    <a:pt x="0" y="412084"/>
                  </a:lnTo>
                  <a:lnTo>
                    <a:pt x="2095" y="406813"/>
                  </a:lnTo>
                  <a:lnTo>
                    <a:pt x="5619" y="404431"/>
                  </a:lnTo>
                  <a:lnTo>
                    <a:pt x="171450" y="404431"/>
                  </a:lnTo>
                  <a:lnTo>
                    <a:pt x="171450" y="407194"/>
                  </a:lnTo>
                  <a:lnTo>
                    <a:pt x="16192" y="407194"/>
                  </a:lnTo>
                  <a:lnTo>
                    <a:pt x="9429" y="413956"/>
                  </a:lnTo>
                  <a:lnTo>
                    <a:pt x="9429" y="423481"/>
                  </a:lnTo>
                  <a:lnTo>
                    <a:pt x="32444" y="423481"/>
                  </a:lnTo>
                  <a:lnTo>
                    <a:pt x="352329" y="744078"/>
                  </a:lnTo>
                  <a:lnTo>
                    <a:pt x="345567" y="750856"/>
                  </a:lnTo>
                  <a:lnTo>
                    <a:pt x="352329" y="757618"/>
                  </a:lnTo>
                  <a:lnTo>
                    <a:pt x="365836" y="757618"/>
                  </a:lnTo>
                  <a:lnTo>
                    <a:pt x="357282" y="766191"/>
                  </a:lnTo>
                  <a:lnTo>
                    <a:pt x="354901" y="767143"/>
                  </a:lnTo>
                  <a:close/>
                </a:path>
                <a:path w="704850" h="767715">
                  <a:moveTo>
                    <a:pt x="190500" y="413956"/>
                  </a:moveTo>
                  <a:lnTo>
                    <a:pt x="180975" y="413956"/>
                  </a:lnTo>
                  <a:lnTo>
                    <a:pt x="180975" y="404431"/>
                  </a:lnTo>
                  <a:lnTo>
                    <a:pt x="190500" y="404431"/>
                  </a:lnTo>
                  <a:lnTo>
                    <a:pt x="190500" y="413956"/>
                  </a:lnTo>
                  <a:close/>
                </a:path>
                <a:path w="704850" h="767715">
                  <a:moveTo>
                    <a:pt x="533400" y="413956"/>
                  </a:moveTo>
                  <a:lnTo>
                    <a:pt x="523875" y="413956"/>
                  </a:lnTo>
                  <a:lnTo>
                    <a:pt x="523875" y="404431"/>
                  </a:lnTo>
                  <a:lnTo>
                    <a:pt x="533400" y="404431"/>
                  </a:lnTo>
                  <a:lnTo>
                    <a:pt x="533400" y="413956"/>
                  </a:lnTo>
                  <a:close/>
                </a:path>
                <a:path w="704850" h="767715">
                  <a:moveTo>
                    <a:pt x="681719" y="413956"/>
                  </a:moveTo>
                  <a:lnTo>
                    <a:pt x="533400" y="413956"/>
                  </a:lnTo>
                  <a:lnTo>
                    <a:pt x="533400" y="404431"/>
                  </a:lnTo>
                  <a:lnTo>
                    <a:pt x="699135" y="404431"/>
                  </a:lnTo>
                  <a:lnTo>
                    <a:pt x="702696" y="406813"/>
                  </a:lnTo>
                  <a:lnTo>
                    <a:pt x="702847" y="407194"/>
                  </a:lnTo>
                  <a:lnTo>
                    <a:pt x="688467" y="407194"/>
                  </a:lnTo>
                  <a:lnTo>
                    <a:pt x="681719" y="413956"/>
                  </a:lnTo>
                  <a:close/>
                </a:path>
                <a:path w="704850" h="767715">
                  <a:moveTo>
                    <a:pt x="32444" y="423481"/>
                  </a:moveTo>
                  <a:lnTo>
                    <a:pt x="9429" y="423481"/>
                  </a:lnTo>
                  <a:lnTo>
                    <a:pt x="9429" y="413956"/>
                  </a:lnTo>
                  <a:lnTo>
                    <a:pt x="16192" y="407194"/>
                  </a:lnTo>
                  <a:lnTo>
                    <a:pt x="32444" y="423481"/>
                  </a:lnTo>
                  <a:close/>
                </a:path>
                <a:path w="704850" h="767715">
                  <a:moveTo>
                    <a:pt x="186213" y="423481"/>
                  </a:moveTo>
                  <a:lnTo>
                    <a:pt x="32444" y="423481"/>
                  </a:lnTo>
                  <a:lnTo>
                    <a:pt x="16192" y="407194"/>
                  </a:lnTo>
                  <a:lnTo>
                    <a:pt x="171450" y="407194"/>
                  </a:lnTo>
                  <a:lnTo>
                    <a:pt x="171450" y="413956"/>
                  </a:lnTo>
                  <a:lnTo>
                    <a:pt x="190500" y="413956"/>
                  </a:lnTo>
                  <a:lnTo>
                    <a:pt x="190500" y="419195"/>
                  </a:lnTo>
                  <a:lnTo>
                    <a:pt x="186213" y="423481"/>
                  </a:lnTo>
                  <a:close/>
                </a:path>
                <a:path w="704850" h="767715">
                  <a:moveTo>
                    <a:pt x="365836" y="757618"/>
                  </a:moveTo>
                  <a:lnTo>
                    <a:pt x="352329" y="757618"/>
                  </a:lnTo>
                  <a:lnTo>
                    <a:pt x="359092" y="750856"/>
                  </a:lnTo>
                  <a:lnTo>
                    <a:pt x="352329" y="744078"/>
                  </a:lnTo>
                  <a:lnTo>
                    <a:pt x="688467" y="407194"/>
                  </a:lnTo>
                  <a:lnTo>
                    <a:pt x="695229" y="413956"/>
                  </a:lnTo>
                  <a:lnTo>
                    <a:pt x="695229" y="423481"/>
                  </a:lnTo>
                  <a:lnTo>
                    <a:pt x="699242" y="423481"/>
                  </a:lnTo>
                  <a:lnTo>
                    <a:pt x="365836" y="757618"/>
                  </a:lnTo>
                  <a:close/>
                </a:path>
                <a:path w="704850" h="767715">
                  <a:moveTo>
                    <a:pt x="699242" y="423481"/>
                  </a:moveTo>
                  <a:lnTo>
                    <a:pt x="695229" y="423481"/>
                  </a:lnTo>
                  <a:lnTo>
                    <a:pt x="695229" y="413956"/>
                  </a:lnTo>
                  <a:lnTo>
                    <a:pt x="688467" y="407194"/>
                  </a:lnTo>
                  <a:lnTo>
                    <a:pt x="702847" y="407194"/>
                  </a:lnTo>
                  <a:lnTo>
                    <a:pt x="704777" y="412084"/>
                  </a:lnTo>
                  <a:lnTo>
                    <a:pt x="704849" y="417957"/>
                  </a:lnTo>
                  <a:lnTo>
                    <a:pt x="699242" y="423481"/>
                  </a:lnTo>
                  <a:close/>
                </a:path>
                <a:path w="704850" h="767715">
                  <a:moveTo>
                    <a:pt x="352329" y="757618"/>
                  </a:moveTo>
                  <a:lnTo>
                    <a:pt x="345567" y="750856"/>
                  </a:lnTo>
                  <a:lnTo>
                    <a:pt x="352329" y="744078"/>
                  </a:lnTo>
                  <a:lnTo>
                    <a:pt x="359092" y="750856"/>
                  </a:lnTo>
                  <a:lnTo>
                    <a:pt x="352329" y="757618"/>
                  </a:lnTo>
                  <a:close/>
                </a:path>
              </a:pathLst>
            </a:custGeom>
            <a:solidFill>
              <a:srgbClr val="2E528F"/>
            </a:solidFill>
          </p:spPr>
          <p:txBody>
            <a:bodyPr wrap="square" lIns="0" tIns="0" rIns="0" bIns="0" rtlCol="0"/>
            <a:lstStyle/>
            <a:p>
              <a:endParaRPr/>
            </a:p>
          </p:txBody>
        </p:sp>
      </p:grpSp>
      <p:sp>
        <p:nvSpPr>
          <p:cNvPr id="27" name="object 27"/>
          <p:cNvSpPr txBox="1"/>
          <p:nvPr/>
        </p:nvSpPr>
        <p:spPr>
          <a:xfrm>
            <a:off x="9097638" y="6477721"/>
            <a:ext cx="612140" cy="436880"/>
          </a:xfrm>
          <a:prstGeom prst="rect">
            <a:avLst/>
          </a:prstGeom>
        </p:spPr>
        <p:txBody>
          <a:bodyPr vert="horz" wrap="square" lIns="0" tIns="12700" rIns="0" bIns="0" rtlCol="0">
            <a:spAutoFit/>
          </a:bodyPr>
          <a:lstStyle/>
          <a:p>
            <a:pPr marL="12700">
              <a:lnSpc>
                <a:spcPct val="100000"/>
              </a:lnSpc>
              <a:spcBef>
                <a:spcPts val="100"/>
              </a:spcBef>
            </a:pPr>
            <a:r>
              <a:rPr sz="2700" spc="-20" dirty="0">
                <a:latin typeface="Calibri"/>
                <a:cs typeface="Calibri"/>
              </a:rPr>
              <a:t>Test</a:t>
            </a:r>
            <a:endParaRPr sz="2700">
              <a:latin typeface="Calibri"/>
              <a:cs typeface="Calibri"/>
            </a:endParaRPr>
          </a:p>
        </p:txBody>
      </p:sp>
      <p:sp>
        <p:nvSpPr>
          <p:cNvPr id="28" name="object 28"/>
          <p:cNvSpPr/>
          <p:nvPr/>
        </p:nvSpPr>
        <p:spPr>
          <a:xfrm>
            <a:off x="11776443" y="3341116"/>
            <a:ext cx="2782570" cy="0"/>
          </a:xfrm>
          <a:custGeom>
            <a:avLst/>
            <a:gdLst/>
            <a:ahLst/>
            <a:cxnLst/>
            <a:rect l="l" t="t" r="r" b="b"/>
            <a:pathLst>
              <a:path w="2782569">
                <a:moveTo>
                  <a:pt x="0" y="0"/>
                </a:moveTo>
                <a:lnTo>
                  <a:pt x="2782515" y="0"/>
                </a:lnTo>
              </a:path>
            </a:pathLst>
          </a:custGeom>
          <a:ln w="9502">
            <a:solidFill>
              <a:srgbClr val="EC7D31"/>
            </a:solidFill>
          </a:ln>
        </p:spPr>
        <p:txBody>
          <a:bodyPr wrap="square" lIns="0" tIns="0" rIns="0" bIns="0" rtlCol="0"/>
          <a:lstStyle/>
          <a:p>
            <a:endParaRPr/>
          </a:p>
        </p:txBody>
      </p:sp>
      <p:sp>
        <p:nvSpPr>
          <p:cNvPr id="29" name="object 29"/>
          <p:cNvSpPr txBox="1"/>
          <p:nvPr/>
        </p:nvSpPr>
        <p:spPr>
          <a:xfrm>
            <a:off x="12744846" y="3776091"/>
            <a:ext cx="612140" cy="436880"/>
          </a:xfrm>
          <a:prstGeom prst="rect">
            <a:avLst/>
          </a:prstGeom>
        </p:spPr>
        <p:txBody>
          <a:bodyPr vert="horz" wrap="square" lIns="0" tIns="12700" rIns="0" bIns="0" rtlCol="0">
            <a:spAutoFit/>
          </a:bodyPr>
          <a:lstStyle/>
          <a:p>
            <a:pPr marL="12700">
              <a:lnSpc>
                <a:spcPct val="100000"/>
              </a:lnSpc>
              <a:spcBef>
                <a:spcPts val="100"/>
              </a:spcBef>
            </a:pPr>
            <a:r>
              <a:rPr sz="2700" spc="-20" dirty="0">
                <a:latin typeface="Calibri"/>
                <a:cs typeface="Calibri"/>
              </a:rPr>
              <a:t>Test</a:t>
            </a:r>
            <a:endParaRPr sz="2700">
              <a:latin typeface="Calibri"/>
              <a:cs typeface="Calibri"/>
            </a:endParaRPr>
          </a:p>
        </p:txBody>
      </p:sp>
      <p:grpSp>
        <p:nvGrpSpPr>
          <p:cNvPr id="30" name="object 30"/>
          <p:cNvGrpSpPr/>
          <p:nvPr/>
        </p:nvGrpSpPr>
        <p:grpSpPr>
          <a:xfrm>
            <a:off x="12698555" y="4915766"/>
            <a:ext cx="704850" cy="767715"/>
            <a:chOff x="12698555" y="4915766"/>
            <a:chExt cx="704850" cy="767715"/>
          </a:xfrm>
        </p:grpSpPr>
        <p:sp>
          <p:nvSpPr>
            <p:cNvPr id="31" name="object 31"/>
            <p:cNvSpPr/>
            <p:nvPr/>
          </p:nvSpPr>
          <p:spPr>
            <a:xfrm>
              <a:off x="12708081" y="4925291"/>
              <a:ext cx="685800" cy="748665"/>
            </a:xfrm>
            <a:custGeom>
              <a:avLst/>
              <a:gdLst/>
              <a:ahLst/>
              <a:cxnLst/>
              <a:rect l="l" t="t" r="r" b="b"/>
              <a:pathLst>
                <a:path w="685800" h="748664">
                  <a:moveTo>
                    <a:pt x="514349" y="404431"/>
                  </a:moveTo>
                  <a:lnTo>
                    <a:pt x="171449" y="404431"/>
                  </a:lnTo>
                  <a:lnTo>
                    <a:pt x="171449" y="0"/>
                  </a:lnTo>
                  <a:lnTo>
                    <a:pt x="514349" y="0"/>
                  </a:lnTo>
                  <a:lnTo>
                    <a:pt x="514349" y="404431"/>
                  </a:lnTo>
                  <a:close/>
                </a:path>
                <a:path w="685800" h="748664">
                  <a:moveTo>
                    <a:pt x="342899" y="748188"/>
                  </a:moveTo>
                  <a:lnTo>
                    <a:pt x="0" y="404431"/>
                  </a:lnTo>
                  <a:lnTo>
                    <a:pt x="685799" y="404431"/>
                  </a:lnTo>
                  <a:lnTo>
                    <a:pt x="342899" y="748188"/>
                  </a:lnTo>
                  <a:close/>
                </a:path>
              </a:pathLst>
            </a:custGeom>
            <a:solidFill>
              <a:srgbClr val="4472C3"/>
            </a:solidFill>
          </p:spPr>
          <p:txBody>
            <a:bodyPr wrap="square" lIns="0" tIns="0" rIns="0" bIns="0" rtlCol="0"/>
            <a:lstStyle/>
            <a:p>
              <a:endParaRPr/>
            </a:p>
          </p:txBody>
        </p:sp>
        <p:sp>
          <p:nvSpPr>
            <p:cNvPr id="32" name="object 32"/>
            <p:cNvSpPr/>
            <p:nvPr/>
          </p:nvSpPr>
          <p:spPr>
            <a:xfrm>
              <a:off x="12698555" y="4915766"/>
              <a:ext cx="704850" cy="767715"/>
            </a:xfrm>
            <a:custGeom>
              <a:avLst/>
              <a:gdLst/>
              <a:ahLst/>
              <a:cxnLst/>
              <a:rect l="l" t="t" r="r" b="b"/>
              <a:pathLst>
                <a:path w="704850" h="767714">
                  <a:moveTo>
                    <a:pt x="180975" y="413956"/>
                  </a:moveTo>
                  <a:lnTo>
                    <a:pt x="171450" y="413956"/>
                  </a:lnTo>
                  <a:lnTo>
                    <a:pt x="171450" y="4286"/>
                  </a:lnTo>
                  <a:lnTo>
                    <a:pt x="175736" y="0"/>
                  </a:lnTo>
                  <a:lnTo>
                    <a:pt x="529113" y="0"/>
                  </a:lnTo>
                  <a:lnTo>
                    <a:pt x="533400" y="4286"/>
                  </a:lnTo>
                  <a:lnTo>
                    <a:pt x="533400" y="9525"/>
                  </a:lnTo>
                  <a:lnTo>
                    <a:pt x="180975" y="9525"/>
                  </a:lnTo>
                  <a:lnTo>
                    <a:pt x="180975" y="19050"/>
                  </a:lnTo>
                  <a:lnTo>
                    <a:pt x="190500" y="19050"/>
                  </a:lnTo>
                  <a:lnTo>
                    <a:pt x="190500" y="404431"/>
                  </a:lnTo>
                  <a:lnTo>
                    <a:pt x="180975" y="404431"/>
                  </a:lnTo>
                  <a:lnTo>
                    <a:pt x="180975" y="413956"/>
                  </a:lnTo>
                  <a:close/>
                </a:path>
                <a:path w="704850" h="767714">
                  <a:moveTo>
                    <a:pt x="190500" y="19050"/>
                  </a:moveTo>
                  <a:lnTo>
                    <a:pt x="180975" y="19050"/>
                  </a:lnTo>
                  <a:lnTo>
                    <a:pt x="180975" y="9525"/>
                  </a:lnTo>
                  <a:lnTo>
                    <a:pt x="190500" y="9525"/>
                  </a:lnTo>
                  <a:lnTo>
                    <a:pt x="190500" y="19050"/>
                  </a:lnTo>
                  <a:close/>
                </a:path>
                <a:path w="704850" h="767714">
                  <a:moveTo>
                    <a:pt x="514350" y="19050"/>
                  </a:moveTo>
                  <a:lnTo>
                    <a:pt x="190500" y="19050"/>
                  </a:lnTo>
                  <a:lnTo>
                    <a:pt x="190500" y="9525"/>
                  </a:lnTo>
                  <a:lnTo>
                    <a:pt x="514350" y="9525"/>
                  </a:lnTo>
                  <a:lnTo>
                    <a:pt x="514350" y="19050"/>
                  </a:lnTo>
                  <a:close/>
                </a:path>
                <a:path w="704850" h="767714">
                  <a:moveTo>
                    <a:pt x="672215" y="423481"/>
                  </a:moveTo>
                  <a:lnTo>
                    <a:pt x="518636" y="423481"/>
                  </a:lnTo>
                  <a:lnTo>
                    <a:pt x="514350" y="419195"/>
                  </a:lnTo>
                  <a:lnTo>
                    <a:pt x="514350" y="9525"/>
                  </a:lnTo>
                  <a:lnTo>
                    <a:pt x="523875" y="9525"/>
                  </a:lnTo>
                  <a:lnTo>
                    <a:pt x="523875" y="19050"/>
                  </a:lnTo>
                  <a:lnTo>
                    <a:pt x="533400" y="19050"/>
                  </a:lnTo>
                  <a:lnTo>
                    <a:pt x="533400" y="404431"/>
                  </a:lnTo>
                  <a:lnTo>
                    <a:pt x="523875" y="404431"/>
                  </a:lnTo>
                  <a:lnTo>
                    <a:pt x="523875" y="413956"/>
                  </a:lnTo>
                  <a:lnTo>
                    <a:pt x="681719" y="413956"/>
                  </a:lnTo>
                  <a:lnTo>
                    <a:pt x="672215" y="423481"/>
                  </a:lnTo>
                  <a:close/>
                </a:path>
                <a:path w="704850" h="767714">
                  <a:moveTo>
                    <a:pt x="533400" y="19050"/>
                  </a:moveTo>
                  <a:lnTo>
                    <a:pt x="523875" y="19050"/>
                  </a:lnTo>
                  <a:lnTo>
                    <a:pt x="523875" y="9525"/>
                  </a:lnTo>
                  <a:lnTo>
                    <a:pt x="533400" y="9525"/>
                  </a:lnTo>
                  <a:lnTo>
                    <a:pt x="533400" y="19050"/>
                  </a:lnTo>
                  <a:close/>
                </a:path>
                <a:path w="704850" h="767714">
                  <a:moveTo>
                    <a:pt x="354901" y="767143"/>
                  </a:moveTo>
                  <a:lnTo>
                    <a:pt x="349758" y="767143"/>
                  </a:lnTo>
                  <a:lnTo>
                    <a:pt x="347593" y="766191"/>
                  </a:lnTo>
                  <a:lnTo>
                    <a:pt x="345567" y="764381"/>
                  </a:lnTo>
                  <a:lnTo>
                    <a:pt x="0" y="417957"/>
                  </a:lnTo>
                  <a:lnTo>
                    <a:pt x="0" y="412084"/>
                  </a:lnTo>
                  <a:lnTo>
                    <a:pt x="2095" y="406812"/>
                  </a:lnTo>
                  <a:lnTo>
                    <a:pt x="5619" y="404431"/>
                  </a:lnTo>
                  <a:lnTo>
                    <a:pt x="171450" y="404431"/>
                  </a:lnTo>
                  <a:lnTo>
                    <a:pt x="171450" y="407193"/>
                  </a:lnTo>
                  <a:lnTo>
                    <a:pt x="16192" y="407193"/>
                  </a:lnTo>
                  <a:lnTo>
                    <a:pt x="9429" y="413956"/>
                  </a:lnTo>
                  <a:lnTo>
                    <a:pt x="9429" y="423481"/>
                  </a:lnTo>
                  <a:lnTo>
                    <a:pt x="32444" y="423481"/>
                  </a:lnTo>
                  <a:lnTo>
                    <a:pt x="352329" y="744078"/>
                  </a:lnTo>
                  <a:lnTo>
                    <a:pt x="345567" y="750855"/>
                  </a:lnTo>
                  <a:lnTo>
                    <a:pt x="352329" y="757618"/>
                  </a:lnTo>
                  <a:lnTo>
                    <a:pt x="365836" y="757618"/>
                  </a:lnTo>
                  <a:lnTo>
                    <a:pt x="357282" y="766191"/>
                  </a:lnTo>
                  <a:lnTo>
                    <a:pt x="354901" y="767143"/>
                  </a:lnTo>
                  <a:close/>
                </a:path>
                <a:path w="704850" h="767714">
                  <a:moveTo>
                    <a:pt x="190500" y="413956"/>
                  </a:moveTo>
                  <a:lnTo>
                    <a:pt x="180975" y="413956"/>
                  </a:lnTo>
                  <a:lnTo>
                    <a:pt x="180975" y="404431"/>
                  </a:lnTo>
                  <a:lnTo>
                    <a:pt x="190500" y="404431"/>
                  </a:lnTo>
                  <a:lnTo>
                    <a:pt x="190500" y="413956"/>
                  </a:lnTo>
                  <a:close/>
                </a:path>
                <a:path w="704850" h="767714">
                  <a:moveTo>
                    <a:pt x="533400" y="413956"/>
                  </a:moveTo>
                  <a:lnTo>
                    <a:pt x="523875" y="413956"/>
                  </a:lnTo>
                  <a:lnTo>
                    <a:pt x="523875" y="404431"/>
                  </a:lnTo>
                  <a:lnTo>
                    <a:pt x="533400" y="404431"/>
                  </a:lnTo>
                  <a:lnTo>
                    <a:pt x="533400" y="413956"/>
                  </a:lnTo>
                  <a:close/>
                </a:path>
                <a:path w="704850" h="767714">
                  <a:moveTo>
                    <a:pt x="681719" y="413956"/>
                  </a:moveTo>
                  <a:lnTo>
                    <a:pt x="533400" y="413956"/>
                  </a:lnTo>
                  <a:lnTo>
                    <a:pt x="533400" y="404431"/>
                  </a:lnTo>
                  <a:lnTo>
                    <a:pt x="699135" y="404431"/>
                  </a:lnTo>
                  <a:lnTo>
                    <a:pt x="702696" y="406812"/>
                  </a:lnTo>
                  <a:lnTo>
                    <a:pt x="702847" y="407193"/>
                  </a:lnTo>
                  <a:lnTo>
                    <a:pt x="688467" y="407193"/>
                  </a:lnTo>
                  <a:lnTo>
                    <a:pt x="681719" y="413956"/>
                  </a:lnTo>
                  <a:close/>
                </a:path>
                <a:path w="704850" h="767714">
                  <a:moveTo>
                    <a:pt x="32444" y="423481"/>
                  </a:moveTo>
                  <a:lnTo>
                    <a:pt x="9429" y="423481"/>
                  </a:lnTo>
                  <a:lnTo>
                    <a:pt x="9429" y="413956"/>
                  </a:lnTo>
                  <a:lnTo>
                    <a:pt x="16192" y="407193"/>
                  </a:lnTo>
                  <a:lnTo>
                    <a:pt x="32444" y="423481"/>
                  </a:lnTo>
                  <a:close/>
                </a:path>
                <a:path w="704850" h="767714">
                  <a:moveTo>
                    <a:pt x="186213" y="423481"/>
                  </a:moveTo>
                  <a:lnTo>
                    <a:pt x="32444" y="423481"/>
                  </a:lnTo>
                  <a:lnTo>
                    <a:pt x="16192" y="407193"/>
                  </a:lnTo>
                  <a:lnTo>
                    <a:pt x="171450" y="407193"/>
                  </a:lnTo>
                  <a:lnTo>
                    <a:pt x="171450" y="413956"/>
                  </a:lnTo>
                  <a:lnTo>
                    <a:pt x="190500" y="413956"/>
                  </a:lnTo>
                  <a:lnTo>
                    <a:pt x="190500" y="419195"/>
                  </a:lnTo>
                  <a:lnTo>
                    <a:pt x="186213" y="423481"/>
                  </a:lnTo>
                  <a:close/>
                </a:path>
                <a:path w="704850" h="767714">
                  <a:moveTo>
                    <a:pt x="365836" y="757618"/>
                  </a:moveTo>
                  <a:lnTo>
                    <a:pt x="352329" y="757618"/>
                  </a:lnTo>
                  <a:lnTo>
                    <a:pt x="359092" y="750855"/>
                  </a:lnTo>
                  <a:lnTo>
                    <a:pt x="352329" y="744078"/>
                  </a:lnTo>
                  <a:lnTo>
                    <a:pt x="688467" y="407193"/>
                  </a:lnTo>
                  <a:lnTo>
                    <a:pt x="695229" y="413956"/>
                  </a:lnTo>
                  <a:lnTo>
                    <a:pt x="695229" y="423481"/>
                  </a:lnTo>
                  <a:lnTo>
                    <a:pt x="699242" y="423481"/>
                  </a:lnTo>
                  <a:lnTo>
                    <a:pt x="365836" y="757618"/>
                  </a:lnTo>
                  <a:close/>
                </a:path>
                <a:path w="704850" h="767714">
                  <a:moveTo>
                    <a:pt x="699242" y="423481"/>
                  </a:moveTo>
                  <a:lnTo>
                    <a:pt x="695229" y="423481"/>
                  </a:lnTo>
                  <a:lnTo>
                    <a:pt x="695229" y="413956"/>
                  </a:lnTo>
                  <a:lnTo>
                    <a:pt x="688467" y="407193"/>
                  </a:lnTo>
                  <a:lnTo>
                    <a:pt x="702847" y="407193"/>
                  </a:lnTo>
                  <a:lnTo>
                    <a:pt x="704778" y="412084"/>
                  </a:lnTo>
                  <a:lnTo>
                    <a:pt x="704850" y="417957"/>
                  </a:lnTo>
                  <a:lnTo>
                    <a:pt x="699242" y="423481"/>
                  </a:lnTo>
                  <a:close/>
                </a:path>
                <a:path w="704850" h="767714">
                  <a:moveTo>
                    <a:pt x="352329" y="757618"/>
                  </a:moveTo>
                  <a:lnTo>
                    <a:pt x="345567" y="750855"/>
                  </a:lnTo>
                  <a:lnTo>
                    <a:pt x="352329" y="744078"/>
                  </a:lnTo>
                  <a:lnTo>
                    <a:pt x="359092" y="750855"/>
                  </a:lnTo>
                  <a:lnTo>
                    <a:pt x="352329" y="757618"/>
                  </a:lnTo>
                  <a:close/>
                </a:path>
              </a:pathLst>
            </a:custGeom>
            <a:solidFill>
              <a:srgbClr val="2E528F"/>
            </a:solidFill>
          </p:spPr>
          <p:txBody>
            <a:bodyPr wrap="square" lIns="0" tIns="0" rIns="0" bIns="0" rtlCol="0"/>
            <a:lstStyle/>
            <a:p>
              <a:endParaRPr/>
            </a:p>
          </p:txBody>
        </p:sp>
      </p:grpSp>
      <p:grpSp>
        <p:nvGrpSpPr>
          <p:cNvPr id="33" name="object 33"/>
          <p:cNvGrpSpPr/>
          <p:nvPr/>
        </p:nvGrpSpPr>
        <p:grpSpPr>
          <a:xfrm>
            <a:off x="11015229" y="6287362"/>
            <a:ext cx="601345" cy="683260"/>
            <a:chOff x="11015229" y="6287362"/>
            <a:chExt cx="601345" cy="683260"/>
          </a:xfrm>
        </p:grpSpPr>
        <p:sp>
          <p:nvSpPr>
            <p:cNvPr id="34" name="object 34"/>
            <p:cNvSpPr/>
            <p:nvPr/>
          </p:nvSpPr>
          <p:spPr>
            <a:xfrm>
              <a:off x="11024755" y="6296887"/>
              <a:ext cx="582295" cy="665480"/>
            </a:xfrm>
            <a:custGeom>
              <a:avLst/>
              <a:gdLst/>
              <a:ahLst/>
              <a:cxnLst/>
              <a:rect l="l" t="t" r="r" b="b"/>
              <a:pathLst>
                <a:path w="582295" h="665479">
                  <a:moveTo>
                    <a:pt x="290988" y="665035"/>
                  </a:moveTo>
                  <a:lnTo>
                    <a:pt x="0" y="332517"/>
                  </a:lnTo>
                  <a:lnTo>
                    <a:pt x="290988" y="0"/>
                  </a:lnTo>
                  <a:lnTo>
                    <a:pt x="290988" y="166211"/>
                  </a:lnTo>
                  <a:lnTo>
                    <a:pt x="581882" y="166211"/>
                  </a:lnTo>
                  <a:lnTo>
                    <a:pt x="581882" y="498729"/>
                  </a:lnTo>
                  <a:lnTo>
                    <a:pt x="290988" y="498729"/>
                  </a:lnTo>
                  <a:lnTo>
                    <a:pt x="290988" y="665035"/>
                  </a:lnTo>
                  <a:close/>
                </a:path>
              </a:pathLst>
            </a:custGeom>
            <a:solidFill>
              <a:srgbClr val="4472C3"/>
            </a:solidFill>
          </p:spPr>
          <p:txBody>
            <a:bodyPr wrap="square" lIns="0" tIns="0" rIns="0" bIns="0" rtlCol="0"/>
            <a:lstStyle/>
            <a:p>
              <a:endParaRPr/>
            </a:p>
          </p:txBody>
        </p:sp>
        <p:sp>
          <p:nvSpPr>
            <p:cNvPr id="35" name="object 35"/>
            <p:cNvSpPr/>
            <p:nvPr/>
          </p:nvSpPr>
          <p:spPr>
            <a:xfrm>
              <a:off x="11015229" y="6287362"/>
              <a:ext cx="601345" cy="683260"/>
            </a:xfrm>
            <a:custGeom>
              <a:avLst/>
              <a:gdLst/>
              <a:ahLst/>
              <a:cxnLst/>
              <a:rect l="l" t="t" r="r" b="b"/>
              <a:pathLst>
                <a:path w="601345" h="683259">
                  <a:moveTo>
                    <a:pt x="304923" y="683100"/>
                  </a:moveTo>
                  <a:lnTo>
                    <a:pt x="295271" y="683100"/>
                  </a:lnTo>
                  <a:lnTo>
                    <a:pt x="293370" y="680847"/>
                  </a:lnTo>
                  <a:lnTo>
                    <a:pt x="0" y="345580"/>
                  </a:lnTo>
                  <a:lnTo>
                    <a:pt x="0" y="338504"/>
                  </a:lnTo>
                  <a:lnTo>
                    <a:pt x="295846" y="285"/>
                  </a:lnTo>
                  <a:lnTo>
                    <a:pt x="296989" y="0"/>
                  </a:lnTo>
                  <a:lnTo>
                    <a:pt x="302160" y="0"/>
                  </a:lnTo>
                  <a:lnTo>
                    <a:pt x="307467" y="1905"/>
                  </a:lnTo>
                  <a:lnTo>
                    <a:pt x="309943" y="5524"/>
                  </a:lnTo>
                  <a:lnTo>
                    <a:pt x="309943" y="9525"/>
                  </a:lnTo>
                  <a:lnTo>
                    <a:pt x="290988" y="9525"/>
                  </a:lnTo>
                  <a:lnTo>
                    <a:pt x="290988" y="34859"/>
                  </a:lnTo>
                  <a:lnTo>
                    <a:pt x="27671" y="335756"/>
                  </a:lnTo>
                  <a:lnTo>
                    <a:pt x="16668" y="335756"/>
                  </a:lnTo>
                  <a:lnTo>
                    <a:pt x="9525" y="342042"/>
                  </a:lnTo>
                  <a:lnTo>
                    <a:pt x="16764" y="348329"/>
                  </a:lnTo>
                  <a:lnTo>
                    <a:pt x="27671" y="348329"/>
                  </a:lnTo>
                  <a:lnTo>
                    <a:pt x="290988" y="649226"/>
                  </a:lnTo>
                  <a:lnTo>
                    <a:pt x="290988" y="674560"/>
                  </a:lnTo>
                  <a:lnTo>
                    <a:pt x="310038" y="674560"/>
                  </a:lnTo>
                  <a:lnTo>
                    <a:pt x="310038" y="678561"/>
                  </a:lnTo>
                  <a:lnTo>
                    <a:pt x="307562" y="682085"/>
                  </a:lnTo>
                  <a:lnTo>
                    <a:pt x="304923" y="683100"/>
                  </a:lnTo>
                  <a:close/>
                </a:path>
                <a:path w="601345" h="683259">
                  <a:moveTo>
                    <a:pt x="290988" y="34859"/>
                  </a:moveTo>
                  <a:lnTo>
                    <a:pt x="290988" y="9525"/>
                  </a:lnTo>
                  <a:lnTo>
                    <a:pt x="300513" y="9525"/>
                  </a:lnTo>
                  <a:lnTo>
                    <a:pt x="307657" y="15811"/>
                  </a:lnTo>
                  <a:lnTo>
                    <a:pt x="290988" y="34859"/>
                  </a:lnTo>
                  <a:close/>
                </a:path>
                <a:path w="601345" h="683259">
                  <a:moveTo>
                    <a:pt x="581882" y="185261"/>
                  </a:moveTo>
                  <a:lnTo>
                    <a:pt x="295275" y="185261"/>
                  </a:lnTo>
                  <a:lnTo>
                    <a:pt x="290988" y="180975"/>
                  </a:lnTo>
                  <a:lnTo>
                    <a:pt x="290988" y="34859"/>
                  </a:lnTo>
                  <a:lnTo>
                    <a:pt x="307657" y="15811"/>
                  </a:lnTo>
                  <a:lnTo>
                    <a:pt x="300513" y="9525"/>
                  </a:lnTo>
                  <a:lnTo>
                    <a:pt x="309943" y="9525"/>
                  </a:lnTo>
                  <a:lnTo>
                    <a:pt x="309943" y="166211"/>
                  </a:lnTo>
                  <a:lnTo>
                    <a:pt x="300418" y="166211"/>
                  </a:lnTo>
                  <a:lnTo>
                    <a:pt x="300418" y="175736"/>
                  </a:lnTo>
                  <a:lnTo>
                    <a:pt x="581882" y="175736"/>
                  </a:lnTo>
                  <a:lnTo>
                    <a:pt x="581882" y="185261"/>
                  </a:lnTo>
                  <a:close/>
                </a:path>
                <a:path w="601345" h="683259">
                  <a:moveTo>
                    <a:pt x="309943" y="175736"/>
                  </a:moveTo>
                  <a:lnTo>
                    <a:pt x="300418" y="175736"/>
                  </a:lnTo>
                  <a:lnTo>
                    <a:pt x="300418" y="166211"/>
                  </a:lnTo>
                  <a:lnTo>
                    <a:pt x="309943" y="166211"/>
                  </a:lnTo>
                  <a:lnTo>
                    <a:pt x="309943" y="175736"/>
                  </a:lnTo>
                  <a:close/>
                </a:path>
                <a:path w="601345" h="683259">
                  <a:moveTo>
                    <a:pt x="600940" y="185261"/>
                  </a:moveTo>
                  <a:lnTo>
                    <a:pt x="591407" y="185261"/>
                  </a:lnTo>
                  <a:lnTo>
                    <a:pt x="591407" y="175736"/>
                  </a:lnTo>
                  <a:lnTo>
                    <a:pt x="309943" y="175736"/>
                  </a:lnTo>
                  <a:lnTo>
                    <a:pt x="309943" y="166211"/>
                  </a:lnTo>
                  <a:lnTo>
                    <a:pt x="596646" y="166211"/>
                  </a:lnTo>
                  <a:lnTo>
                    <a:pt x="600940" y="170497"/>
                  </a:lnTo>
                  <a:lnTo>
                    <a:pt x="600940" y="185261"/>
                  </a:lnTo>
                  <a:close/>
                </a:path>
                <a:path w="601345" h="683259">
                  <a:moveTo>
                    <a:pt x="591407" y="508254"/>
                  </a:moveTo>
                  <a:lnTo>
                    <a:pt x="581882" y="508254"/>
                  </a:lnTo>
                  <a:lnTo>
                    <a:pt x="581882" y="175736"/>
                  </a:lnTo>
                  <a:lnTo>
                    <a:pt x="591407" y="175736"/>
                  </a:lnTo>
                  <a:lnTo>
                    <a:pt x="591407" y="185261"/>
                  </a:lnTo>
                  <a:lnTo>
                    <a:pt x="600940" y="185261"/>
                  </a:lnTo>
                  <a:lnTo>
                    <a:pt x="600940" y="498729"/>
                  </a:lnTo>
                  <a:lnTo>
                    <a:pt x="591407" y="498729"/>
                  </a:lnTo>
                  <a:lnTo>
                    <a:pt x="591407" y="508254"/>
                  </a:lnTo>
                  <a:close/>
                </a:path>
                <a:path w="601345" h="683259">
                  <a:moveTo>
                    <a:pt x="16668" y="348329"/>
                  </a:moveTo>
                  <a:lnTo>
                    <a:pt x="13599" y="345580"/>
                  </a:lnTo>
                  <a:lnTo>
                    <a:pt x="9525" y="342042"/>
                  </a:lnTo>
                  <a:lnTo>
                    <a:pt x="16668" y="335756"/>
                  </a:lnTo>
                  <a:lnTo>
                    <a:pt x="22170" y="342042"/>
                  </a:lnTo>
                  <a:lnTo>
                    <a:pt x="19836" y="344709"/>
                  </a:lnTo>
                  <a:lnTo>
                    <a:pt x="19097" y="345580"/>
                  </a:lnTo>
                  <a:lnTo>
                    <a:pt x="16668" y="348329"/>
                  </a:lnTo>
                  <a:close/>
                </a:path>
                <a:path w="601345" h="683259">
                  <a:moveTo>
                    <a:pt x="22170" y="342042"/>
                  </a:moveTo>
                  <a:lnTo>
                    <a:pt x="16668" y="335756"/>
                  </a:lnTo>
                  <a:lnTo>
                    <a:pt x="27671" y="335756"/>
                  </a:lnTo>
                  <a:lnTo>
                    <a:pt x="22170" y="342042"/>
                  </a:lnTo>
                  <a:close/>
                </a:path>
                <a:path w="601345" h="683259">
                  <a:moveTo>
                    <a:pt x="27671" y="348329"/>
                  </a:moveTo>
                  <a:lnTo>
                    <a:pt x="16764" y="348329"/>
                  </a:lnTo>
                  <a:lnTo>
                    <a:pt x="19074" y="345580"/>
                  </a:lnTo>
                  <a:lnTo>
                    <a:pt x="22170" y="342042"/>
                  </a:lnTo>
                  <a:lnTo>
                    <a:pt x="27671" y="348329"/>
                  </a:lnTo>
                  <a:close/>
                </a:path>
                <a:path w="601345" h="683259">
                  <a:moveTo>
                    <a:pt x="310038" y="674560"/>
                  </a:moveTo>
                  <a:lnTo>
                    <a:pt x="300513" y="674560"/>
                  </a:lnTo>
                  <a:lnTo>
                    <a:pt x="307657" y="668274"/>
                  </a:lnTo>
                  <a:lnTo>
                    <a:pt x="290988" y="649226"/>
                  </a:lnTo>
                  <a:lnTo>
                    <a:pt x="290988" y="503015"/>
                  </a:lnTo>
                  <a:lnTo>
                    <a:pt x="295275" y="498729"/>
                  </a:lnTo>
                  <a:lnTo>
                    <a:pt x="581882" y="498729"/>
                  </a:lnTo>
                  <a:lnTo>
                    <a:pt x="581882" y="508254"/>
                  </a:lnTo>
                  <a:lnTo>
                    <a:pt x="300513" y="508254"/>
                  </a:lnTo>
                  <a:lnTo>
                    <a:pt x="300513" y="517779"/>
                  </a:lnTo>
                  <a:lnTo>
                    <a:pt x="310038" y="517779"/>
                  </a:lnTo>
                  <a:lnTo>
                    <a:pt x="310038" y="674560"/>
                  </a:lnTo>
                  <a:close/>
                </a:path>
                <a:path w="601345" h="683259">
                  <a:moveTo>
                    <a:pt x="596646" y="517779"/>
                  </a:moveTo>
                  <a:lnTo>
                    <a:pt x="310038" y="517779"/>
                  </a:lnTo>
                  <a:lnTo>
                    <a:pt x="310038" y="508254"/>
                  </a:lnTo>
                  <a:lnTo>
                    <a:pt x="591407" y="508254"/>
                  </a:lnTo>
                  <a:lnTo>
                    <a:pt x="591407" y="498729"/>
                  </a:lnTo>
                  <a:lnTo>
                    <a:pt x="600940" y="498729"/>
                  </a:lnTo>
                  <a:lnTo>
                    <a:pt x="600940" y="513492"/>
                  </a:lnTo>
                  <a:lnTo>
                    <a:pt x="596646" y="517779"/>
                  </a:lnTo>
                  <a:close/>
                </a:path>
                <a:path w="601345" h="683259">
                  <a:moveTo>
                    <a:pt x="310038" y="517779"/>
                  </a:moveTo>
                  <a:lnTo>
                    <a:pt x="300513" y="517779"/>
                  </a:lnTo>
                  <a:lnTo>
                    <a:pt x="300513" y="508254"/>
                  </a:lnTo>
                  <a:lnTo>
                    <a:pt x="310038" y="508254"/>
                  </a:lnTo>
                  <a:lnTo>
                    <a:pt x="310038" y="517779"/>
                  </a:lnTo>
                  <a:close/>
                </a:path>
                <a:path w="601345" h="683259">
                  <a:moveTo>
                    <a:pt x="300513" y="674560"/>
                  </a:moveTo>
                  <a:lnTo>
                    <a:pt x="290988" y="674560"/>
                  </a:lnTo>
                  <a:lnTo>
                    <a:pt x="290988" y="649226"/>
                  </a:lnTo>
                  <a:lnTo>
                    <a:pt x="307657" y="668274"/>
                  </a:lnTo>
                  <a:lnTo>
                    <a:pt x="300513" y="674560"/>
                  </a:lnTo>
                  <a:close/>
                </a:path>
              </a:pathLst>
            </a:custGeom>
            <a:solidFill>
              <a:srgbClr val="2E528F"/>
            </a:solidFill>
          </p:spPr>
          <p:txBody>
            <a:bodyPr wrap="square" lIns="0" tIns="0" rIns="0" bIns="0" rtlCol="0"/>
            <a:lstStyle/>
            <a:p>
              <a:endParaRPr/>
            </a:p>
          </p:txBody>
        </p:sp>
      </p:grpSp>
      <p:grpSp>
        <p:nvGrpSpPr>
          <p:cNvPr id="36" name="object 36"/>
          <p:cNvGrpSpPr/>
          <p:nvPr/>
        </p:nvGrpSpPr>
        <p:grpSpPr>
          <a:xfrm>
            <a:off x="6204337" y="8456028"/>
            <a:ext cx="6400800" cy="1648460"/>
            <a:chOff x="6204337" y="8456028"/>
            <a:chExt cx="6400800" cy="1648460"/>
          </a:xfrm>
        </p:grpSpPr>
        <p:pic>
          <p:nvPicPr>
            <p:cNvPr id="37" name="object 37"/>
            <p:cNvPicPr/>
            <p:nvPr/>
          </p:nvPicPr>
          <p:blipFill>
            <a:blip r:embed="rId5" cstate="print"/>
            <a:stretch>
              <a:fillRect/>
            </a:stretch>
          </p:blipFill>
          <p:spPr>
            <a:xfrm>
              <a:off x="6209104" y="8460795"/>
              <a:ext cx="6391067" cy="1638299"/>
            </a:xfrm>
            <a:prstGeom prst="rect">
              <a:avLst/>
            </a:prstGeom>
          </p:spPr>
        </p:pic>
        <p:sp>
          <p:nvSpPr>
            <p:cNvPr id="38" name="object 38"/>
            <p:cNvSpPr/>
            <p:nvPr/>
          </p:nvSpPr>
          <p:spPr>
            <a:xfrm>
              <a:off x="6209104" y="8460795"/>
              <a:ext cx="6391275" cy="1638300"/>
            </a:xfrm>
            <a:custGeom>
              <a:avLst/>
              <a:gdLst/>
              <a:ahLst/>
              <a:cxnLst/>
              <a:rect l="l" t="t" r="r" b="b"/>
              <a:pathLst>
                <a:path w="6391275" h="1638300">
                  <a:moveTo>
                    <a:pt x="0" y="0"/>
                  </a:moveTo>
                  <a:lnTo>
                    <a:pt x="2196982" y="0"/>
                  </a:lnTo>
                  <a:lnTo>
                    <a:pt x="2260115" y="3475"/>
                  </a:lnTo>
                  <a:lnTo>
                    <a:pt x="2314934" y="13156"/>
                  </a:lnTo>
                  <a:lnTo>
                    <a:pt x="2358156" y="27927"/>
                  </a:lnTo>
                  <a:lnTo>
                    <a:pt x="2386497" y="46671"/>
                  </a:lnTo>
                  <a:lnTo>
                    <a:pt x="2396673" y="68270"/>
                  </a:lnTo>
                  <a:lnTo>
                    <a:pt x="2386497" y="89869"/>
                  </a:lnTo>
                  <a:lnTo>
                    <a:pt x="2358156" y="108613"/>
                  </a:lnTo>
                  <a:lnTo>
                    <a:pt x="2314934" y="123384"/>
                  </a:lnTo>
                  <a:lnTo>
                    <a:pt x="2260115" y="133065"/>
                  </a:lnTo>
                  <a:lnTo>
                    <a:pt x="2196982" y="136540"/>
                  </a:lnTo>
                  <a:lnTo>
                    <a:pt x="1797410" y="136540"/>
                  </a:lnTo>
                  <a:lnTo>
                    <a:pt x="1734277" y="140016"/>
                  </a:lnTo>
                  <a:lnTo>
                    <a:pt x="1679458" y="149697"/>
                  </a:lnTo>
                  <a:lnTo>
                    <a:pt x="1636236" y="164468"/>
                  </a:lnTo>
                  <a:lnTo>
                    <a:pt x="1607895" y="183211"/>
                  </a:lnTo>
                  <a:lnTo>
                    <a:pt x="1597719" y="204811"/>
                  </a:lnTo>
                  <a:lnTo>
                    <a:pt x="1607895" y="226410"/>
                  </a:lnTo>
                  <a:lnTo>
                    <a:pt x="1636236" y="245154"/>
                  </a:lnTo>
                  <a:lnTo>
                    <a:pt x="1679458" y="259924"/>
                  </a:lnTo>
                  <a:lnTo>
                    <a:pt x="1734277" y="269606"/>
                  </a:lnTo>
                  <a:lnTo>
                    <a:pt x="1797410" y="273081"/>
                  </a:lnTo>
                  <a:lnTo>
                    <a:pt x="4593656" y="273081"/>
                  </a:lnTo>
                  <a:lnTo>
                    <a:pt x="4656789" y="269606"/>
                  </a:lnTo>
                  <a:lnTo>
                    <a:pt x="4711608" y="259924"/>
                  </a:lnTo>
                  <a:lnTo>
                    <a:pt x="4754830" y="245154"/>
                  </a:lnTo>
                  <a:lnTo>
                    <a:pt x="4793347" y="204811"/>
                  </a:lnTo>
                  <a:lnTo>
                    <a:pt x="4783171" y="183211"/>
                  </a:lnTo>
                  <a:lnTo>
                    <a:pt x="4754830" y="164468"/>
                  </a:lnTo>
                  <a:lnTo>
                    <a:pt x="4711608" y="149697"/>
                  </a:lnTo>
                  <a:lnTo>
                    <a:pt x="4656789" y="140016"/>
                  </a:lnTo>
                  <a:lnTo>
                    <a:pt x="4593656" y="136540"/>
                  </a:lnTo>
                  <a:lnTo>
                    <a:pt x="4194084" y="136540"/>
                  </a:lnTo>
                  <a:lnTo>
                    <a:pt x="4130951" y="133065"/>
                  </a:lnTo>
                  <a:lnTo>
                    <a:pt x="4076132" y="123384"/>
                  </a:lnTo>
                  <a:lnTo>
                    <a:pt x="4032910" y="108613"/>
                  </a:lnTo>
                  <a:lnTo>
                    <a:pt x="4004569" y="89869"/>
                  </a:lnTo>
                  <a:lnTo>
                    <a:pt x="3994393" y="68270"/>
                  </a:lnTo>
                  <a:lnTo>
                    <a:pt x="4004569" y="46671"/>
                  </a:lnTo>
                  <a:lnTo>
                    <a:pt x="4032910" y="27927"/>
                  </a:lnTo>
                  <a:lnTo>
                    <a:pt x="4076132" y="13156"/>
                  </a:lnTo>
                  <a:lnTo>
                    <a:pt x="4130951" y="3475"/>
                  </a:lnTo>
                  <a:lnTo>
                    <a:pt x="4194084" y="0"/>
                  </a:lnTo>
                  <a:lnTo>
                    <a:pt x="6391067" y="0"/>
                  </a:lnTo>
                  <a:lnTo>
                    <a:pt x="5592112" y="682704"/>
                  </a:lnTo>
                  <a:lnTo>
                    <a:pt x="6391067" y="1365408"/>
                  </a:lnTo>
                  <a:lnTo>
                    <a:pt x="4793347" y="1365408"/>
                  </a:lnTo>
                  <a:lnTo>
                    <a:pt x="4793347" y="1570029"/>
                  </a:lnTo>
                  <a:lnTo>
                    <a:pt x="4783171" y="1591628"/>
                  </a:lnTo>
                  <a:lnTo>
                    <a:pt x="4754830" y="1610372"/>
                  </a:lnTo>
                  <a:lnTo>
                    <a:pt x="4711608" y="1625143"/>
                  </a:lnTo>
                  <a:lnTo>
                    <a:pt x="4656789" y="1634824"/>
                  </a:lnTo>
                  <a:lnTo>
                    <a:pt x="4593656" y="1638299"/>
                  </a:lnTo>
                  <a:lnTo>
                    <a:pt x="1797410" y="1638299"/>
                  </a:lnTo>
                  <a:lnTo>
                    <a:pt x="1734277" y="1634824"/>
                  </a:lnTo>
                  <a:lnTo>
                    <a:pt x="1679458" y="1625143"/>
                  </a:lnTo>
                  <a:lnTo>
                    <a:pt x="1636236" y="1610372"/>
                  </a:lnTo>
                  <a:lnTo>
                    <a:pt x="1597719" y="1570029"/>
                  </a:lnTo>
                  <a:lnTo>
                    <a:pt x="1597719" y="1365217"/>
                  </a:lnTo>
                  <a:lnTo>
                    <a:pt x="0" y="1365217"/>
                  </a:lnTo>
                  <a:lnTo>
                    <a:pt x="798954" y="682704"/>
                  </a:lnTo>
                  <a:lnTo>
                    <a:pt x="0" y="0"/>
                  </a:lnTo>
                  <a:close/>
                </a:path>
                <a:path w="6391275" h="1638300">
                  <a:moveTo>
                    <a:pt x="2396673" y="68270"/>
                  </a:moveTo>
                  <a:lnTo>
                    <a:pt x="2396673" y="273081"/>
                  </a:lnTo>
                </a:path>
                <a:path w="6391275" h="1638300">
                  <a:moveTo>
                    <a:pt x="3994393" y="273081"/>
                  </a:moveTo>
                  <a:lnTo>
                    <a:pt x="3994393" y="68270"/>
                  </a:lnTo>
                </a:path>
                <a:path w="6391275" h="1638300">
                  <a:moveTo>
                    <a:pt x="1597719" y="1365217"/>
                  </a:moveTo>
                  <a:lnTo>
                    <a:pt x="1597719" y="204811"/>
                  </a:lnTo>
                </a:path>
                <a:path w="6391275" h="1638300">
                  <a:moveTo>
                    <a:pt x="4793157" y="204811"/>
                  </a:moveTo>
                  <a:lnTo>
                    <a:pt x="4793157" y="1365217"/>
                  </a:lnTo>
                </a:path>
              </a:pathLst>
            </a:custGeom>
            <a:ln w="9531">
              <a:solidFill>
                <a:srgbClr val="5B9AD5"/>
              </a:solidFill>
            </a:ln>
          </p:spPr>
          <p:txBody>
            <a:bodyPr wrap="square" lIns="0" tIns="0" rIns="0" bIns="0" rtlCol="0"/>
            <a:lstStyle/>
            <a:p>
              <a:endParaRPr/>
            </a:p>
          </p:txBody>
        </p:sp>
      </p:grpSp>
      <p:sp>
        <p:nvSpPr>
          <p:cNvPr id="39" name="object 39"/>
          <p:cNvSpPr txBox="1"/>
          <p:nvPr/>
        </p:nvSpPr>
        <p:spPr>
          <a:xfrm>
            <a:off x="8283466" y="9000545"/>
            <a:ext cx="2240915" cy="436880"/>
          </a:xfrm>
          <a:prstGeom prst="rect">
            <a:avLst/>
          </a:prstGeom>
        </p:spPr>
        <p:txBody>
          <a:bodyPr vert="horz" wrap="square" lIns="0" tIns="12700" rIns="0" bIns="0" rtlCol="0">
            <a:spAutoFit/>
          </a:bodyPr>
          <a:lstStyle/>
          <a:p>
            <a:pPr marL="12700">
              <a:lnSpc>
                <a:spcPct val="100000"/>
              </a:lnSpc>
              <a:spcBef>
                <a:spcPts val="100"/>
              </a:spcBef>
            </a:pPr>
            <a:r>
              <a:rPr sz="2700" dirty="0">
                <a:latin typeface="Calibri"/>
                <a:cs typeface="Calibri"/>
              </a:rPr>
              <a:t>Fraud </a:t>
            </a:r>
            <a:r>
              <a:rPr sz="2700" spc="-10" dirty="0">
                <a:latin typeface="Calibri"/>
                <a:cs typeface="Calibri"/>
              </a:rPr>
              <a:t>detection</a:t>
            </a:r>
            <a:endParaRPr sz="27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320695" y="4825901"/>
            <a:ext cx="514350" cy="514350"/>
          </a:xfrm>
          <a:custGeom>
            <a:avLst/>
            <a:gdLst/>
            <a:ahLst/>
            <a:cxnLst/>
            <a:rect l="l" t="t" r="r" b="b"/>
            <a:pathLst>
              <a:path w="514350" h="514350">
                <a:moveTo>
                  <a:pt x="265597" y="514349"/>
                </a:moveTo>
                <a:lnTo>
                  <a:pt x="248752" y="514349"/>
                </a:lnTo>
                <a:lnTo>
                  <a:pt x="240349" y="513937"/>
                </a:lnTo>
                <a:lnTo>
                  <a:pt x="198741" y="507765"/>
                </a:lnTo>
                <a:lnTo>
                  <a:pt x="150976" y="491550"/>
                </a:lnTo>
                <a:lnTo>
                  <a:pt x="107292" y="466328"/>
                </a:lnTo>
                <a:lnTo>
                  <a:pt x="69369" y="433069"/>
                </a:lnTo>
                <a:lnTo>
                  <a:pt x="38662" y="393050"/>
                </a:lnTo>
                <a:lnTo>
                  <a:pt x="16352" y="347809"/>
                </a:lnTo>
                <a:lnTo>
                  <a:pt x="3298" y="299086"/>
                </a:lnTo>
                <a:lnTo>
                  <a:pt x="0" y="265597"/>
                </a:lnTo>
                <a:lnTo>
                  <a:pt x="0" y="248752"/>
                </a:lnTo>
                <a:lnTo>
                  <a:pt x="6584" y="198741"/>
                </a:lnTo>
                <a:lnTo>
                  <a:pt x="22799" y="150976"/>
                </a:lnTo>
                <a:lnTo>
                  <a:pt x="48021" y="107292"/>
                </a:lnTo>
                <a:lnTo>
                  <a:pt x="81280" y="69368"/>
                </a:lnTo>
                <a:lnTo>
                  <a:pt x="121299" y="38662"/>
                </a:lnTo>
                <a:lnTo>
                  <a:pt x="166540" y="16353"/>
                </a:lnTo>
                <a:lnTo>
                  <a:pt x="215263" y="3298"/>
                </a:lnTo>
                <a:lnTo>
                  <a:pt x="248752" y="0"/>
                </a:lnTo>
                <a:lnTo>
                  <a:pt x="265597" y="0"/>
                </a:lnTo>
                <a:lnTo>
                  <a:pt x="315608" y="6584"/>
                </a:lnTo>
                <a:lnTo>
                  <a:pt x="363373" y="22799"/>
                </a:lnTo>
                <a:lnTo>
                  <a:pt x="407057" y="48021"/>
                </a:lnTo>
                <a:lnTo>
                  <a:pt x="444980" y="81280"/>
                </a:lnTo>
                <a:lnTo>
                  <a:pt x="475687" y="121299"/>
                </a:lnTo>
                <a:lnTo>
                  <a:pt x="497996" y="166540"/>
                </a:lnTo>
                <a:lnTo>
                  <a:pt x="511051" y="215263"/>
                </a:lnTo>
                <a:lnTo>
                  <a:pt x="514350" y="248752"/>
                </a:lnTo>
                <a:lnTo>
                  <a:pt x="514350" y="257174"/>
                </a:lnTo>
                <a:lnTo>
                  <a:pt x="514350" y="265597"/>
                </a:lnTo>
                <a:lnTo>
                  <a:pt x="507765" y="315608"/>
                </a:lnTo>
                <a:lnTo>
                  <a:pt x="491550" y="363373"/>
                </a:lnTo>
                <a:lnTo>
                  <a:pt x="466328" y="407057"/>
                </a:lnTo>
                <a:lnTo>
                  <a:pt x="433069" y="444981"/>
                </a:lnTo>
                <a:lnTo>
                  <a:pt x="393050" y="475687"/>
                </a:lnTo>
                <a:lnTo>
                  <a:pt x="347809" y="497996"/>
                </a:lnTo>
                <a:lnTo>
                  <a:pt x="299086" y="511051"/>
                </a:lnTo>
                <a:lnTo>
                  <a:pt x="274000" y="513937"/>
                </a:lnTo>
                <a:lnTo>
                  <a:pt x="265597" y="514349"/>
                </a:lnTo>
                <a:close/>
              </a:path>
            </a:pathLst>
          </a:custGeom>
          <a:solidFill>
            <a:srgbClr val="000000"/>
          </a:solidFill>
        </p:spPr>
        <p:txBody>
          <a:bodyPr wrap="square" lIns="0" tIns="0" rIns="0" bIns="0" rtlCol="0"/>
          <a:lstStyle/>
          <a:p>
            <a:endParaRPr/>
          </a:p>
        </p:txBody>
      </p:sp>
      <p:sp>
        <p:nvSpPr>
          <p:cNvPr id="3" name="object 3"/>
          <p:cNvSpPr/>
          <p:nvPr/>
        </p:nvSpPr>
        <p:spPr>
          <a:xfrm>
            <a:off x="4063520" y="5404545"/>
            <a:ext cx="1028700" cy="514350"/>
          </a:xfrm>
          <a:custGeom>
            <a:avLst/>
            <a:gdLst/>
            <a:ahLst/>
            <a:cxnLst/>
            <a:rect l="l" t="t" r="r" b="b"/>
            <a:pathLst>
              <a:path w="1028700" h="514350">
                <a:moveTo>
                  <a:pt x="1028700" y="514350"/>
                </a:moveTo>
                <a:lnTo>
                  <a:pt x="0" y="514350"/>
                </a:lnTo>
                <a:lnTo>
                  <a:pt x="0" y="257175"/>
                </a:lnTo>
                <a:lnTo>
                  <a:pt x="13662" y="200917"/>
                </a:lnTo>
                <a:lnTo>
                  <a:pt x="51435" y="154304"/>
                </a:lnTo>
                <a:lnTo>
                  <a:pt x="88314" y="129182"/>
                </a:lnTo>
                <a:lnTo>
                  <a:pt x="127873" y="105489"/>
                </a:lnTo>
                <a:lnTo>
                  <a:pt x="169574" y="83581"/>
                </a:lnTo>
                <a:lnTo>
                  <a:pt x="212883" y="63817"/>
                </a:lnTo>
                <a:lnTo>
                  <a:pt x="257264" y="46553"/>
                </a:lnTo>
                <a:lnTo>
                  <a:pt x="302180" y="32146"/>
                </a:lnTo>
                <a:lnTo>
                  <a:pt x="355222" y="18986"/>
                </a:lnTo>
                <a:lnTo>
                  <a:pt x="408265" y="8840"/>
                </a:lnTo>
                <a:lnTo>
                  <a:pt x="461307" y="2310"/>
                </a:lnTo>
                <a:lnTo>
                  <a:pt x="514350" y="0"/>
                </a:lnTo>
                <a:lnTo>
                  <a:pt x="571008" y="2310"/>
                </a:lnTo>
                <a:lnTo>
                  <a:pt x="625256" y="8840"/>
                </a:lnTo>
                <a:lnTo>
                  <a:pt x="677093" y="18986"/>
                </a:lnTo>
                <a:lnTo>
                  <a:pt x="726519" y="32146"/>
                </a:lnTo>
                <a:lnTo>
                  <a:pt x="771435" y="46106"/>
                </a:lnTo>
                <a:lnTo>
                  <a:pt x="815816" y="62388"/>
                </a:lnTo>
                <a:lnTo>
                  <a:pt x="859125" y="81170"/>
                </a:lnTo>
                <a:lnTo>
                  <a:pt x="900826" y="102631"/>
                </a:lnTo>
                <a:lnTo>
                  <a:pt x="940385" y="126950"/>
                </a:lnTo>
                <a:lnTo>
                  <a:pt x="977265" y="154304"/>
                </a:lnTo>
                <a:lnTo>
                  <a:pt x="1015037" y="200917"/>
                </a:lnTo>
                <a:lnTo>
                  <a:pt x="1028700" y="257175"/>
                </a:lnTo>
                <a:lnTo>
                  <a:pt x="1028700" y="514350"/>
                </a:lnTo>
                <a:close/>
              </a:path>
            </a:pathLst>
          </a:custGeom>
          <a:solidFill>
            <a:srgbClr val="000000"/>
          </a:solidFill>
        </p:spPr>
        <p:txBody>
          <a:bodyPr wrap="square" lIns="0" tIns="0" rIns="0" bIns="0" rtlCol="0"/>
          <a:lstStyle/>
          <a:p>
            <a:endParaRPr/>
          </a:p>
        </p:txBody>
      </p:sp>
      <p:sp>
        <p:nvSpPr>
          <p:cNvPr id="4" name="object 4"/>
          <p:cNvSpPr txBox="1"/>
          <p:nvPr/>
        </p:nvSpPr>
        <p:spPr>
          <a:xfrm>
            <a:off x="4297846" y="3874134"/>
            <a:ext cx="704215" cy="436880"/>
          </a:xfrm>
          <a:prstGeom prst="rect">
            <a:avLst/>
          </a:prstGeom>
        </p:spPr>
        <p:txBody>
          <a:bodyPr vert="horz" wrap="square" lIns="0" tIns="12700" rIns="0" bIns="0" rtlCol="0">
            <a:spAutoFit/>
          </a:bodyPr>
          <a:lstStyle/>
          <a:p>
            <a:pPr marL="12700">
              <a:lnSpc>
                <a:spcPct val="100000"/>
              </a:lnSpc>
              <a:spcBef>
                <a:spcPts val="100"/>
              </a:spcBef>
            </a:pPr>
            <a:r>
              <a:rPr sz="2700" b="1" spc="-20" dirty="0">
                <a:latin typeface="Times New Roman"/>
                <a:cs typeface="Times New Roman"/>
              </a:rPr>
              <a:t>User</a:t>
            </a:r>
            <a:endParaRPr sz="2700">
              <a:latin typeface="Times New Roman"/>
              <a:cs typeface="Times New Roman"/>
            </a:endParaRPr>
          </a:p>
        </p:txBody>
      </p:sp>
      <p:grpSp>
        <p:nvGrpSpPr>
          <p:cNvPr id="5" name="object 5"/>
          <p:cNvGrpSpPr/>
          <p:nvPr/>
        </p:nvGrpSpPr>
        <p:grpSpPr>
          <a:xfrm>
            <a:off x="6874448" y="2037485"/>
            <a:ext cx="9932035" cy="6212205"/>
            <a:chOff x="6874448" y="2037485"/>
            <a:chExt cx="9932035" cy="6212205"/>
          </a:xfrm>
        </p:grpSpPr>
        <p:sp>
          <p:nvSpPr>
            <p:cNvPr id="6" name="object 6"/>
            <p:cNvSpPr/>
            <p:nvPr/>
          </p:nvSpPr>
          <p:spPr>
            <a:xfrm>
              <a:off x="6874448" y="2037485"/>
              <a:ext cx="9932035" cy="6212205"/>
            </a:xfrm>
            <a:custGeom>
              <a:avLst/>
              <a:gdLst/>
              <a:ahLst/>
              <a:cxnLst/>
              <a:rect l="l" t="t" r="r" b="b"/>
              <a:pathLst>
                <a:path w="9932035" h="6212205">
                  <a:moveTo>
                    <a:pt x="9927718" y="6212028"/>
                  </a:moveTo>
                  <a:lnTo>
                    <a:pt x="4286" y="6212028"/>
                  </a:lnTo>
                  <a:lnTo>
                    <a:pt x="0" y="6207729"/>
                  </a:lnTo>
                  <a:lnTo>
                    <a:pt x="0" y="4286"/>
                  </a:lnTo>
                  <a:lnTo>
                    <a:pt x="4286" y="0"/>
                  </a:lnTo>
                  <a:lnTo>
                    <a:pt x="9927718" y="0"/>
                  </a:lnTo>
                  <a:lnTo>
                    <a:pt x="9931635" y="3917"/>
                  </a:lnTo>
                  <a:lnTo>
                    <a:pt x="9931635" y="9525"/>
                  </a:lnTo>
                  <a:lnTo>
                    <a:pt x="9525" y="9525"/>
                  </a:lnTo>
                  <a:lnTo>
                    <a:pt x="9525" y="19050"/>
                  </a:lnTo>
                  <a:lnTo>
                    <a:pt x="19050" y="19050"/>
                  </a:lnTo>
                  <a:lnTo>
                    <a:pt x="19050" y="6192965"/>
                  </a:lnTo>
                  <a:lnTo>
                    <a:pt x="9525" y="6192965"/>
                  </a:lnTo>
                  <a:lnTo>
                    <a:pt x="9525" y="6202490"/>
                  </a:lnTo>
                  <a:lnTo>
                    <a:pt x="9931635" y="6202490"/>
                  </a:lnTo>
                  <a:lnTo>
                    <a:pt x="9931635" y="6208099"/>
                  </a:lnTo>
                  <a:lnTo>
                    <a:pt x="9927718" y="6212028"/>
                  </a:lnTo>
                  <a:close/>
                </a:path>
                <a:path w="9932035" h="6212205">
                  <a:moveTo>
                    <a:pt x="19050" y="19050"/>
                  </a:moveTo>
                  <a:lnTo>
                    <a:pt x="9525" y="19050"/>
                  </a:lnTo>
                  <a:lnTo>
                    <a:pt x="9525" y="9525"/>
                  </a:lnTo>
                  <a:lnTo>
                    <a:pt x="19050" y="9525"/>
                  </a:lnTo>
                  <a:lnTo>
                    <a:pt x="19050" y="19050"/>
                  </a:lnTo>
                  <a:close/>
                </a:path>
                <a:path w="9932035" h="6212205">
                  <a:moveTo>
                    <a:pt x="9912954" y="19050"/>
                  </a:moveTo>
                  <a:lnTo>
                    <a:pt x="19050" y="19050"/>
                  </a:lnTo>
                  <a:lnTo>
                    <a:pt x="19050" y="9525"/>
                  </a:lnTo>
                  <a:lnTo>
                    <a:pt x="9912954" y="9525"/>
                  </a:lnTo>
                  <a:lnTo>
                    <a:pt x="9912954" y="19050"/>
                  </a:lnTo>
                  <a:close/>
                </a:path>
                <a:path w="9932035" h="6212205">
                  <a:moveTo>
                    <a:pt x="9922477" y="6202490"/>
                  </a:moveTo>
                  <a:lnTo>
                    <a:pt x="9912954" y="6202490"/>
                  </a:lnTo>
                  <a:lnTo>
                    <a:pt x="9912954" y="9525"/>
                  </a:lnTo>
                  <a:lnTo>
                    <a:pt x="9922477" y="9525"/>
                  </a:lnTo>
                  <a:lnTo>
                    <a:pt x="9922477" y="19050"/>
                  </a:lnTo>
                  <a:lnTo>
                    <a:pt x="9931635" y="19050"/>
                  </a:lnTo>
                  <a:lnTo>
                    <a:pt x="9931635" y="6192965"/>
                  </a:lnTo>
                  <a:lnTo>
                    <a:pt x="9922477" y="6192965"/>
                  </a:lnTo>
                  <a:lnTo>
                    <a:pt x="9922477" y="6202490"/>
                  </a:lnTo>
                  <a:close/>
                </a:path>
                <a:path w="9932035" h="6212205">
                  <a:moveTo>
                    <a:pt x="9931635" y="19050"/>
                  </a:moveTo>
                  <a:lnTo>
                    <a:pt x="9922477" y="19050"/>
                  </a:lnTo>
                  <a:lnTo>
                    <a:pt x="9922477" y="9525"/>
                  </a:lnTo>
                  <a:lnTo>
                    <a:pt x="9931635" y="9525"/>
                  </a:lnTo>
                  <a:lnTo>
                    <a:pt x="9931635" y="19050"/>
                  </a:lnTo>
                  <a:close/>
                </a:path>
                <a:path w="9932035" h="6212205">
                  <a:moveTo>
                    <a:pt x="19050" y="6202490"/>
                  </a:moveTo>
                  <a:lnTo>
                    <a:pt x="9525" y="6202490"/>
                  </a:lnTo>
                  <a:lnTo>
                    <a:pt x="9525" y="6192965"/>
                  </a:lnTo>
                  <a:lnTo>
                    <a:pt x="19050" y="6192965"/>
                  </a:lnTo>
                  <a:lnTo>
                    <a:pt x="19050" y="6202490"/>
                  </a:lnTo>
                  <a:close/>
                </a:path>
                <a:path w="9932035" h="6212205">
                  <a:moveTo>
                    <a:pt x="9912954" y="6202490"/>
                  </a:moveTo>
                  <a:lnTo>
                    <a:pt x="19050" y="6202490"/>
                  </a:lnTo>
                  <a:lnTo>
                    <a:pt x="19050" y="6192965"/>
                  </a:lnTo>
                  <a:lnTo>
                    <a:pt x="9912954" y="6192965"/>
                  </a:lnTo>
                  <a:lnTo>
                    <a:pt x="9912954" y="6202490"/>
                  </a:lnTo>
                  <a:close/>
                </a:path>
                <a:path w="9932035" h="6212205">
                  <a:moveTo>
                    <a:pt x="9931635" y="6202490"/>
                  </a:moveTo>
                  <a:lnTo>
                    <a:pt x="9922477" y="6202490"/>
                  </a:lnTo>
                  <a:lnTo>
                    <a:pt x="9922477" y="6192965"/>
                  </a:lnTo>
                  <a:lnTo>
                    <a:pt x="9931635" y="6192965"/>
                  </a:lnTo>
                  <a:lnTo>
                    <a:pt x="9931635" y="6202490"/>
                  </a:lnTo>
                  <a:close/>
                </a:path>
              </a:pathLst>
            </a:custGeom>
            <a:solidFill>
              <a:srgbClr val="000000"/>
            </a:solidFill>
          </p:spPr>
          <p:txBody>
            <a:bodyPr wrap="square" lIns="0" tIns="0" rIns="0" bIns="0" rtlCol="0"/>
            <a:lstStyle/>
            <a:p>
              <a:endParaRPr/>
            </a:p>
          </p:txBody>
        </p:sp>
        <p:pic>
          <p:nvPicPr>
            <p:cNvPr id="7" name="object 7"/>
            <p:cNvPicPr/>
            <p:nvPr/>
          </p:nvPicPr>
          <p:blipFill>
            <a:blip r:embed="rId2" cstate="print"/>
            <a:stretch>
              <a:fillRect/>
            </a:stretch>
          </p:blipFill>
          <p:spPr>
            <a:xfrm>
              <a:off x="7315760" y="2408564"/>
              <a:ext cx="3876222" cy="1390840"/>
            </a:xfrm>
            <a:prstGeom prst="rect">
              <a:avLst/>
            </a:prstGeom>
          </p:spPr>
        </p:pic>
        <p:sp>
          <p:nvSpPr>
            <p:cNvPr id="8" name="object 8"/>
            <p:cNvSpPr/>
            <p:nvPr/>
          </p:nvSpPr>
          <p:spPr>
            <a:xfrm>
              <a:off x="7315760" y="2408564"/>
              <a:ext cx="3876675" cy="1391285"/>
            </a:xfrm>
            <a:custGeom>
              <a:avLst/>
              <a:gdLst/>
              <a:ahLst/>
              <a:cxnLst/>
              <a:rect l="l" t="t" r="r" b="b"/>
              <a:pathLst>
                <a:path w="3876675" h="1391285">
                  <a:moveTo>
                    <a:pt x="0" y="695420"/>
                  </a:moveTo>
                  <a:lnTo>
                    <a:pt x="4662" y="646803"/>
                  </a:lnTo>
                  <a:lnTo>
                    <a:pt x="18444" y="599086"/>
                  </a:lnTo>
                  <a:lnTo>
                    <a:pt x="41037" y="552380"/>
                  </a:lnTo>
                  <a:lnTo>
                    <a:pt x="72136" y="506795"/>
                  </a:lnTo>
                  <a:lnTo>
                    <a:pt x="111432" y="462441"/>
                  </a:lnTo>
                  <a:lnTo>
                    <a:pt x="158618" y="419429"/>
                  </a:lnTo>
                  <a:lnTo>
                    <a:pt x="213387" y="377870"/>
                  </a:lnTo>
                  <a:lnTo>
                    <a:pt x="275430" y="337873"/>
                  </a:lnTo>
                  <a:lnTo>
                    <a:pt x="309084" y="318494"/>
                  </a:lnTo>
                  <a:lnTo>
                    <a:pt x="344441" y="299548"/>
                  </a:lnTo>
                  <a:lnTo>
                    <a:pt x="381464" y="281048"/>
                  </a:lnTo>
                  <a:lnTo>
                    <a:pt x="420113" y="263007"/>
                  </a:lnTo>
                  <a:lnTo>
                    <a:pt x="460351" y="245439"/>
                  </a:lnTo>
                  <a:lnTo>
                    <a:pt x="502138" y="228359"/>
                  </a:lnTo>
                  <a:lnTo>
                    <a:pt x="545436" y="211779"/>
                  </a:lnTo>
                  <a:lnTo>
                    <a:pt x="590208" y="195714"/>
                  </a:lnTo>
                  <a:lnTo>
                    <a:pt x="636414" y="180178"/>
                  </a:lnTo>
                  <a:lnTo>
                    <a:pt x="684016" y="165184"/>
                  </a:lnTo>
                  <a:lnTo>
                    <a:pt x="732976" y="150746"/>
                  </a:lnTo>
                  <a:lnTo>
                    <a:pt x="783255" y="136878"/>
                  </a:lnTo>
                  <a:lnTo>
                    <a:pt x="834815" y="123593"/>
                  </a:lnTo>
                  <a:lnTo>
                    <a:pt x="887617" y="110906"/>
                  </a:lnTo>
                  <a:lnTo>
                    <a:pt x="941624" y="98831"/>
                  </a:lnTo>
                  <a:lnTo>
                    <a:pt x="996796" y="87380"/>
                  </a:lnTo>
                  <a:lnTo>
                    <a:pt x="1053095" y="76568"/>
                  </a:lnTo>
                  <a:lnTo>
                    <a:pt x="1110482" y="66409"/>
                  </a:lnTo>
                  <a:lnTo>
                    <a:pt x="1168920" y="56916"/>
                  </a:lnTo>
                  <a:lnTo>
                    <a:pt x="1228370" y="48103"/>
                  </a:lnTo>
                  <a:lnTo>
                    <a:pt x="1288793" y="39984"/>
                  </a:lnTo>
                  <a:lnTo>
                    <a:pt x="1350152" y="32573"/>
                  </a:lnTo>
                  <a:lnTo>
                    <a:pt x="1412406" y="25884"/>
                  </a:lnTo>
                  <a:lnTo>
                    <a:pt x="1475519" y="19930"/>
                  </a:lnTo>
                  <a:lnTo>
                    <a:pt x="1539452" y="14725"/>
                  </a:lnTo>
                  <a:lnTo>
                    <a:pt x="1604166" y="10283"/>
                  </a:lnTo>
                  <a:lnTo>
                    <a:pt x="1669623" y="6618"/>
                  </a:lnTo>
                  <a:lnTo>
                    <a:pt x="1735784" y="3743"/>
                  </a:lnTo>
                  <a:lnTo>
                    <a:pt x="1802612" y="1672"/>
                  </a:lnTo>
                  <a:lnTo>
                    <a:pt x="1870067" y="420"/>
                  </a:lnTo>
                  <a:lnTo>
                    <a:pt x="1938111" y="0"/>
                  </a:lnTo>
                  <a:lnTo>
                    <a:pt x="2006155" y="420"/>
                  </a:lnTo>
                  <a:lnTo>
                    <a:pt x="2073610" y="1672"/>
                  </a:lnTo>
                  <a:lnTo>
                    <a:pt x="2140438" y="3743"/>
                  </a:lnTo>
                  <a:lnTo>
                    <a:pt x="2206599" y="6618"/>
                  </a:lnTo>
                  <a:lnTo>
                    <a:pt x="2272056" y="10283"/>
                  </a:lnTo>
                  <a:lnTo>
                    <a:pt x="2336770" y="14725"/>
                  </a:lnTo>
                  <a:lnTo>
                    <a:pt x="2400703" y="19930"/>
                  </a:lnTo>
                  <a:lnTo>
                    <a:pt x="2463816" y="25884"/>
                  </a:lnTo>
                  <a:lnTo>
                    <a:pt x="2526070" y="32573"/>
                  </a:lnTo>
                  <a:lnTo>
                    <a:pt x="2587429" y="39984"/>
                  </a:lnTo>
                  <a:lnTo>
                    <a:pt x="2647852" y="48103"/>
                  </a:lnTo>
                  <a:lnTo>
                    <a:pt x="2707302" y="56916"/>
                  </a:lnTo>
                  <a:lnTo>
                    <a:pt x="2765740" y="66409"/>
                  </a:lnTo>
                  <a:lnTo>
                    <a:pt x="2823128" y="76568"/>
                  </a:lnTo>
                  <a:lnTo>
                    <a:pt x="2879427" y="87380"/>
                  </a:lnTo>
                  <a:lnTo>
                    <a:pt x="2934598" y="98831"/>
                  </a:lnTo>
                  <a:lnTo>
                    <a:pt x="2988605" y="110906"/>
                  </a:lnTo>
                  <a:lnTo>
                    <a:pt x="3041407" y="123593"/>
                  </a:lnTo>
                  <a:lnTo>
                    <a:pt x="3092967" y="136878"/>
                  </a:lnTo>
                  <a:lnTo>
                    <a:pt x="3143246" y="150746"/>
                  </a:lnTo>
                  <a:lnTo>
                    <a:pt x="3192206" y="165184"/>
                  </a:lnTo>
                  <a:lnTo>
                    <a:pt x="3239808" y="180178"/>
                  </a:lnTo>
                  <a:lnTo>
                    <a:pt x="3286014" y="195714"/>
                  </a:lnTo>
                  <a:lnTo>
                    <a:pt x="3330786" y="211779"/>
                  </a:lnTo>
                  <a:lnTo>
                    <a:pt x="3374084" y="228359"/>
                  </a:lnTo>
                  <a:lnTo>
                    <a:pt x="3415871" y="245439"/>
                  </a:lnTo>
                  <a:lnTo>
                    <a:pt x="3456109" y="263007"/>
                  </a:lnTo>
                  <a:lnTo>
                    <a:pt x="3494758" y="281048"/>
                  </a:lnTo>
                  <a:lnTo>
                    <a:pt x="3531781" y="299548"/>
                  </a:lnTo>
                  <a:lnTo>
                    <a:pt x="3567138" y="318494"/>
                  </a:lnTo>
                  <a:lnTo>
                    <a:pt x="3600792" y="337873"/>
                  </a:lnTo>
                  <a:lnTo>
                    <a:pt x="3662835" y="377870"/>
                  </a:lnTo>
                  <a:lnTo>
                    <a:pt x="3717604" y="419429"/>
                  </a:lnTo>
                  <a:lnTo>
                    <a:pt x="3764790" y="462441"/>
                  </a:lnTo>
                  <a:lnTo>
                    <a:pt x="3804086" y="506795"/>
                  </a:lnTo>
                  <a:lnTo>
                    <a:pt x="3835185" y="552380"/>
                  </a:lnTo>
                  <a:lnTo>
                    <a:pt x="3857778" y="599086"/>
                  </a:lnTo>
                  <a:lnTo>
                    <a:pt x="3871560" y="646803"/>
                  </a:lnTo>
                  <a:lnTo>
                    <a:pt x="3876222" y="695420"/>
                  </a:lnTo>
                  <a:lnTo>
                    <a:pt x="3875051" y="719834"/>
                  </a:lnTo>
                  <a:lnTo>
                    <a:pt x="3865790" y="768015"/>
                  </a:lnTo>
                  <a:lnTo>
                    <a:pt x="3847564" y="815241"/>
                  </a:lnTo>
                  <a:lnTo>
                    <a:pt x="3820679" y="861400"/>
                  </a:lnTo>
                  <a:lnTo>
                    <a:pt x="3785443" y="906383"/>
                  </a:lnTo>
                  <a:lnTo>
                    <a:pt x="3742164" y="950079"/>
                  </a:lnTo>
                  <a:lnTo>
                    <a:pt x="3691148" y="992379"/>
                  </a:lnTo>
                  <a:lnTo>
                    <a:pt x="3632704" y="1033171"/>
                  </a:lnTo>
                  <a:lnTo>
                    <a:pt x="3567138" y="1072346"/>
                  </a:lnTo>
                  <a:lnTo>
                    <a:pt x="3531781" y="1091292"/>
                  </a:lnTo>
                  <a:lnTo>
                    <a:pt x="3494758" y="1109792"/>
                  </a:lnTo>
                  <a:lnTo>
                    <a:pt x="3456109" y="1127833"/>
                  </a:lnTo>
                  <a:lnTo>
                    <a:pt x="3415871" y="1145401"/>
                  </a:lnTo>
                  <a:lnTo>
                    <a:pt x="3374084" y="1162481"/>
                  </a:lnTo>
                  <a:lnTo>
                    <a:pt x="3330786" y="1179061"/>
                  </a:lnTo>
                  <a:lnTo>
                    <a:pt x="3286014" y="1195126"/>
                  </a:lnTo>
                  <a:lnTo>
                    <a:pt x="3239808" y="1210662"/>
                  </a:lnTo>
                  <a:lnTo>
                    <a:pt x="3192206" y="1225656"/>
                  </a:lnTo>
                  <a:lnTo>
                    <a:pt x="3143246" y="1240094"/>
                  </a:lnTo>
                  <a:lnTo>
                    <a:pt x="3092967" y="1253962"/>
                  </a:lnTo>
                  <a:lnTo>
                    <a:pt x="3041407" y="1267247"/>
                  </a:lnTo>
                  <a:lnTo>
                    <a:pt x="2988605" y="1279934"/>
                  </a:lnTo>
                  <a:lnTo>
                    <a:pt x="2934598" y="1292009"/>
                  </a:lnTo>
                  <a:lnTo>
                    <a:pt x="2879427" y="1303460"/>
                  </a:lnTo>
                  <a:lnTo>
                    <a:pt x="2823128" y="1314272"/>
                  </a:lnTo>
                  <a:lnTo>
                    <a:pt x="2765740" y="1324431"/>
                  </a:lnTo>
                  <a:lnTo>
                    <a:pt x="2707302" y="1333924"/>
                  </a:lnTo>
                  <a:lnTo>
                    <a:pt x="2647852" y="1342737"/>
                  </a:lnTo>
                  <a:lnTo>
                    <a:pt x="2587429" y="1350856"/>
                  </a:lnTo>
                  <a:lnTo>
                    <a:pt x="2526070" y="1358267"/>
                  </a:lnTo>
                  <a:lnTo>
                    <a:pt x="2463816" y="1364956"/>
                  </a:lnTo>
                  <a:lnTo>
                    <a:pt x="2400703" y="1370910"/>
                  </a:lnTo>
                  <a:lnTo>
                    <a:pt x="2336770" y="1376115"/>
                  </a:lnTo>
                  <a:lnTo>
                    <a:pt x="2272056" y="1380557"/>
                  </a:lnTo>
                  <a:lnTo>
                    <a:pt x="2206599" y="1384222"/>
                  </a:lnTo>
                  <a:lnTo>
                    <a:pt x="2140438" y="1387097"/>
                  </a:lnTo>
                  <a:lnTo>
                    <a:pt x="2073610" y="1389168"/>
                  </a:lnTo>
                  <a:lnTo>
                    <a:pt x="2006155" y="1390420"/>
                  </a:lnTo>
                  <a:lnTo>
                    <a:pt x="1938111" y="1390840"/>
                  </a:lnTo>
                  <a:lnTo>
                    <a:pt x="1870067" y="1390420"/>
                  </a:lnTo>
                  <a:lnTo>
                    <a:pt x="1802612" y="1389167"/>
                  </a:lnTo>
                  <a:lnTo>
                    <a:pt x="1735784" y="1387095"/>
                  </a:lnTo>
                  <a:lnTo>
                    <a:pt x="1669623" y="1384218"/>
                  </a:lnTo>
                  <a:lnTo>
                    <a:pt x="1604166" y="1380551"/>
                  </a:lnTo>
                  <a:lnTo>
                    <a:pt x="1539452" y="1376107"/>
                  </a:lnTo>
                  <a:lnTo>
                    <a:pt x="1475519" y="1370899"/>
                  </a:lnTo>
                  <a:lnTo>
                    <a:pt x="1412406" y="1364942"/>
                  </a:lnTo>
                  <a:lnTo>
                    <a:pt x="1350152" y="1358250"/>
                  </a:lnTo>
                  <a:lnTo>
                    <a:pt x="1288793" y="1350835"/>
                  </a:lnTo>
                  <a:lnTo>
                    <a:pt x="1228370" y="1342713"/>
                  </a:lnTo>
                  <a:lnTo>
                    <a:pt x="1168920" y="1333896"/>
                  </a:lnTo>
                  <a:lnTo>
                    <a:pt x="1110482" y="1324400"/>
                  </a:lnTo>
                  <a:lnTo>
                    <a:pt x="1053095" y="1314236"/>
                  </a:lnTo>
                  <a:lnTo>
                    <a:pt x="996796" y="1303420"/>
                  </a:lnTo>
                  <a:lnTo>
                    <a:pt x="941624" y="1291966"/>
                  </a:lnTo>
                  <a:lnTo>
                    <a:pt x="887617" y="1279886"/>
                  </a:lnTo>
                  <a:lnTo>
                    <a:pt x="834815" y="1267195"/>
                  </a:lnTo>
                  <a:lnTo>
                    <a:pt x="783255" y="1253906"/>
                  </a:lnTo>
                  <a:lnTo>
                    <a:pt x="732976" y="1240034"/>
                  </a:lnTo>
                  <a:lnTo>
                    <a:pt x="684016" y="1225593"/>
                  </a:lnTo>
                  <a:lnTo>
                    <a:pt x="636414" y="1210595"/>
                  </a:lnTo>
                  <a:lnTo>
                    <a:pt x="590208" y="1195056"/>
                  </a:lnTo>
                  <a:lnTo>
                    <a:pt x="545436" y="1178988"/>
                  </a:lnTo>
                  <a:lnTo>
                    <a:pt x="502138" y="1162405"/>
                  </a:lnTo>
                  <a:lnTo>
                    <a:pt x="460351" y="1145322"/>
                  </a:lnTo>
                  <a:lnTo>
                    <a:pt x="420113" y="1127753"/>
                  </a:lnTo>
                  <a:lnTo>
                    <a:pt x="381464" y="1109710"/>
                  </a:lnTo>
                  <a:lnTo>
                    <a:pt x="344441" y="1091208"/>
                  </a:lnTo>
                  <a:lnTo>
                    <a:pt x="309084" y="1072261"/>
                  </a:lnTo>
                  <a:lnTo>
                    <a:pt x="275430" y="1052882"/>
                  </a:lnTo>
                  <a:lnTo>
                    <a:pt x="213387" y="1012886"/>
                  </a:lnTo>
                  <a:lnTo>
                    <a:pt x="158618" y="971329"/>
                  </a:lnTo>
                  <a:lnTo>
                    <a:pt x="111432" y="928323"/>
                  </a:lnTo>
                  <a:lnTo>
                    <a:pt x="72136" y="883978"/>
                  </a:lnTo>
                  <a:lnTo>
                    <a:pt x="41037" y="838405"/>
                  </a:lnTo>
                  <a:lnTo>
                    <a:pt x="18444" y="791713"/>
                  </a:lnTo>
                  <a:lnTo>
                    <a:pt x="4662" y="744015"/>
                  </a:lnTo>
                  <a:lnTo>
                    <a:pt x="0" y="695420"/>
                  </a:lnTo>
                  <a:close/>
                </a:path>
              </a:pathLst>
            </a:custGeom>
            <a:ln w="9542">
              <a:solidFill>
                <a:srgbClr val="EC7D31"/>
              </a:solidFill>
            </a:ln>
          </p:spPr>
          <p:txBody>
            <a:bodyPr wrap="square" lIns="0" tIns="0" rIns="0" bIns="0" rtlCol="0"/>
            <a:lstStyle/>
            <a:p>
              <a:endParaRPr/>
            </a:p>
          </p:txBody>
        </p:sp>
      </p:grpSp>
      <p:sp>
        <p:nvSpPr>
          <p:cNvPr id="9" name="object 9"/>
          <p:cNvSpPr txBox="1"/>
          <p:nvPr/>
        </p:nvSpPr>
        <p:spPr>
          <a:xfrm>
            <a:off x="8073860" y="2805439"/>
            <a:ext cx="2358390" cy="436880"/>
          </a:xfrm>
          <a:prstGeom prst="rect">
            <a:avLst/>
          </a:prstGeom>
        </p:spPr>
        <p:txBody>
          <a:bodyPr vert="horz" wrap="square" lIns="0" tIns="12700" rIns="0" bIns="0" rtlCol="0">
            <a:spAutoFit/>
          </a:bodyPr>
          <a:lstStyle/>
          <a:p>
            <a:pPr marL="12700">
              <a:lnSpc>
                <a:spcPct val="100000"/>
              </a:lnSpc>
              <a:spcBef>
                <a:spcPts val="100"/>
              </a:spcBef>
            </a:pPr>
            <a:r>
              <a:rPr sz="2700" spc="170" dirty="0">
                <a:latin typeface="Times New Roman"/>
                <a:cs typeface="Times New Roman"/>
              </a:rPr>
              <a:t>Data</a:t>
            </a:r>
            <a:r>
              <a:rPr sz="2700" spc="10" dirty="0">
                <a:latin typeface="Times New Roman"/>
                <a:cs typeface="Times New Roman"/>
              </a:rPr>
              <a:t> </a:t>
            </a:r>
            <a:r>
              <a:rPr sz="2700" spc="45" dirty="0">
                <a:latin typeface="Times New Roman"/>
                <a:cs typeface="Times New Roman"/>
              </a:rPr>
              <a:t>Collection</a:t>
            </a:r>
            <a:endParaRPr sz="2700">
              <a:latin typeface="Times New Roman"/>
              <a:cs typeface="Times New Roman"/>
            </a:endParaRPr>
          </a:p>
        </p:txBody>
      </p:sp>
      <p:grpSp>
        <p:nvGrpSpPr>
          <p:cNvPr id="10" name="object 10"/>
          <p:cNvGrpSpPr/>
          <p:nvPr/>
        </p:nvGrpSpPr>
        <p:grpSpPr>
          <a:xfrm>
            <a:off x="7269115" y="4012386"/>
            <a:ext cx="3886835" cy="1401445"/>
            <a:chOff x="7269115" y="4012386"/>
            <a:chExt cx="3886835" cy="1401445"/>
          </a:xfrm>
        </p:grpSpPr>
        <p:pic>
          <p:nvPicPr>
            <p:cNvPr id="11" name="object 11"/>
            <p:cNvPicPr/>
            <p:nvPr/>
          </p:nvPicPr>
          <p:blipFill>
            <a:blip r:embed="rId3" cstate="print"/>
            <a:stretch>
              <a:fillRect/>
            </a:stretch>
          </p:blipFill>
          <p:spPr>
            <a:xfrm>
              <a:off x="7274195" y="4017466"/>
              <a:ext cx="3876222" cy="1390840"/>
            </a:xfrm>
            <a:prstGeom prst="rect">
              <a:avLst/>
            </a:prstGeom>
          </p:spPr>
        </p:pic>
        <p:sp>
          <p:nvSpPr>
            <p:cNvPr id="12" name="object 12"/>
            <p:cNvSpPr/>
            <p:nvPr/>
          </p:nvSpPr>
          <p:spPr>
            <a:xfrm>
              <a:off x="7274195" y="4017466"/>
              <a:ext cx="3876675" cy="1391285"/>
            </a:xfrm>
            <a:custGeom>
              <a:avLst/>
              <a:gdLst/>
              <a:ahLst/>
              <a:cxnLst/>
              <a:rect l="l" t="t" r="r" b="b"/>
              <a:pathLst>
                <a:path w="3876675" h="1391285">
                  <a:moveTo>
                    <a:pt x="0" y="695420"/>
                  </a:moveTo>
                  <a:lnTo>
                    <a:pt x="4662" y="646803"/>
                  </a:lnTo>
                  <a:lnTo>
                    <a:pt x="18444" y="599086"/>
                  </a:lnTo>
                  <a:lnTo>
                    <a:pt x="41037" y="552380"/>
                  </a:lnTo>
                  <a:lnTo>
                    <a:pt x="72136" y="506795"/>
                  </a:lnTo>
                  <a:lnTo>
                    <a:pt x="111432" y="462441"/>
                  </a:lnTo>
                  <a:lnTo>
                    <a:pt x="158618" y="419429"/>
                  </a:lnTo>
                  <a:lnTo>
                    <a:pt x="213387" y="377870"/>
                  </a:lnTo>
                  <a:lnTo>
                    <a:pt x="275430" y="337873"/>
                  </a:lnTo>
                  <a:lnTo>
                    <a:pt x="309084" y="318494"/>
                  </a:lnTo>
                  <a:lnTo>
                    <a:pt x="344441" y="299548"/>
                  </a:lnTo>
                  <a:lnTo>
                    <a:pt x="381464" y="281048"/>
                  </a:lnTo>
                  <a:lnTo>
                    <a:pt x="420113" y="263007"/>
                  </a:lnTo>
                  <a:lnTo>
                    <a:pt x="460351" y="245439"/>
                  </a:lnTo>
                  <a:lnTo>
                    <a:pt x="502138" y="228359"/>
                  </a:lnTo>
                  <a:lnTo>
                    <a:pt x="545436" y="211779"/>
                  </a:lnTo>
                  <a:lnTo>
                    <a:pt x="590208" y="195714"/>
                  </a:lnTo>
                  <a:lnTo>
                    <a:pt x="636414" y="180178"/>
                  </a:lnTo>
                  <a:lnTo>
                    <a:pt x="684016" y="165184"/>
                  </a:lnTo>
                  <a:lnTo>
                    <a:pt x="732976" y="150746"/>
                  </a:lnTo>
                  <a:lnTo>
                    <a:pt x="783255" y="136878"/>
                  </a:lnTo>
                  <a:lnTo>
                    <a:pt x="834815" y="123593"/>
                  </a:lnTo>
                  <a:lnTo>
                    <a:pt x="887617" y="110906"/>
                  </a:lnTo>
                  <a:lnTo>
                    <a:pt x="941624" y="98831"/>
                  </a:lnTo>
                  <a:lnTo>
                    <a:pt x="996796" y="87380"/>
                  </a:lnTo>
                  <a:lnTo>
                    <a:pt x="1053095" y="76568"/>
                  </a:lnTo>
                  <a:lnTo>
                    <a:pt x="1110482" y="66409"/>
                  </a:lnTo>
                  <a:lnTo>
                    <a:pt x="1168920" y="56916"/>
                  </a:lnTo>
                  <a:lnTo>
                    <a:pt x="1228370" y="48103"/>
                  </a:lnTo>
                  <a:lnTo>
                    <a:pt x="1288793" y="39984"/>
                  </a:lnTo>
                  <a:lnTo>
                    <a:pt x="1350152" y="32573"/>
                  </a:lnTo>
                  <a:lnTo>
                    <a:pt x="1412406" y="25884"/>
                  </a:lnTo>
                  <a:lnTo>
                    <a:pt x="1475519" y="19930"/>
                  </a:lnTo>
                  <a:lnTo>
                    <a:pt x="1539452" y="14725"/>
                  </a:lnTo>
                  <a:lnTo>
                    <a:pt x="1604166" y="10283"/>
                  </a:lnTo>
                  <a:lnTo>
                    <a:pt x="1669623" y="6618"/>
                  </a:lnTo>
                  <a:lnTo>
                    <a:pt x="1735784" y="3743"/>
                  </a:lnTo>
                  <a:lnTo>
                    <a:pt x="1802612" y="1672"/>
                  </a:lnTo>
                  <a:lnTo>
                    <a:pt x="1870067" y="420"/>
                  </a:lnTo>
                  <a:lnTo>
                    <a:pt x="1938111" y="0"/>
                  </a:lnTo>
                  <a:lnTo>
                    <a:pt x="2006155" y="420"/>
                  </a:lnTo>
                  <a:lnTo>
                    <a:pt x="2073610" y="1672"/>
                  </a:lnTo>
                  <a:lnTo>
                    <a:pt x="2140438" y="3743"/>
                  </a:lnTo>
                  <a:lnTo>
                    <a:pt x="2206599" y="6618"/>
                  </a:lnTo>
                  <a:lnTo>
                    <a:pt x="2272056" y="10283"/>
                  </a:lnTo>
                  <a:lnTo>
                    <a:pt x="2336770" y="14725"/>
                  </a:lnTo>
                  <a:lnTo>
                    <a:pt x="2400703" y="19930"/>
                  </a:lnTo>
                  <a:lnTo>
                    <a:pt x="2463816" y="25884"/>
                  </a:lnTo>
                  <a:lnTo>
                    <a:pt x="2526070" y="32573"/>
                  </a:lnTo>
                  <a:lnTo>
                    <a:pt x="2587429" y="39984"/>
                  </a:lnTo>
                  <a:lnTo>
                    <a:pt x="2647852" y="48103"/>
                  </a:lnTo>
                  <a:lnTo>
                    <a:pt x="2707302" y="56916"/>
                  </a:lnTo>
                  <a:lnTo>
                    <a:pt x="2765740" y="66409"/>
                  </a:lnTo>
                  <a:lnTo>
                    <a:pt x="2823128" y="76568"/>
                  </a:lnTo>
                  <a:lnTo>
                    <a:pt x="2879427" y="87380"/>
                  </a:lnTo>
                  <a:lnTo>
                    <a:pt x="2934598" y="98831"/>
                  </a:lnTo>
                  <a:lnTo>
                    <a:pt x="2988605" y="110906"/>
                  </a:lnTo>
                  <a:lnTo>
                    <a:pt x="3041407" y="123593"/>
                  </a:lnTo>
                  <a:lnTo>
                    <a:pt x="3092967" y="136878"/>
                  </a:lnTo>
                  <a:lnTo>
                    <a:pt x="3143246" y="150746"/>
                  </a:lnTo>
                  <a:lnTo>
                    <a:pt x="3192206" y="165184"/>
                  </a:lnTo>
                  <a:lnTo>
                    <a:pt x="3239808" y="180178"/>
                  </a:lnTo>
                  <a:lnTo>
                    <a:pt x="3286014" y="195714"/>
                  </a:lnTo>
                  <a:lnTo>
                    <a:pt x="3330786" y="211779"/>
                  </a:lnTo>
                  <a:lnTo>
                    <a:pt x="3374084" y="228359"/>
                  </a:lnTo>
                  <a:lnTo>
                    <a:pt x="3415871" y="245439"/>
                  </a:lnTo>
                  <a:lnTo>
                    <a:pt x="3456109" y="263007"/>
                  </a:lnTo>
                  <a:lnTo>
                    <a:pt x="3494758" y="281048"/>
                  </a:lnTo>
                  <a:lnTo>
                    <a:pt x="3531781" y="299548"/>
                  </a:lnTo>
                  <a:lnTo>
                    <a:pt x="3567138" y="318494"/>
                  </a:lnTo>
                  <a:lnTo>
                    <a:pt x="3600792" y="337873"/>
                  </a:lnTo>
                  <a:lnTo>
                    <a:pt x="3662835" y="377870"/>
                  </a:lnTo>
                  <a:lnTo>
                    <a:pt x="3717604" y="419429"/>
                  </a:lnTo>
                  <a:lnTo>
                    <a:pt x="3764790" y="462441"/>
                  </a:lnTo>
                  <a:lnTo>
                    <a:pt x="3804086" y="506795"/>
                  </a:lnTo>
                  <a:lnTo>
                    <a:pt x="3835185" y="552380"/>
                  </a:lnTo>
                  <a:lnTo>
                    <a:pt x="3857778" y="599086"/>
                  </a:lnTo>
                  <a:lnTo>
                    <a:pt x="3871560" y="646803"/>
                  </a:lnTo>
                  <a:lnTo>
                    <a:pt x="3876222" y="695420"/>
                  </a:lnTo>
                  <a:lnTo>
                    <a:pt x="3875051" y="719834"/>
                  </a:lnTo>
                  <a:lnTo>
                    <a:pt x="3865790" y="768015"/>
                  </a:lnTo>
                  <a:lnTo>
                    <a:pt x="3847564" y="815241"/>
                  </a:lnTo>
                  <a:lnTo>
                    <a:pt x="3820679" y="861400"/>
                  </a:lnTo>
                  <a:lnTo>
                    <a:pt x="3785443" y="906383"/>
                  </a:lnTo>
                  <a:lnTo>
                    <a:pt x="3742164" y="950079"/>
                  </a:lnTo>
                  <a:lnTo>
                    <a:pt x="3691148" y="992379"/>
                  </a:lnTo>
                  <a:lnTo>
                    <a:pt x="3632704" y="1033171"/>
                  </a:lnTo>
                  <a:lnTo>
                    <a:pt x="3567138" y="1072346"/>
                  </a:lnTo>
                  <a:lnTo>
                    <a:pt x="3531781" y="1091292"/>
                  </a:lnTo>
                  <a:lnTo>
                    <a:pt x="3494758" y="1109792"/>
                  </a:lnTo>
                  <a:lnTo>
                    <a:pt x="3456109" y="1127833"/>
                  </a:lnTo>
                  <a:lnTo>
                    <a:pt x="3415871" y="1145401"/>
                  </a:lnTo>
                  <a:lnTo>
                    <a:pt x="3374084" y="1162481"/>
                  </a:lnTo>
                  <a:lnTo>
                    <a:pt x="3330786" y="1179061"/>
                  </a:lnTo>
                  <a:lnTo>
                    <a:pt x="3286014" y="1195126"/>
                  </a:lnTo>
                  <a:lnTo>
                    <a:pt x="3239808" y="1210662"/>
                  </a:lnTo>
                  <a:lnTo>
                    <a:pt x="3192206" y="1225656"/>
                  </a:lnTo>
                  <a:lnTo>
                    <a:pt x="3143246" y="1240094"/>
                  </a:lnTo>
                  <a:lnTo>
                    <a:pt x="3092967" y="1253962"/>
                  </a:lnTo>
                  <a:lnTo>
                    <a:pt x="3041407" y="1267247"/>
                  </a:lnTo>
                  <a:lnTo>
                    <a:pt x="2988605" y="1279934"/>
                  </a:lnTo>
                  <a:lnTo>
                    <a:pt x="2934598" y="1292009"/>
                  </a:lnTo>
                  <a:lnTo>
                    <a:pt x="2879427" y="1303460"/>
                  </a:lnTo>
                  <a:lnTo>
                    <a:pt x="2823128" y="1314272"/>
                  </a:lnTo>
                  <a:lnTo>
                    <a:pt x="2765740" y="1324431"/>
                  </a:lnTo>
                  <a:lnTo>
                    <a:pt x="2707302" y="1333924"/>
                  </a:lnTo>
                  <a:lnTo>
                    <a:pt x="2647852" y="1342737"/>
                  </a:lnTo>
                  <a:lnTo>
                    <a:pt x="2587429" y="1350856"/>
                  </a:lnTo>
                  <a:lnTo>
                    <a:pt x="2526070" y="1358267"/>
                  </a:lnTo>
                  <a:lnTo>
                    <a:pt x="2463816" y="1364956"/>
                  </a:lnTo>
                  <a:lnTo>
                    <a:pt x="2400703" y="1370910"/>
                  </a:lnTo>
                  <a:lnTo>
                    <a:pt x="2336770" y="1376115"/>
                  </a:lnTo>
                  <a:lnTo>
                    <a:pt x="2272056" y="1380557"/>
                  </a:lnTo>
                  <a:lnTo>
                    <a:pt x="2206599" y="1384222"/>
                  </a:lnTo>
                  <a:lnTo>
                    <a:pt x="2140438" y="1387097"/>
                  </a:lnTo>
                  <a:lnTo>
                    <a:pt x="2073610" y="1389168"/>
                  </a:lnTo>
                  <a:lnTo>
                    <a:pt x="2006155" y="1390420"/>
                  </a:lnTo>
                  <a:lnTo>
                    <a:pt x="1938111" y="1390840"/>
                  </a:lnTo>
                  <a:lnTo>
                    <a:pt x="1870067" y="1390420"/>
                  </a:lnTo>
                  <a:lnTo>
                    <a:pt x="1802612" y="1389167"/>
                  </a:lnTo>
                  <a:lnTo>
                    <a:pt x="1735784" y="1387095"/>
                  </a:lnTo>
                  <a:lnTo>
                    <a:pt x="1669623" y="1384218"/>
                  </a:lnTo>
                  <a:lnTo>
                    <a:pt x="1604166" y="1380551"/>
                  </a:lnTo>
                  <a:lnTo>
                    <a:pt x="1539452" y="1376107"/>
                  </a:lnTo>
                  <a:lnTo>
                    <a:pt x="1475519" y="1370899"/>
                  </a:lnTo>
                  <a:lnTo>
                    <a:pt x="1412406" y="1364942"/>
                  </a:lnTo>
                  <a:lnTo>
                    <a:pt x="1350152" y="1358250"/>
                  </a:lnTo>
                  <a:lnTo>
                    <a:pt x="1288793" y="1350835"/>
                  </a:lnTo>
                  <a:lnTo>
                    <a:pt x="1228370" y="1342713"/>
                  </a:lnTo>
                  <a:lnTo>
                    <a:pt x="1168920" y="1333896"/>
                  </a:lnTo>
                  <a:lnTo>
                    <a:pt x="1110482" y="1324400"/>
                  </a:lnTo>
                  <a:lnTo>
                    <a:pt x="1053095" y="1314236"/>
                  </a:lnTo>
                  <a:lnTo>
                    <a:pt x="996796" y="1303420"/>
                  </a:lnTo>
                  <a:lnTo>
                    <a:pt x="941624" y="1291966"/>
                  </a:lnTo>
                  <a:lnTo>
                    <a:pt x="887617" y="1279886"/>
                  </a:lnTo>
                  <a:lnTo>
                    <a:pt x="834815" y="1267195"/>
                  </a:lnTo>
                  <a:lnTo>
                    <a:pt x="783255" y="1253906"/>
                  </a:lnTo>
                  <a:lnTo>
                    <a:pt x="732976" y="1240034"/>
                  </a:lnTo>
                  <a:lnTo>
                    <a:pt x="684016" y="1225593"/>
                  </a:lnTo>
                  <a:lnTo>
                    <a:pt x="636414" y="1210595"/>
                  </a:lnTo>
                  <a:lnTo>
                    <a:pt x="590208" y="1195056"/>
                  </a:lnTo>
                  <a:lnTo>
                    <a:pt x="545436" y="1178988"/>
                  </a:lnTo>
                  <a:lnTo>
                    <a:pt x="502138" y="1162405"/>
                  </a:lnTo>
                  <a:lnTo>
                    <a:pt x="460351" y="1145322"/>
                  </a:lnTo>
                  <a:lnTo>
                    <a:pt x="420113" y="1127753"/>
                  </a:lnTo>
                  <a:lnTo>
                    <a:pt x="381464" y="1109710"/>
                  </a:lnTo>
                  <a:lnTo>
                    <a:pt x="344441" y="1091208"/>
                  </a:lnTo>
                  <a:lnTo>
                    <a:pt x="309084" y="1072261"/>
                  </a:lnTo>
                  <a:lnTo>
                    <a:pt x="275430" y="1052882"/>
                  </a:lnTo>
                  <a:lnTo>
                    <a:pt x="213387" y="1012886"/>
                  </a:lnTo>
                  <a:lnTo>
                    <a:pt x="158618" y="971329"/>
                  </a:lnTo>
                  <a:lnTo>
                    <a:pt x="111432" y="928323"/>
                  </a:lnTo>
                  <a:lnTo>
                    <a:pt x="72136" y="883978"/>
                  </a:lnTo>
                  <a:lnTo>
                    <a:pt x="41037" y="838405"/>
                  </a:lnTo>
                  <a:lnTo>
                    <a:pt x="18444" y="791713"/>
                  </a:lnTo>
                  <a:lnTo>
                    <a:pt x="4662" y="744015"/>
                  </a:lnTo>
                  <a:lnTo>
                    <a:pt x="0" y="695420"/>
                  </a:lnTo>
                  <a:close/>
                </a:path>
              </a:pathLst>
            </a:custGeom>
            <a:ln w="9542">
              <a:solidFill>
                <a:srgbClr val="EC7D31"/>
              </a:solidFill>
            </a:ln>
          </p:spPr>
          <p:txBody>
            <a:bodyPr wrap="square" lIns="0" tIns="0" rIns="0" bIns="0" rtlCol="0"/>
            <a:lstStyle/>
            <a:p>
              <a:endParaRPr/>
            </a:p>
          </p:txBody>
        </p:sp>
      </p:grpSp>
      <p:sp>
        <p:nvSpPr>
          <p:cNvPr id="13" name="object 13"/>
          <p:cNvSpPr txBox="1"/>
          <p:nvPr/>
        </p:nvSpPr>
        <p:spPr>
          <a:xfrm>
            <a:off x="8123675" y="4414341"/>
            <a:ext cx="2175510" cy="436880"/>
          </a:xfrm>
          <a:prstGeom prst="rect">
            <a:avLst/>
          </a:prstGeom>
        </p:spPr>
        <p:txBody>
          <a:bodyPr vert="horz" wrap="square" lIns="0" tIns="12700" rIns="0" bIns="0" rtlCol="0">
            <a:spAutoFit/>
          </a:bodyPr>
          <a:lstStyle/>
          <a:p>
            <a:pPr marL="12700">
              <a:lnSpc>
                <a:spcPct val="100000"/>
              </a:lnSpc>
              <a:spcBef>
                <a:spcPts val="100"/>
              </a:spcBef>
            </a:pPr>
            <a:r>
              <a:rPr sz="2700" spc="55" dirty="0">
                <a:latin typeface="Times New Roman"/>
                <a:cs typeface="Times New Roman"/>
              </a:rPr>
              <a:t>Pre-</a:t>
            </a:r>
            <a:r>
              <a:rPr sz="2700" spc="-10" dirty="0">
                <a:latin typeface="Times New Roman"/>
                <a:cs typeface="Times New Roman"/>
              </a:rPr>
              <a:t>Processing</a:t>
            </a:r>
            <a:endParaRPr sz="2700">
              <a:latin typeface="Times New Roman"/>
              <a:cs typeface="Times New Roman"/>
            </a:endParaRPr>
          </a:p>
        </p:txBody>
      </p:sp>
      <p:grpSp>
        <p:nvGrpSpPr>
          <p:cNvPr id="14" name="object 14"/>
          <p:cNvGrpSpPr/>
          <p:nvPr/>
        </p:nvGrpSpPr>
        <p:grpSpPr>
          <a:xfrm>
            <a:off x="7269115" y="4754557"/>
            <a:ext cx="9092565" cy="2281555"/>
            <a:chOff x="7269115" y="4754557"/>
            <a:chExt cx="9092565" cy="2281555"/>
          </a:xfrm>
        </p:grpSpPr>
        <p:pic>
          <p:nvPicPr>
            <p:cNvPr id="15" name="object 15"/>
            <p:cNvPicPr/>
            <p:nvPr/>
          </p:nvPicPr>
          <p:blipFill>
            <a:blip r:embed="rId4" cstate="print"/>
            <a:stretch>
              <a:fillRect/>
            </a:stretch>
          </p:blipFill>
          <p:spPr>
            <a:xfrm>
              <a:off x="7274195" y="5639662"/>
              <a:ext cx="3876222" cy="1390840"/>
            </a:xfrm>
            <a:prstGeom prst="rect">
              <a:avLst/>
            </a:prstGeom>
          </p:spPr>
        </p:pic>
        <p:sp>
          <p:nvSpPr>
            <p:cNvPr id="16" name="object 16"/>
            <p:cNvSpPr/>
            <p:nvPr/>
          </p:nvSpPr>
          <p:spPr>
            <a:xfrm>
              <a:off x="7274195" y="5639662"/>
              <a:ext cx="3876675" cy="1391285"/>
            </a:xfrm>
            <a:custGeom>
              <a:avLst/>
              <a:gdLst/>
              <a:ahLst/>
              <a:cxnLst/>
              <a:rect l="l" t="t" r="r" b="b"/>
              <a:pathLst>
                <a:path w="3876675" h="1391284">
                  <a:moveTo>
                    <a:pt x="0" y="695420"/>
                  </a:moveTo>
                  <a:lnTo>
                    <a:pt x="4662" y="646803"/>
                  </a:lnTo>
                  <a:lnTo>
                    <a:pt x="18444" y="599086"/>
                  </a:lnTo>
                  <a:lnTo>
                    <a:pt x="41037" y="552380"/>
                  </a:lnTo>
                  <a:lnTo>
                    <a:pt x="72136" y="506795"/>
                  </a:lnTo>
                  <a:lnTo>
                    <a:pt x="111432" y="462441"/>
                  </a:lnTo>
                  <a:lnTo>
                    <a:pt x="158618" y="419429"/>
                  </a:lnTo>
                  <a:lnTo>
                    <a:pt x="213387" y="377870"/>
                  </a:lnTo>
                  <a:lnTo>
                    <a:pt x="275430" y="337873"/>
                  </a:lnTo>
                  <a:lnTo>
                    <a:pt x="309084" y="318494"/>
                  </a:lnTo>
                  <a:lnTo>
                    <a:pt x="344441" y="299548"/>
                  </a:lnTo>
                  <a:lnTo>
                    <a:pt x="381464" y="281048"/>
                  </a:lnTo>
                  <a:lnTo>
                    <a:pt x="420113" y="263007"/>
                  </a:lnTo>
                  <a:lnTo>
                    <a:pt x="460351" y="245439"/>
                  </a:lnTo>
                  <a:lnTo>
                    <a:pt x="502138" y="228359"/>
                  </a:lnTo>
                  <a:lnTo>
                    <a:pt x="545436" y="211779"/>
                  </a:lnTo>
                  <a:lnTo>
                    <a:pt x="590208" y="195714"/>
                  </a:lnTo>
                  <a:lnTo>
                    <a:pt x="636414" y="180178"/>
                  </a:lnTo>
                  <a:lnTo>
                    <a:pt x="684016" y="165184"/>
                  </a:lnTo>
                  <a:lnTo>
                    <a:pt x="732976" y="150746"/>
                  </a:lnTo>
                  <a:lnTo>
                    <a:pt x="783255" y="136878"/>
                  </a:lnTo>
                  <a:lnTo>
                    <a:pt x="834815" y="123593"/>
                  </a:lnTo>
                  <a:lnTo>
                    <a:pt x="887617" y="110906"/>
                  </a:lnTo>
                  <a:lnTo>
                    <a:pt x="941624" y="98831"/>
                  </a:lnTo>
                  <a:lnTo>
                    <a:pt x="996796" y="87380"/>
                  </a:lnTo>
                  <a:lnTo>
                    <a:pt x="1053095" y="76568"/>
                  </a:lnTo>
                  <a:lnTo>
                    <a:pt x="1110482" y="66409"/>
                  </a:lnTo>
                  <a:lnTo>
                    <a:pt x="1168920" y="56916"/>
                  </a:lnTo>
                  <a:lnTo>
                    <a:pt x="1228370" y="48103"/>
                  </a:lnTo>
                  <a:lnTo>
                    <a:pt x="1288793" y="39984"/>
                  </a:lnTo>
                  <a:lnTo>
                    <a:pt x="1350152" y="32573"/>
                  </a:lnTo>
                  <a:lnTo>
                    <a:pt x="1412406" y="25884"/>
                  </a:lnTo>
                  <a:lnTo>
                    <a:pt x="1475519" y="19930"/>
                  </a:lnTo>
                  <a:lnTo>
                    <a:pt x="1539452" y="14725"/>
                  </a:lnTo>
                  <a:lnTo>
                    <a:pt x="1604166" y="10283"/>
                  </a:lnTo>
                  <a:lnTo>
                    <a:pt x="1669623" y="6618"/>
                  </a:lnTo>
                  <a:lnTo>
                    <a:pt x="1735784" y="3743"/>
                  </a:lnTo>
                  <a:lnTo>
                    <a:pt x="1802612" y="1672"/>
                  </a:lnTo>
                  <a:lnTo>
                    <a:pt x="1870067" y="420"/>
                  </a:lnTo>
                  <a:lnTo>
                    <a:pt x="1938111" y="0"/>
                  </a:lnTo>
                  <a:lnTo>
                    <a:pt x="2006155" y="420"/>
                  </a:lnTo>
                  <a:lnTo>
                    <a:pt x="2073610" y="1672"/>
                  </a:lnTo>
                  <a:lnTo>
                    <a:pt x="2140438" y="3743"/>
                  </a:lnTo>
                  <a:lnTo>
                    <a:pt x="2206599" y="6618"/>
                  </a:lnTo>
                  <a:lnTo>
                    <a:pt x="2272056" y="10283"/>
                  </a:lnTo>
                  <a:lnTo>
                    <a:pt x="2336770" y="14725"/>
                  </a:lnTo>
                  <a:lnTo>
                    <a:pt x="2400703" y="19930"/>
                  </a:lnTo>
                  <a:lnTo>
                    <a:pt x="2463816" y="25884"/>
                  </a:lnTo>
                  <a:lnTo>
                    <a:pt x="2526070" y="32573"/>
                  </a:lnTo>
                  <a:lnTo>
                    <a:pt x="2587429" y="39984"/>
                  </a:lnTo>
                  <a:lnTo>
                    <a:pt x="2647852" y="48103"/>
                  </a:lnTo>
                  <a:lnTo>
                    <a:pt x="2707302" y="56916"/>
                  </a:lnTo>
                  <a:lnTo>
                    <a:pt x="2765740" y="66409"/>
                  </a:lnTo>
                  <a:lnTo>
                    <a:pt x="2823128" y="76568"/>
                  </a:lnTo>
                  <a:lnTo>
                    <a:pt x="2879427" y="87380"/>
                  </a:lnTo>
                  <a:lnTo>
                    <a:pt x="2934598" y="98831"/>
                  </a:lnTo>
                  <a:lnTo>
                    <a:pt x="2988605" y="110906"/>
                  </a:lnTo>
                  <a:lnTo>
                    <a:pt x="3041407" y="123593"/>
                  </a:lnTo>
                  <a:lnTo>
                    <a:pt x="3092967" y="136878"/>
                  </a:lnTo>
                  <a:lnTo>
                    <a:pt x="3143246" y="150746"/>
                  </a:lnTo>
                  <a:lnTo>
                    <a:pt x="3192206" y="165184"/>
                  </a:lnTo>
                  <a:lnTo>
                    <a:pt x="3239808" y="180178"/>
                  </a:lnTo>
                  <a:lnTo>
                    <a:pt x="3286014" y="195714"/>
                  </a:lnTo>
                  <a:lnTo>
                    <a:pt x="3330786" y="211779"/>
                  </a:lnTo>
                  <a:lnTo>
                    <a:pt x="3374084" y="228359"/>
                  </a:lnTo>
                  <a:lnTo>
                    <a:pt x="3415871" y="245439"/>
                  </a:lnTo>
                  <a:lnTo>
                    <a:pt x="3456109" y="263007"/>
                  </a:lnTo>
                  <a:lnTo>
                    <a:pt x="3494758" y="281048"/>
                  </a:lnTo>
                  <a:lnTo>
                    <a:pt x="3531781" y="299548"/>
                  </a:lnTo>
                  <a:lnTo>
                    <a:pt x="3567138" y="318494"/>
                  </a:lnTo>
                  <a:lnTo>
                    <a:pt x="3600792" y="337873"/>
                  </a:lnTo>
                  <a:lnTo>
                    <a:pt x="3662835" y="377870"/>
                  </a:lnTo>
                  <a:lnTo>
                    <a:pt x="3717604" y="419429"/>
                  </a:lnTo>
                  <a:lnTo>
                    <a:pt x="3764790" y="462441"/>
                  </a:lnTo>
                  <a:lnTo>
                    <a:pt x="3804086" y="506795"/>
                  </a:lnTo>
                  <a:lnTo>
                    <a:pt x="3835185" y="552380"/>
                  </a:lnTo>
                  <a:lnTo>
                    <a:pt x="3857778" y="599086"/>
                  </a:lnTo>
                  <a:lnTo>
                    <a:pt x="3871560" y="646803"/>
                  </a:lnTo>
                  <a:lnTo>
                    <a:pt x="3876222" y="695420"/>
                  </a:lnTo>
                  <a:lnTo>
                    <a:pt x="3875051" y="719834"/>
                  </a:lnTo>
                  <a:lnTo>
                    <a:pt x="3865790" y="768015"/>
                  </a:lnTo>
                  <a:lnTo>
                    <a:pt x="3847564" y="815241"/>
                  </a:lnTo>
                  <a:lnTo>
                    <a:pt x="3820679" y="861400"/>
                  </a:lnTo>
                  <a:lnTo>
                    <a:pt x="3785443" y="906383"/>
                  </a:lnTo>
                  <a:lnTo>
                    <a:pt x="3742164" y="950079"/>
                  </a:lnTo>
                  <a:lnTo>
                    <a:pt x="3691148" y="992379"/>
                  </a:lnTo>
                  <a:lnTo>
                    <a:pt x="3632704" y="1033171"/>
                  </a:lnTo>
                  <a:lnTo>
                    <a:pt x="3567138" y="1072346"/>
                  </a:lnTo>
                  <a:lnTo>
                    <a:pt x="3531781" y="1091292"/>
                  </a:lnTo>
                  <a:lnTo>
                    <a:pt x="3494758" y="1109792"/>
                  </a:lnTo>
                  <a:lnTo>
                    <a:pt x="3456109" y="1127833"/>
                  </a:lnTo>
                  <a:lnTo>
                    <a:pt x="3415871" y="1145401"/>
                  </a:lnTo>
                  <a:lnTo>
                    <a:pt x="3374084" y="1162481"/>
                  </a:lnTo>
                  <a:lnTo>
                    <a:pt x="3330786" y="1179061"/>
                  </a:lnTo>
                  <a:lnTo>
                    <a:pt x="3286014" y="1195126"/>
                  </a:lnTo>
                  <a:lnTo>
                    <a:pt x="3239808" y="1210662"/>
                  </a:lnTo>
                  <a:lnTo>
                    <a:pt x="3192206" y="1225656"/>
                  </a:lnTo>
                  <a:lnTo>
                    <a:pt x="3143246" y="1240094"/>
                  </a:lnTo>
                  <a:lnTo>
                    <a:pt x="3092967" y="1253962"/>
                  </a:lnTo>
                  <a:lnTo>
                    <a:pt x="3041407" y="1267247"/>
                  </a:lnTo>
                  <a:lnTo>
                    <a:pt x="2988605" y="1279934"/>
                  </a:lnTo>
                  <a:lnTo>
                    <a:pt x="2934598" y="1292009"/>
                  </a:lnTo>
                  <a:lnTo>
                    <a:pt x="2879427" y="1303460"/>
                  </a:lnTo>
                  <a:lnTo>
                    <a:pt x="2823128" y="1314272"/>
                  </a:lnTo>
                  <a:lnTo>
                    <a:pt x="2765740" y="1324431"/>
                  </a:lnTo>
                  <a:lnTo>
                    <a:pt x="2707302" y="1333924"/>
                  </a:lnTo>
                  <a:lnTo>
                    <a:pt x="2647852" y="1342737"/>
                  </a:lnTo>
                  <a:lnTo>
                    <a:pt x="2587429" y="1350856"/>
                  </a:lnTo>
                  <a:lnTo>
                    <a:pt x="2526070" y="1358267"/>
                  </a:lnTo>
                  <a:lnTo>
                    <a:pt x="2463816" y="1364956"/>
                  </a:lnTo>
                  <a:lnTo>
                    <a:pt x="2400703" y="1370910"/>
                  </a:lnTo>
                  <a:lnTo>
                    <a:pt x="2336770" y="1376115"/>
                  </a:lnTo>
                  <a:lnTo>
                    <a:pt x="2272056" y="1380557"/>
                  </a:lnTo>
                  <a:lnTo>
                    <a:pt x="2206599" y="1384222"/>
                  </a:lnTo>
                  <a:lnTo>
                    <a:pt x="2140438" y="1387097"/>
                  </a:lnTo>
                  <a:lnTo>
                    <a:pt x="2073610" y="1389168"/>
                  </a:lnTo>
                  <a:lnTo>
                    <a:pt x="2006155" y="1390420"/>
                  </a:lnTo>
                  <a:lnTo>
                    <a:pt x="1938111" y="1390840"/>
                  </a:lnTo>
                  <a:lnTo>
                    <a:pt x="1870067" y="1390420"/>
                  </a:lnTo>
                  <a:lnTo>
                    <a:pt x="1802612" y="1389167"/>
                  </a:lnTo>
                  <a:lnTo>
                    <a:pt x="1735784" y="1387095"/>
                  </a:lnTo>
                  <a:lnTo>
                    <a:pt x="1669623" y="1384218"/>
                  </a:lnTo>
                  <a:lnTo>
                    <a:pt x="1604166" y="1380551"/>
                  </a:lnTo>
                  <a:lnTo>
                    <a:pt x="1539452" y="1376107"/>
                  </a:lnTo>
                  <a:lnTo>
                    <a:pt x="1475519" y="1370899"/>
                  </a:lnTo>
                  <a:lnTo>
                    <a:pt x="1412406" y="1364942"/>
                  </a:lnTo>
                  <a:lnTo>
                    <a:pt x="1350152" y="1358250"/>
                  </a:lnTo>
                  <a:lnTo>
                    <a:pt x="1288793" y="1350835"/>
                  </a:lnTo>
                  <a:lnTo>
                    <a:pt x="1228370" y="1342713"/>
                  </a:lnTo>
                  <a:lnTo>
                    <a:pt x="1168920" y="1333896"/>
                  </a:lnTo>
                  <a:lnTo>
                    <a:pt x="1110482" y="1324400"/>
                  </a:lnTo>
                  <a:lnTo>
                    <a:pt x="1053095" y="1314236"/>
                  </a:lnTo>
                  <a:lnTo>
                    <a:pt x="996796" y="1303420"/>
                  </a:lnTo>
                  <a:lnTo>
                    <a:pt x="941624" y="1291966"/>
                  </a:lnTo>
                  <a:lnTo>
                    <a:pt x="887617" y="1279886"/>
                  </a:lnTo>
                  <a:lnTo>
                    <a:pt x="834815" y="1267195"/>
                  </a:lnTo>
                  <a:lnTo>
                    <a:pt x="783255" y="1253906"/>
                  </a:lnTo>
                  <a:lnTo>
                    <a:pt x="732976" y="1240034"/>
                  </a:lnTo>
                  <a:lnTo>
                    <a:pt x="684016" y="1225593"/>
                  </a:lnTo>
                  <a:lnTo>
                    <a:pt x="636414" y="1210595"/>
                  </a:lnTo>
                  <a:lnTo>
                    <a:pt x="590208" y="1195056"/>
                  </a:lnTo>
                  <a:lnTo>
                    <a:pt x="545436" y="1178988"/>
                  </a:lnTo>
                  <a:lnTo>
                    <a:pt x="502138" y="1162405"/>
                  </a:lnTo>
                  <a:lnTo>
                    <a:pt x="460351" y="1145322"/>
                  </a:lnTo>
                  <a:lnTo>
                    <a:pt x="420113" y="1127753"/>
                  </a:lnTo>
                  <a:lnTo>
                    <a:pt x="381464" y="1109710"/>
                  </a:lnTo>
                  <a:lnTo>
                    <a:pt x="344441" y="1091208"/>
                  </a:lnTo>
                  <a:lnTo>
                    <a:pt x="309084" y="1072261"/>
                  </a:lnTo>
                  <a:lnTo>
                    <a:pt x="275430" y="1052882"/>
                  </a:lnTo>
                  <a:lnTo>
                    <a:pt x="213387" y="1012886"/>
                  </a:lnTo>
                  <a:lnTo>
                    <a:pt x="158618" y="971329"/>
                  </a:lnTo>
                  <a:lnTo>
                    <a:pt x="111432" y="928323"/>
                  </a:lnTo>
                  <a:lnTo>
                    <a:pt x="72136" y="883978"/>
                  </a:lnTo>
                  <a:lnTo>
                    <a:pt x="41037" y="838405"/>
                  </a:lnTo>
                  <a:lnTo>
                    <a:pt x="18444" y="791713"/>
                  </a:lnTo>
                  <a:lnTo>
                    <a:pt x="4662" y="744015"/>
                  </a:lnTo>
                  <a:lnTo>
                    <a:pt x="0" y="695420"/>
                  </a:lnTo>
                  <a:close/>
                </a:path>
              </a:pathLst>
            </a:custGeom>
            <a:ln w="9542">
              <a:solidFill>
                <a:srgbClr val="EC7D31"/>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12480042" y="4759637"/>
              <a:ext cx="3876222" cy="1390840"/>
            </a:xfrm>
            <a:prstGeom prst="rect">
              <a:avLst/>
            </a:prstGeom>
          </p:spPr>
        </p:pic>
        <p:sp>
          <p:nvSpPr>
            <p:cNvPr id="18" name="object 18"/>
            <p:cNvSpPr/>
            <p:nvPr/>
          </p:nvSpPr>
          <p:spPr>
            <a:xfrm>
              <a:off x="12480042" y="4759637"/>
              <a:ext cx="3876675" cy="1391285"/>
            </a:xfrm>
            <a:custGeom>
              <a:avLst/>
              <a:gdLst/>
              <a:ahLst/>
              <a:cxnLst/>
              <a:rect l="l" t="t" r="r" b="b"/>
              <a:pathLst>
                <a:path w="3876675" h="1391285">
                  <a:moveTo>
                    <a:pt x="0" y="695420"/>
                  </a:moveTo>
                  <a:lnTo>
                    <a:pt x="4662" y="646803"/>
                  </a:lnTo>
                  <a:lnTo>
                    <a:pt x="18444" y="599086"/>
                  </a:lnTo>
                  <a:lnTo>
                    <a:pt x="41037" y="552380"/>
                  </a:lnTo>
                  <a:lnTo>
                    <a:pt x="72136" y="506795"/>
                  </a:lnTo>
                  <a:lnTo>
                    <a:pt x="111432" y="462441"/>
                  </a:lnTo>
                  <a:lnTo>
                    <a:pt x="158618" y="419429"/>
                  </a:lnTo>
                  <a:lnTo>
                    <a:pt x="213387" y="377870"/>
                  </a:lnTo>
                  <a:lnTo>
                    <a:pt x="275430" y="337873"/>
                  </a:lnTo>
                  <a:lnTo>
                    <a:pt x="309084" y="318494"/>
                  </a:lnTo>
                  <a:lnTo>
                    <a:pt x="344441" y="299548"/>
                  </a:lnTo>
                  <a:lnTo>
                    <a:pt x="381464" y="281048"/>
                  </a:lnTo>
                  <a:lnTo>
                    <a:pt x="420113" y="263007"/>
                  </a:lnTo>
                  <a:lnTo>
                    <a:pt x="460351" y="245439"/>
                  </a:lnTo>
                  <a:lnTo>
                    <a:pt x="502138" y="228359"/>
                  </a:lnTo>
                  <a:lnTo>
                    <a:pt x="545436" y="211779"/>
                  </a:lnTo>
                  <a:lnTo>
                    <a:pt x="590208" y="195714"/>
                  </a:lnTo>
                  <a:lnTo>
                    <a:pt x="636414" y="180178"/>
                  </a:lnTo>
                  <a:lnTo>
                    <a:pt x="684016" y="165184"/>
                  </a:lnTo>
                  <a:lnTo>
                    <a:pt x="732976" y="150746"/>
                  </a:lnTo>
                  <a:lnTo>
                    <a:pt x="783255" y="136878"/>
                  </a:lnTo>
                  <a:lnTo>
                    <a:pt x="834815" y="123593"/>
                  </a:lnTo>
                  <a:lnTo>
                    <a:pt x="887617" y="110906"/>
                  </a:lnTo>
                  <a:lnTo>
                    <a:pt x="941624" y="98831"/>
                  </a:lnTo>
                  <a:lnTo>
                    <a:pt x="996796" y="87380"/>
                  </a:lnTo>
                  <a:lnTo>
                    <a:pt x="1053095" y="76568"/>
                  </a:lnTo>
                  <a:lnTo>
                    <a:pt x="1110482" y="66409"/>
                  </a:lnTo>
                  <a:lnTo>
                    <a:pt x="1168920" y="56916"/>
                  </a:lnTo>
                  <a:lnTo>
                    <a:pt x="1228370" y="48103"/>
                  </a:lnTo>
                  <a:lnTo>
                    <a:pt x="1288793" y="39984"/>
                  </a:lnTo>
                  <a:lnTo>
                    <a:pt x="1350152" y="32573"/>
                  </a:lnTo>
                  <a:lnTo>
                    <a:pt x="1412406" y="25884"/>
                  </a:lnTo>
                  <a:lnTo>
                    <a:pt x="1475519" y="19930"/>
                  </a:lnTo>
                  <a:lnTo>
                    <a:pt x="1539452" y="14725"/>
                  </a:lnTo>
                  <a:lnTo>
                    <a:pt x="1604166" y="10283"/>
                  </a:lnTo>
                  <a:lnTo>
                    <a:pt x="1669623" y="6618"/>
                  </a:lnTo>
                  <a:lnTo>
                    <a:pt x="1735784" y="3743"/>
                  </a:lnTo>
                  <a:lnTo>
                    <a:pt x="1802612" y="1672"/>
                  </a:lnTo>
                  <a:lnTo>
                    <a:pt x="1870067" y="420"/>
                  </a:lnTo>
                  <a:lnTo>
                    <a:pt x="1938111" y="0"/>
                  </a:lnTo>
                  <a:lnTo>
                    <a:pt x="2006155" y="420"/>
                  </a:lnTo>
                  <a:lnTo>
                    <a:pt x="2073610" y="1672"/>
                  </a:lnTo>
                  <a:lnTo>
                    <a:pt x="2140438" y="3743"/>
                  </a:lnTo>
                  <a:lnTo>
                    <a:pt x="2206599" y="6618"/>
                  </a:lnTo>
                  <a:lnTo>
                    <a:pt x="2272056" y="10283"/>
                  </a:lnTo>
                  <a:lnTo>
                    <a:pt x="2336770" y="14725"/>
                  </a:lnTo>
                  <a:lnTo>
                    <a:pt x="2400703" y="19930"/>
                  </a:lnTo>
                  <a:lnTo>
                    <a:pt x="2463816" y="25884"/>
                  </a:lnTo>
                  <a:lnTo>
                    <a:pt x="2526070" y="32573"/>
                  </a:lnTo>
                  <a:lnTo>
                    <a:pt x="2587429" y="39984"/>
                  </a:lnTo>
                  <a:lnTo>
                    <a:pt x="2647852" y="48103"/>
                  </a:lnTo>
                  <a:lnTo>
                    <a:pt x="2707302" y="56916"/>
                  </a:lnTo>
                  <a:lnTo>
                    <a:pt x="2765740" y="66409"/>
                  </a:lnTo>
                  <a:lnTo>
                    <a:pt x="2823128" y="76568"/>
                  </a:lnTo>
                  <a:lnTo>
                    <a:pt x="2879427" y="87380"/>
                  </a:lnTo>
                  <a:lnTo>
                    <a:pt x="2934598" y="98831"/>
                  </a:lnTo>
                  <a:lnTo>
                    <a:pt x="2988605" y="110906"/>
                  </a:lnTo>
                  <a:lnTo>
                    <a:pt x="3041407" y="123593"/>
                  </a:lnTo>
                  <a:lnTo>
                    <a:pt x="3092967" y="136878"/>
                  </a:lnTo>
                  <a:lnTo>
                    <a:pt x="3143246" y="150746"/>
                  </a:lnTo>
                  <a:lnTo>
                    <a:pt x="3192206" y="165184"/>
                  </a:lnTo>
                  <a:lnTo>
                    <a:pt x="3239808" y="180178"/>
                  </a:lnTo>
                  <a:lnTo>
                    <a:pt x="3286014" y="195714"/>
                  </a:lnTo>
                  <a:lnTo>
                    <a:pt x="3330786" y="211779"/>
                  </a:lnTo>
                  <a:lnTo>
                    <a:pt x="3374084" y="228359"/>
                  </a:lnTo>
                  <a:lnTo>
                    <a:pt x="3415871" y="245439"/>
                  </a:lnTo>
                  <a:lnTo>
                    <a:pt x="3456109" y="263007"/>
                  </a:lnTo>
                  <a:lnTo>
                    <a:pt x="3494758" y="281048"/>
                  </a:lnTo>
                  <a:lnTo>
                    <a:pt x="3531781" y="299548"/>
                  </a:lnTo>
                  <a:lnTo>
                    <a:pt x="3567138" y="318494"/>
                  </a:lnTo>
                  <a:lnTo>
                    <a:pt x="3600792" y="337873"/>
                  </a:lnTo>
                  <a:lnTo>
                    <a:pt x="3662835" y="377870"/>
                  </a:lnTo>
                  <a:lnTo>
                    <a:pt x="3717604" y="419429"/>
                  </a:lnTo>
                  <a:lnTo>
                    <a:pt x="3764790" y="462441"/>
                  </a:lnTo>
                  <a:lnTo>
                    <a:pt x="3804086" y="506795"/>
                  </a:lnTo>
                  <a:lnTo>
                    <a:pt x="3835185" y="552380"/>
                  </a:lnTo>
                  <a:lnTo>
                    <a:pt x="3857778" y="599086"/>
                  </a:lnTo>
                  <a:lnTo>
                    <a:pt x="3871560" y="646803"/>
                  </a:lnTo>
                  <a:lnTo>
                    <a:pt x="3876222" y="695420"/>
                  </a:lnTo>
                  <a:lnTo>
                    <a:pt x="3875051" y="719834"/>
                  </a:lnTo>
                  <a:lnTo>
                    <a:pt x="3865790" y="768015"/>
                  </a:lnTo>
                  <a:lnTo>
                    <a:pt x="3847564" y="815241"/>
                  </a:lnTo>
                  <a:lnTo>
                    <a:pt x="3820679" y="861400"/>
                  </a:lnTo>
                  <a:lnTo>
                    <a:pt x="3785443" y="906383"/>
                  </a:lnTo>
                  <a:lnTo>
                    <a:pt x="3742164" y="950079"/>
                  </a:lnTo>
                  <a:lnTo>
                    <a:pt x="3691148" y="992379"/>
                  </a:lnTo>
                  <a:lnTo>
                    <a:pt x="3632704" y="1033171"/>
                  </a:lnTo>
                  <a:lnTo>
                    <a:pt x="3567138" y="1072346"/>
                  </a:lnTo>
                  <a:lnTo>
                    <a:pt x="3531781" y="1091292"/>
                  </a:lnTo>
                  <a:lnTo>
                    <a:pt x="3494758" y="1109792"/>
                  </a:lnTo>
                  <a:lnTo>
                    <a:pt x="3456109" y="1127833"/>
                  </a:lnTo>
                  <a:lnTo>
                    <a:pt x="3415871" y="1145401"/>
                  </a:lnTo>
                  <a:lnTo>
                    <a:pt x="3374084" y="1162481"/>
                  </a:lnTo>
                  <a:lnTo>
                    <a:pt x="3330786" y="1179061"/>
                  </a:lnTo>
                  <a:lnTo>
                    <a:pt x="3286014" y="1195126"/>
                  </a:lnTo>
                  <a:lnTo>
                    <a:pt x="3239808" y="1210662"/>
                  </a:lnTo>
                  <a:lnTo>
                    <a:pt x="3192206" y="1225656"/>
                  </a:lnTo>
                  <a:lnTo>
                    <a:pt x="3143246" y="1240094"/>
                  </a:lnTo>
                  <a:lnTo>
                    <a:pt x="3092967" y="1253962"/>
                  </a:lnTo>
                  <a:lnTo>
                    <a:pt x="3041407" y="1267247"/>
                  </a:lnTo>
                  <a:lnTo>
                    <a:pt x="2988605" y="1279934"/>
                  </a:lnTo>
                  <a:lnTo>
                    <a:pt x="2934598" y="1292009"/>
                  </a:lnTo>
                  <a:lnTo>
                    <a:pt x="2879427" y="1303460"/>
                  </a:lnTo>
                  <a:lnTo>
                    <a:pt x="2823128" y="1314272"/>
                  </a:lnTo>
                  <a:lnTo>
                    <a:pt x="2765740" y="1324431"/>
                  </a:lnTo>
                  <a:lnTo>
                    <a:pt x="2707302" y="1333924"/>
                  </a:lnTo>
                  <a:lnTo>
                    <a:pt x="2647852" y="1342737"/>
                  </a:lnTo>
                  <a:lnTo>
                    <a:pt x="2587429" y="1350856"/>
                  </a:lnTo>
                  <a:lnTo>
                    <a:pt x="2526070" y="1358267"/>
                  </a:lnTo>
                  <a:lnTo>
                    <a:pt x="2463816" y="1364956"/>
                  </a:lnTo>
                  <a:lnTo>
                    <a:pt x="2400703" y="1370910"/>
                  </a:lnTo>
                  <a:lnTo>
                    <a:pt x="2336770" y="1376115"/>
                  </a:lnTo>
                  <a:lnTo>
                    <a:pt x="2272056" y="1380557"/>
                  </a:lnTo>
                  <a:lnTo>
                    <a:pt x="2206599" y="1384222"/>
                  </a:lnTo>
                  <a:lnTo>
                    <a:pt x="2140438" y="1387097"/>
                  </a:lnTo>
                  <a:lnTo>
                    <a:pt x="2073610" y="1389168"/>
                  </a:lnTo>
                  <a:lnTo>
                    <a:pt x="2006155" y="1390420"/>
                  </a:lnTo>
                  <a:lnTo>
                    <a:pt x="1938111" y="1390840"/>
                  </a:lnTo>
                  <a:lnTo>
                    <a:pt x="1870067" y="1390420"/>
                  </a:lnTo>
                  <a:lnTo>
                    <a:pt x="1802612" y="1389167"/>
                  </a:lnTo>
                  <a:lnTo>
                    <a:pt x="1735784" y="1387095"/>
                  </a:lnTo>
                  <a:lnTo>
                    <a:pt x="1669623" y="1384218"/>
                  </a:lnTo>
                  <a:lnTo>
                    <a:pt x="1604166" y="1380551"/>
                  </a:lnTo>
                  <a:lnTo>
                    <a:pt x="1539452" y="1376107"/>
                  </a:lnTo>
                  <a:lnTo>
                    <a:pt x="1475519" y="1370899"/>
                  </a:lnTo>
                  <a:lnTo>
                    <a:pt x="1412406" y="1364942"/>
                  </a:lnTo>
                  <a:lnTo>
                    <a:pt x="1350152" y="1358250"/>
                  </a:lnTo>
                  <a:lnTo>
                    <a:pt x="1288793" y="1350835"/>
                  </a:lnTo>
                  <a:lnTo>
                    <a:pt x="1228370" y="1342713"/>
                  </a:lnTo>
                  <a:lnTo>
                    <a:pt x="1168920" y="1333896"/>
                  </a:lnTo>
                  <a:lnTo>
                    <a:pt x="1110482" y="1324400"/>
                  </a:lnTo>
                  <a:lnTo>
                    <a:pt x="1053095" y="1314236"/>
                  </a:lnTo>
                  <a:lnTo>
                    <a:pt x="996796" y="1303420"/>
                  </a:lnTo>
                  <a:lnTo>
                    <a:pt x="941624" y="1291966"/>
                  </a:lnTo>
                  <a:lnTo>
                    <a:pt x="887617" y="1279886"/>
                  </a:lnTo>
                  <a:lnTo>
                    <a:pt x="834815" y="1267195"/>
                  </a:lnTo>
                  <a:lnTo>
                    <a:pt x="783255" y="1253906"/>
                  </a:lnTo>
                  <a:lnTo>
                    <a:pt x="732976" y="1240034"/>
                  </a:lnTo>
                  <a:lnTo>
                    <a:pt x="684016" y="1225593"/>
                  </a:lnTo>
                  <a:lnTo>
                    <a:pt x="636414" y="1210595"/>
                  </a:lnTo>
                  <a:lnTo>
                    <a:pt x="590208" y="1195056"/>
                  </a:lnTo>
                  <a:lnTo>
                    <a:pt x="545436" y="1178988"/>
                  </a:lnTo>
                  <a:lnTo>
                    <a:pt x="502138" y="1162405"/>
                  </a:lnTo>
                  <a:lnTo>
                    <a:pt x="460351" y="1145322"/>
                  </a:lnTo>
                  <a:lnTo>
                    <a:pt x="420113" y="1127753"/>
                  </a:lnTo>
                  <a:lnTo>
                    <a:pt x="381464" y="1109710"/>
                  </a:lnTo>
                  <a:lnTo>
                    <a:pt x="344441" y="1091208"/>
                  </a:lnTo>
                  <a:lnTo>
                    <a:pt x="309084" y="1072261"/>
                  </a:lnTo>
                  <a:lnTo>
                    <a:pt x="275430" y="1052882"/>
                  </a:lnTo>
                  <a:lnTo>
                    <a:pt x="213387" y="1012886"/>
                  </a:lnTo>
                  <a:lnTo>
                    <a:pt x="158618" y="971329"/>
                  </a:lnTo>
                  <a:lnTo>
                    <a:pt x="111432" y="928323"/>
                  </a:lnTo>
                  <a:lnTo>
                    <a:pt x="72136" y="883978"/>
                  </a:lnTo>
                  <a:lnTo>
                    <a:pt x="41037" y="838405"/>
                  </a:lnTo>
                  <a:lnTo>
                    <a:pt x="18444" y="791713"/>
                  </a:lnTo>
                  <a:lnTo>
                    <a:pt x="4662" y="744015"/>
                  </a:lnTo>
                  <a:lnTo>
                    <a:pt x="0" y="695420"/>
                  </a:lnTo>
                  <a:close/>
                </a:path>
              </a:pathLst>
            </a:custGeom>
            <a:ln w="9542">
              <a:solidFill>
                <a:srgbClr val="EC7D31"/>
              </a:solidFill>
            </a:ln>
          </p:spPr>
          <p:txBody>
            <a:bodyPr wrap="square" lIns="0" tIns="0" rIns="0" bIns="0" rtlCol="0"/>
            <a:lstStyle/>
            <a:p>
              <a:endParaRPr/>
            </a:p>
          </p:txBody>
        </p:sp>
      </p:grpSp>
      <p:sp>
        <p:nvSpPr>
          <p:cNvPr id="19" name="object 19"/>
          <p:cNvSpPr txBox="1"/>
          <p:nvPr/>
        </p:nvSpPr>
        <p:spPr>
          <a:xfrm>
            <a:off x="13463319" y="5156512"/>
            <a:ext cx="1908175" cy="436880"/>
          </a:xfrm>
          <a:prstGeom prst="rect">
            <a:avLst/>
          </a:prstGeom>
        </p:spPr>
        <p:txBody>
          <a:bodyPr vert="horz" wrap="square" lIns="0" tIns="12700" rIns="0" bIns="0" rtlCol="0">
            <a:spAutoFit/>
          </a:bodyPr>
          <a:lstStyle/>
          <a:p>
            <a:pPr marL="12700">
              <a:lnSpc>
                <a:spcPct val="100000"/>
              </a:lnSpc>
              <a:spcBef>
                <a:spcPts val="100"/>
              </a:spcBef>
            </a:pPr>
            <a:r>
              <a:rPr sz="2700" spc="170" dirty="0">
                <a:latin typeface="Times New Roman"/>
                <a:cs typeface="Times New Roman"/>
              </a:rPr>
              <a:t>Fraud</a:t>
            </a:r>
            <a:r>
              <a:rPr sz="2700" dirty="0">
                <a:latin typeface="Times New Roman"/>
                <a:cs typeface="Times New Roman"/>
              </a:rPr>
              <a:t> </a:t>
            </a:r>
            <a:r>
              <a:rPr sz="2700" spc="55" dirty="0">
                <a:latin typeface="Times New Roman"/>
                <a:cs typeface="Times New Roman"/>
              </a:rPr>
              <a:t>Claim</a:t>
            </a:r>
            <a:endParaRPr sz="2700">
              <a:latin typeface="Times New Roman"/>
              <a:cs typeface="Times New Roman"/>
            </a:endParaRPr>
          </a:p>
        </p:txBody>
      </p:sp>
      <p:grpSp>
        <p:nvGrpSpPr>
          <p:cNvPr id="20" name="object 20"/>
          <p:cNvGrpSpPr/>
          <p:nvPr/>
        </p:nvGrpSpPr>
        <p:grpSpPr>
          <a:xfrm>
            <a:off x="12474961" y="6436200"/>
            <a:ext cx="3886835" cy="1401445"/>
            <a:chOff x="12474961" y="6436200"/>
            <a:chExt cx="3886835" cy="1401445"/>
          </a:xfrm>
        </p:grpSpPr>
        <p:pic>
          <p:nvPicPr>
            <p:cNvPr id="21" name="object 21"/>
            <p:cNvPicPr/>
            <p:nvPr/>
          </p:nvPicPr>
          <p:blipFill>
            <a:blip r:embed="rId3" cstate="print"/>
            <a:stretch>
              <a:fillRect/>
            </a:stretch>
          </p:blipFill>
          <p:spPr>
            <a:xfrm>
              <a:off x="12480041" y="6441280"/>
              <a:ext cx="3876222" cy="1390840"/>
            </a:xfrm>
            <a:prstGeom prst="rect">
              <a:avLst/>
            </a:prstGeom>
          </p:spPr>
        </p:pic>
        <p:sp>
          <p:nvSpPr>
            <p:cNvPr id="22" name="object 22"/>
            <p:cNvSpPr/>
            <p:nvPr/>
          </p:nvSpPr>
          <p:spPr>
            <a:xfrm>
              <a:off x="12480041" y="6441280"/>
              <a:ext cx="3876675" cy="1391285"/>
            </a:xfrm>
            <a:custGeom>
              <a:avLst/>
              <a:gdLst/>
              <a:ahLst/>
              <a:cxnLst/>
              <a:rect l="l" t="t" r="r" b="b"/>
              <a:pathLst>
                <a:path w="3876675" h="1391284">
                  <a:moveTo>
                    <a:pt x="0" y="695420"/>
                  </a:moveTo>
                  <a:lnTo>
                    <a:pt x="4662" y="646803"/>
                  </a:lnTo>
                  <a:lnTo>
                    <a:pt x="18444" y="599086"/>
                  </a:lnTo>
                  <a:lnTo>
                    <a:pt x="41037" y="552380"/>
                  </a:lnTo>
                  <a:lnTo>
                    <a:pt x="72136" y="506795"/>
                  </a:lnTo>
                  <a:lnTo>
                    <a:pt x="111432" y="462441"/>
                  </a:lnTo>
                  <a:lnTo>
                    <a:pt x="158618" y="419429"/>
                  </a:lnTo>
                  <a:lnTo>
                    <a:pt x="213387" y="377870"/>
                  </a:lnTo>
                  <a:lnTo>
                    <a:pt x="275430" y="337873"/>
                  </a:lnTo>
                  <a:lnTo>
                    <a:pt x="309084" y="318494"/>
                  </a:lnTo>
                  <a:lnTo>
                    <a:pt x="344441" y="299548"/>
                  </a:lnTo>
                  <a:lnTo>
                    <a:pt x="381464" y="281048"/>
                  </a:lnTo>
                  <a:lnTo>
                    <a:pt x="420113" y="263007"/>
                  </a:lnTo>
                  <a:lnTo>
                    <a:pt x="460351" y="245439"/>
                  </a:lnTo>
                  <a:lnTo>
                    <a:pt x="502138" y="228359"/>
                  </a:lnTo>
                  <a:lnTo>
                    <a:pt x="545436" y="211779"/>
                  </a:lnTo>
                  <a:lnTo>
                    <a:pt x="590208" y="195714"/>
                  </a:lnTo>
                  <a:lnTo>
                    <a:pt x="636414" y="180178"/>
                  </a:lnTo>
                  <a:lnTo>
                    <a:pt x="684016" y="165184"/>
                  </a:lnTo>
                  <a:lnTo>
                    <a:pt x="732976" y="150746"/>
                  </a:lnTo>
                  <a:lnTo>
                    <a:pt x="783255" y="136878"/>
                  </a:lnTo>
                  <a:lnTo>
                    <a:pt x="834815" y="123593"/>
                  </a:lnTo>
                  <a:lnTo>
                    <a:pt x="887617" y="110906"/>
                  </a:lnTo>
                  <a:lnTo>
                    <a:pt x="941624" y="98831"/>
                  </a:lnTo>
                  <a:lnTo>
                    <a:pt x="996796" y="87380"/>
                  </a:lnTo>
                  <a:lnTo>
                    <a:pt x="1053095" y="76568"/>
                  </a:lnTo>
                  <a:lnTo>
                    <a:pt x="1110482" y="66409"/>
                  </a:lnTo>
                  <a:lnTo>
                    <a:pt x="1168920" y="56916"/>
                  </a:lnTo>
                  <a:lnTo>
                    <a:pt x="1228370" y="48103"/>
                  </a:lnTo>
                  <a:lnTo>
                    <a:pt x="1288793" y="39984"/>
                  </a:lnTo>
                  <a:lnTo>
                    <a:pt x="1350152" y="32573"/>
                  </a:lnTo>
                  <a:lnTo>
                    <a:pt x="1412406" y="25884"/>
                  </a:lnTo>
                  <a:lnTo>
                    <a:pt x="1475519" y="19930"/>
                  </a:lnTo>
                  <a:lnTo>
                    <a:pt x="1539452" y="14725"/>
                  </a:lnTo>
                  <a:lnTo>
                    <a:pt x="1604166" y="10283"/>
                  </a:lnTo>
                  <a:lnTo>
                    <a:pt x="1669623" y="6618"/>
                  </a:lnTo>
                  <a:lnTo>
                    <a:pt x="1735784" y="3743"/>
                  </a:lnTo>
                  <a:lnTo>
                    <a:pt x="1802612" y="1672"/>
                  </a:lnTo>
                  <a:lnTo>
                    <a:pt x="1870067" y="420"/>
                  </a:lnTo>
                  <a:lnTo>
                    <a:pt x="1938111" y="0"/>
                  </a:lnTo>
                  <a:lnTo>
                    <a:pt x="2006155" y="420"/>
                  </a:lnTo>
                  <a:lnTo>
                    <a:pt x="2073610" y="1672"/>
                  </a:lnTo>
                  <a:lnTo>
                    <a:pt x="2140438" y="3743"/>
                  </a:lnTo>
                  <a:lnTo>
                    <a:pt x="2206599" y="6618"/>
                  </a:lnTo>
                  <a:lnTo>
                    <a:pt x="2272056" y="10283"/>
                  </a:lnTo>
                  <a:lnTo>
                    <a:pt x="2336770" y="14725"/>
                  </a:lnTo>
                  <a:lnTo>
                    <a:pt x="2400703" y="19930"/>
                  </a:lnTo>
                  <a:lnTo>
                    <a:pt x="2463816" y="25884"/>
                  </a:lnTo>
                  <a:lnTo>
                    <a:pt x="2526070" y="32573"/>
                  </a:lnTo>
                  <a:lnTo>
                    <a:pt x="2587429" y="39984"/>
                  </a:lnTo>
                  <a:lnTo>
                    <a:pt x="2647852" y="48103"/>
                  </a:lnTo>
                  <a:lnTo>
                    <a:pt x="2707302" y="56916"/>
                  </a:lnTo>
                  <a:lnTo>
                    <a:pt x="2765740" y="66409"/>
                  </a:lnTo>
                  <a:lnTo>
                    <a:pt x="2823128" y="76568"/>
                  </a:lnTo>
                  <a:lnTo>
                    <a:pt x="2879427" y="87380"/>
                  </a:lnTo>
                  <a:lnTo>
                    <a:pt x="2934598" y="98831"/>
                  </a:lnTo>
                  <a:lnTo>
                    <a:pt x="2988605" y="110906"/>
                  </a:lnTo>
                  <a:lnTo>
                    <a:pt x="3041407" y="123593"/>
                  </a:lnTo>
                  <a:lnTo>
                    <a:pt x="3092967" y="136878"/>
                  </a:lnTo>
                  <a:lnTo>
                    <a:pt x="3143246" y="150746"/>
                  </a:lnTo>
                  <a:lnTo>
                    <a:pt x="3192206" y="165184"/>
                  </a:lnTo>
                  <a:lnTo>
                    <a:pt x="3239808" y="180178"/>
                  </a:lnTo>
                  <a:lnTo>
                    <a:pt x="3286014" y="195714"/>
                  </a:lnTo>
                  <a:lnTo>
                    <a:pt x="3330786" y="211779"/>
                  </a:lnTo>
                  <a:lnTo>
                    <a:pt x="3374084" y="228359"/>
                  </a:lnTo>
                  <a:lnTo>
                    <a:pt x="3415871" y="245439"/>
                  </a:lnTo>
                  <a:lnTo>
                    <a:pt x="3456109" y="263007"/>
                  </a:lnTo>
                  <a:lnTo>
                    <a:pt x="3494758" y="281048"/>
                  </a:lnTo>
                  <a:lnTo>
                    <a:pt x="3531781" y="299548"/>
                  </a:lnTo>
                  <a:lnTo>
                    <a:pt x="3567138" y="318494"/>
                  </a:lnTo>
                  <a:lnTo>
                    <a:pt x="3600792" y="337873"/>
                  </a:lnTo>
                  <a:lnTo>
                    <a:pt x="3662835" y="377870"/>
                  </a:lnTo>
                  <a:lnTo>
                    <a:pt x="3717604" y="419429"/>
                  </a:lnTo>
                  <a:lnTo>
                    <a:pt x="3764790" y="462441"/>
                  </a:lnTo>
                  <a:lnTo>
                    <a:pt x="3804086" y="506795"/>
                  </a:lnTo>
                  <a:lnTo>
                    <a:pt x="3835185" y="552380"/>
                  </a:lnTo>
                  <a:lnTo>
                    <a:pt x="3857778" y="599086"/>
                  </a:lnTo>
                  <a:lnTo>
                    <a:pt x="3871560" y="646803"/>
                  </a:lnTo>
                  <a:lnTo>
                    <a:pt x="3876222" y="695420"/>
                  </a:lnTo>
                  <a:lnTo>
                    <a:pt x="3875051" y="719834"/>
                  </a:lnTo>
                  <a:lnTo>
                    <a:pt x="3865790" y="768015"/>
                  </a:lnTo>
                  <a:lnTo>
                    <a:pt x="3847564" y="815241"/>
                  </a:lnTo>
                  <a:lnTo>
                    <a:pt x="3820679" y="861400"/>
                  </a:lnTo>
                  <a:lnTo>
                    <a:pt x="3785443" y="906383"/>
                  </a:lnTo>
                  <a:lnTo>
                    <a:pt x="3742164" y="950079"/>
                  </a:lnTo>
                  <a:lnTo>
                    <a:pt x="3691148" y="992379"/>
                  </a:lnTo>
                  <a:lnTo>
                    <a:pt x="3632704" y="1033171"/>
                  </a:lnTo>
                  <a:lnTo>
                    <a:pt x="3567138" y="1072346"/>
                  </a:lnTo>
                  <a:lnTo>
                    <a:pt x="3531781" y="1091292"/>
                  </a:lnTo>
                  <a:lnTo>
                    <a:pt x="3494758" y="1109792"/>
                  </a:lnTo>
                  <a:lnTo>
                    <a:pt x="3456109" y="1127833"/>
                  </a:lnTo>
                  <a:lnTo>
                    <a:pt x="3415871" y="1145401"/>
                  </a:lnTo>
                  <a:lnTo>
                    <a:pt x="3374084" y="1162481"/>
                  </a:lnTo>
                  <a:lnTo>
                    <a:pt x="3330786" y="1179061"/>
                  </a:lnTo>
                  <a:lnTo>
                    <a:pt x="3286014" y="1195126"/>
                  </a:lnTo>
                  <a:lnTo>
                    <a:pt x="3239808" y="1210662"/>
                  </a:lnTo>
                  <a:lnTo>
                    <a:pt x="3192206" y="1225656"/>
                  </a:lnTo>
                  <a:lnTo>
                    <a:pt x="3143246" y="1240094"/>
                  </a:lnTo>
                  <a:lnTo>
                    <a:pt x="3092967" y="1253962"/>
                  </a:lnTo>
                  <a:lnTo>
                    <a:pt x="3041407" y="1267247"/>
                  </a:lnTo>
                  <a:lnTo>
                    <a:pt x="2988605" y="1279934"/>
                  </a:lnTo>
                  <a:lnTo>
                    <a:pt x="2934598" y="1292009"/>
                  </a:lnTo>
                  <a:lnTo>
                    <a:pt x="2879427" y="1303460"/>
                  </a:lnTo>
                  <a:lnTo>
                    <a:pt x="2823128" y="1314272"/>
                  </a:lnTo>
                  <a:lnTo>
                    <a:pt x="2765740" y="1324431"/>
                  </a:lnTo>
                  <a:lnTo>
                    <a:pt x="2707302" y="1333924"/>
                  </a:lnTo>
                  <a:lnTo>
                    <a:pt x="2647852" y="1342737"/>
                  </a:lnTo>
                  <a:lnTo>
                    <a:pt x="2587429" y="1350856"/>
                  </a:lnTo>
                  <a:lnTo>
                    <a:pt x="2526070" y="1358267"/>
                  </a:lnTo>
                  <a:lnTo>
                    <a:pt x="2463816" y="1364956"/>
                  </a:lnTo>
                  <a:lnTo>
                    <a:pt x="2400703" y="1370910"/>
                  </a:lnTo>
                  <a:lnTo>
                    <a:pt x="2336770" y="1376115"/>
                  </a:lnTo>
                  <a:lnTo>
                    <a:pt x="2272056" y="1380557"/>
                  </a:lnTo>
                  <a:lnTo>
                    <a:pt x="2206599" y="1384222"/>
                  </a:lnTo>
                  <a:lnTo>
                    <a:pt x="2140438" y="1387097"/>
                  </a:lnTo>
                  <a:lnTo>
                    <a:pt x="2073610" y="1389168"/>
                  </a:lnTo>
                  <a:lnTo>
                    <a:pt x="2006155" y="1390420"/>
                  </a:lnTo>
                  <a:lnTo>
                    <a:pt x="1938111" y="1390840"/>
                  </a:lnTo>
                  <a:lnTo>
                    <a:pt x="1870067" y="1390420"/>
                  </a:lnTo>
                  <a:lnTo>
                    <a:pt x="1802612" y="1389167"/>
                  </a:lnTo>
                  <a:lnTo>
                    <a:pt x="1735784" y="1387095"/>
                  </a:lnTo>
                  <a:lnTo>
                    <a:pt x="1669623" y="1384218"/>
                  </a:lnTo>
                  <a:lnTo>
                    <a:pt x="1604166" y="1380551"/>
                  </a:lnTo>
                  <a:lnTo>
                    <a:pt x="1539452" y="1376107"/>
                  </a:lnTo>
                  <a:lnTo>
                    <a:pt x="1475519" y="1370899"/>
                  </a:lnTo>
                  <a:lnTo>
                    <a:pt x="1412406" y="1364942"/>
                  </a:lnTo>
                  <a:lnTo>
                    <a:pt x="1350152" y="1358250"/>
                  </a:lnTo>
                  <a:lnTo>
                    <a:pt x="1288793" y="1350835"/>
                  </a:lnTo>
                  <a:lnTo>
                    <a:pt x="1228370" y="1342713"/>
                  </a:lnTo>
                  <a:lnTo>
                    <a:pt x="1168920" y="1333896"/>
                  </a:lnTo>
                  <a:lnTo>
                    <a:pt x="1110482" y="1324400"/>
                  </a:lnTo>
                  <a:lnTo>
                    <a:pt x="1053095" y="1314236"/>
                  </a:lnTo>
                  <a:lnTo>
                    <a:pt x="996796" y="1303420"/>
                  </a:lnTo>
                  <a:lnTo>
                    <a:pt x="941624" y="1291966"/>
                  </a:lnTo>
                  <a:lnTo>
                    <a:pt x="887617" y="1279886"/>
                  </a:lnTo>
                  <a:lnTo>
                    <a:pt x="834815" y="1267195"/>
                  </a:lnTo>
                  <a:lnTo>
                    <a:pt x="783255" y="1253906"/>
                  </a:lnTo>
                  <a:lnTo>
                    <a:pt x="732976" y="1240034"/>
                  </a:lnTo>
                  <a:lnTo>
                    <a:pt x="684016" y="1225593"/>
                  </a:lnTo>
                  <a:lnTo>
                    <a:pt x="636414" y="1210595"/>
                  </a:lnTo>
                  <a:lnTo>
                    <a:pt x="590208" y="1195056"/>
                  </a:lnTo>
                  <a:lnTo>
                    <a:pt x="545436" y="1178988"/>
                  </a:lnTo>
                  <a:lnTo>
                    <a:pt x="502138" y="1162405"/>
                  </a:lnTo>
                  <a:lnTo>
                    <a:pt x="460351" y="1145322"/>
                  </a:lnTo>
                  <a:lnTo>
                    <a:pt x="420113" y="1127753"/>
                  </a:lnTo>
                  <a:lnTo>
                    <a:pt x="381464" y="1109710"/>
                  </a:lnTo>
                  <a:lnTo>
                    <a:pt x="344441" y="1091208"/>
                  </a:lnTo>
                  <a:lnTo>
                    <a:pt x="309084" y="1072261"/>
                  </a:lnTo>
                  <a:lnTo>
                    <a:pt x="275430" y="1052882"/>
                  </a:lnTo>
                  <a:lnTo>
                    <a:pt x="213387" y="1012886"/>
                  </a:lnTo>
                  <a:lnTo>
                    <a:pt x="158618" y="971329"/>
                  </a:lnTo>
                  <a:lnTo>
                    <a:pt x="111432" y="928323"/>
                  </a:lnTo>
                  <a:lnTo>
                    <a:pt x="72136" y="883978"/>
                  </a:lnTo>
                  <a:lnTo>
                    <a:pt x="41037" y="838405"/>
                  </a:lnTo>
                  <a:lnTo>
                    <a:pt x="18444" y="791713"/>
                  </a:lnTo>
                  <a:lnTo>
                    <a:pt x="4662" y="744015"/>
                  </a:lnTo>
                  <a:lnTo>
                    <a:pt x="0" y="695420"/>
                  </a:lnTo>
                  <a:close/>
                </a:path>
              </a:pathLst>
            </a:custGeom>
            <a:ln w="9542">
              <a:solidFill>
                <a:srgbClr val="EC7D31"/>
              </a:solidFill>
            </a:ln>
          </p:spPr>
          <p:txBody>
            <a:bodyPr wrap="square" lIns="0" tIns="0" rIns="0" bIns="0" rtlCol="0"/>
            <a:lstStyle/>
            <a:p>
              <a:endParaRPr/>
            </a:p>
          </p:txBody>
        </p:sp>
      </p:grpSp>
      <p:sp>
        <p:nvSpPr>
          <p:cNvPr id="23" name="object 23"/>
          <p:cNvSpPr txBox="1"/>
          <p:nvPr/>
        </p:nvSpPr>
        <p:spPr>
          <a:xfrm>
            <a:off x="5845195" y="6036537"/>
            <a:ext cx="9805035" cy="1238885"/>
          </a:xfrm>
          <a:prstGeom prst="rect">
            <a:avLst/>
          </a:prstGeom>
        </p:spPr>
        <p:txBody>
          <a:bodyPr vert="horz" wrap="square" lIns="0" tIns="12700" rIns="0" bIns="0" rtlCol="0">
            <a:spAutoFit/>
          </a:bodyPr>
          <a:lstStyle/>
          <a:p>
            <a:pPr marL="12700">
              <a:lnSpc>
                <a:spcPct val="100000"/>
              </a:lnSpc>
              <a:spcBef>
                <a:spcPts val="100"/>
              </a:spcBef>
              <a:tabLst>
                <a:tab pos="1403985" algn="l"/>
              </a:tabLst>
            </a:pPr>
            <a:r>
              <a:rPr sz="2700" u="sng" dirty="0">
                <a:uFill>
                  <a:solidFill>
                    <a:srgbClr val="000000"/>
                  </a:solidFill>
                </a:uFill>
                <a:latin typeface="Times New Roman"/>
                <a:cs typeface="Times New Roman"/>
              </a:rPr>
              <a:t>	</a:t>
            </a:r>
            <a:r>
              <a:rPr sz="2700" spc="80" dirty="0">
                <a:latin typeface="Times New Roman"/>
                <a:cs typeface="Times New Roman"/>
              </a:rPr>
              <a:t>Insurance</a:t>
            </a:r>
            <a:r>
              <a:rPr sz="2700" spc="20" dirty="0">
                <a:latin typeface="Times New Roman"/>
                <a:cs typeface="Times New Roman"/>
              </a:rPr>
              <a:t> </a:t>
            </a:r>
            <a:r>
              <a:rPr sz="2700" spc="170" dirty="0">
                <a:latin typeface="Times New Roman"/>
                <a:cs typeface="Times New Roman"/>
              </a:rPr>
              <a:t>Fraud</a:t>
            </a:r>
            <a:r>
              <a:rPr sz="2700" spc="20" dirty="0">
                <a:latin typeface="Times New Roman"/>
                <a:cs typeface="Times New Roman"/>
              </a:rPr>
              <a:t> </a:t>
            </a:r>
            <a:r>
              <a:rPr sz="2700" spc="55" dirty="0">
                <a:latin typeface="Times New Roman"/>
                <a:cs typeface="Times New Roman"/>
              </a:rPr>
              <a:t>detection</a:t>
            </a:r>
            <a:endParaRPr sz="2700">
              <a:latin typeface="Times New Roman"/>
              <a:cs typeface="Times New Roman"/>
            </a:endParaRPr>
          </a:p>
          <a:p>
            <a:pPr marR="5080" algn="r">
              <a:lnSpc>
                <a:spcPct val="100000"/>
              </a:lnSpc>
              <a:spcBef>
                <a:spcPts val="3070"/>
              </a:spcBef>
            </a:pPr>
            <a:r>
              <a:rPr sz="2700" spc="190" dirty="0">
                <a:latin typeface="Times New Roman"/>
                <a:cs typeface="Times New Roman"/>
              </a:rPr>
              <a:t>No</a:t>
            </a:r>
            <a:r>
              <a:rPr sz="2700" dirty="0">
                <a:latin typeface="Times New Roman"/>
                <a:cs typeface="Times New Roman"/>
              </a:rPr>
              <a:t> </a:t>
            </a:r>
            <a:r>
              <a:rPr sz="2700" spc="170" dirty="0">
                <a:latin typeface="Times New Roman"/>
                <a:cs typeface="Times New Roman"/>
              </a:rPr>
              <a:t>Fraud</a:t>
            </a:r>
            <a:r>
              <a:rPr sz="2700" spc="5" dirty="0">
                <a:latin typeface="Times New Roman"/>
                <a:cs typeface="Times New Roman"/>
              </a:rPr>
              <a:t> </a:t>
            </a:r>
            <a:r>
              <a:rPr sz="2700" spc="55" dirty="0">
                <a:latin typeface="Times New Roman"/>
                <a:cs typeface="Times New Roman"/>
              </a:rPr>
              <a:t>Claim</a:t>
            </a:r>
            <a:endParaRPr sz="2700">
              <a:latin typeface="Times New Roman"/>
              <a:cs typeface="Times New Roman"/>
            </a:endParaRPr>
          </a:p>
        </p:txBody>
      </p:sp>
      <p:grpSp>
        <p:nvGrpSpPr>
          <p:cNvPr id="24" name="object 24"/>
          <p:cNvGrpSpPr/>
          <p:nvPr/>
        </p:nvGrpSpPr>
        <p:grpSpPr>
          <a:xfrm>
            <a:off x="5113496" y="3111469"/>
            <a:ext cx="7240270" cy="4034154"/>
            <a:chOff x="5113496" y="3111469"/>
            <a:chExt cx="7240270" cy="4034154"/>
          </a:xfrm>
        </p:grpSpPr>
        <p:sp>
          <p:nvSpPr>
            <p:cNvPr id="25" name="object 25"/>
            <p:cNvSpPr/>
            <p:nvPr/>
          </p:nvSpPr>
          <p:spPr>
            <a:xfrm>
              <a:off x="5118258" y="3119642"/>
              <a:ext cx="793115" cy="849630"/>
            </a:xfrm>
            <a:custGeom>
              <a:avLst/>
              <a:gdLst/>
              <a:ahLst/>
              <a:cxnLst/>
              <a:rect l="l" t="t" r="r" b="b"/>
              <a:pathLst>
                <a:path w="793114" h="849629">
                  <a:moveTo>
                    <a:pt x="0" y="849397"/>
                  </a:moveTo>
                  <a:lnTo>
                    <a:pt x="792734" y="0"/>
                  </a:lnTo>
                </a:path>
              </a:pathLst>
            </a:custGeom>
            <a:ln w="9524">
              <a:solidFill>
                <a:srgbClr val="000000"/>
              </a:solidFill>
            </a:ln>
          </p:spPr>
          <p:txBody>
            <a:bodyPr wrap="square" lIns="0" tIns="0" rIns="0" bIns="0" rtlCol="0"/>
            <a:lstStyle/>
            <a:p>
              <a:endParaRPr/>
            </a:p>
          </p:txBody>
        </p:sp>
        <p:sp>
          <p:nvSpPr>
            <p:cNvPr id="26" name="object 26"/>
            <p:cNvSpPr/>
            <p:nvPr/>
          </p:nvSpPr>
          <p:spPr>
            <a:xfrm>
              <a:off x="5909495" y="3116232"/>
              <a:ext cx="1299210" cy="9525"/>
            </a:xfrm>
            <a:custGeom>
              <a:avLst/>
              <a:gdLst/>
              <a:ahLst/>
              <a:cxnLst/>
              <a:rect l="l" t="t" r="r" b="b"/>
              <a:pathLst>
                <a:path w="1299209" h="9525">
                  <a:moveTo>
                    <a:pt x="0" y="0"/>
                  </a:moveTo>
                  <a:lnTo>
                    <a:pt x="1298863" y="9455"/>
                  </a:lnTo>
                </a:path>
              </a:pathLst>
            </a:custGeom>
            <a:ln w="9524">
              <a:solidFill>
                <a:srgbClr val="000000"/>
              </a:solidFill>
            </a:ln>
          </p:spPr>
          <p:txBody>
            <a:bodyPr wrap="square" lIns="0" tIns="0" rIns="0" bIns="0" rtlCol="0"/>
            <a:lstStyle/>
            <a:p>
              <a:endParaRPr/>
            </a:p>
          </p:txBody>
        </p:sp>
        <p:sp>
          <p:nvSpPr>
            <p:cNvPr id="27" name="object 27"/>
            <p:cNvSpPr/>
            <p:nvPr/>
          </p:nvSpPr>
          <p:spPr>
            <a:xfrm>
              <a:off x="5229378" y="4715004"/>
              <a:ext cx="1943100" cy="59690"/>
            </a:xfrm>
            <a:custGeom>
              <a:avLst/>
              <a:gdLst/>
              <a:ahLst/>
              <a:cxnLst/>
              <a:rect l="l" t="t" r="r" b="b"/>
              <a:pathLst>
                <a:path w="1943100" h="59689">
                  <a:moveTo>
                    <a:pt x="0" y="59368"/>
                  </a:moveTo>
                  <a:lnTo>
                    <a:pt x="1943104" y="0"/>
                  </a:lnTo>
                </a:path>
              </a:pathLst>
            </a:custGeom>
            <a:ln w="9525">
              <a:solidFill>
                <a:srgbClr val="000000"/>
              </a:solidFill>
            </a:ln>
          </p:spPr>
          <p:txBody>
            <a:bodyPr wrap="square" lIns="0" tIns="0" rIns="0" bIns="0" rtlCol="0"/>
            <a:lstStyle/>
            <a:p>
              <a:endParaRPr/>
            </a:p>
          </p:txBody>
        </p:sp>
        <p:sp>
          <p:nvSpPr>
            <p:cNvPr id="28" name="object 28"/>
            <p:cNvSpPr/>
            <p:nvPr/>
          </p:nvSpPr>
          <p:spPr>
            <a:xfrm>
              <a:off x="11285798" y="5564443"/>
              <a:ext cx="995680" cy="594360"/>
            </a:xfrm>
            <a:custGeom>
              <a:avLst/>
              <a:gdLst/>
              <a:ahLst/>
              <a:cxnLst/>
              <a:rect l="l" t="t" r="r" b="b"/>
              <a:pathLst>
                <a:path w="995679" h="594360">
                  <a:moveTo>
                    <a:pt x="0" y="594276"/>
                  </a:moveTo>
                  <a:lnTo>
                    <a:pt x="995315" y="0"/>
                  </a:lnTo>
                </a:path>
              </a:pathLst>
            </a:custGeom>
            <a:ln w="9524">
              <a:solidFill>
                <a:srgbClr val="000000"/>
              </a:solidFill>
            </a:ln>
          </p:spPr>
          <p:txBody>
            <a:bodyPr wrap="square" lIns="0" tIns="0" rIns="0" bIns="0" rtlCol="0"/>
            <a:lstStyle/>
            <a:p>
              <a:endParaRPr/>
            </a:p>
          </p:txBody>
        </p:sp>
        <p:sp>
          <p:nvSpPr>
            <p:cNvPr id="29" name="object 29"/>
            <p:cNvSpPr/>
            <p:nvPr/>
          </p:nvSpPr>
          <p:spPr>
            <a:xfrm>
              <a:off x="12277878" y="5549735"/>
              <a:ext cx="24130" cy="24765"/>
            </a:xfrm>
            <a:custGeom>
              <a:avLst/>
              <a:gdLst/>
              <a:ahLst/>
              <a:cxnLst/>
              <a:rect l="l" t="t" r="r" b="b"/>
              <a:pathLst>
                <a:path w="24129" h="24764">
                  <a:moveTo>
                    <a:pt x="14648" y="24534"/>
                  </a:moveTo>
                  <a:lnTo>
                    <a:pt x="0" y="0"/>
                  </a:lnTo>
                  <a:lnTo>
                    <a:pt x="23680" y="2501"/>
                  </a:lnTo>
                  <a:lnTo>
                    <a:pt x="14648" y="24534"/>
                  </a:lnTo>
                  <a:close/>
                </a:path>
              </a:pathLst>
            </a:custGeom>
            <a:solidFill>
              <a:srgbClr val="000000"/>
            </a:solidFill>
          </p:spPr>
          <p:txBody>
            <a:bodyPr wrap="square" lIns="0" tIns="0" rIns="0" bIns="0" rtlCol="0"/>
            <a:lstStyle/>
            <a:p>
              <a:endParaRPr/>
            </a:p>
          </p:txBody>
        </p:sp>
        <p:sp>
          <p:nvSpPr>
            <p:cNvPr id="30" name="object 30"/>
            <p:cNvSpPr/>
            <p:nvPr/>
          </p:nvSpPr>
          <p:spPr>
            <a:xfrm>
              <a:off x="12277878" y="5549735"/>
              <a:ext cx="24130" cy="24765"/>
            </a:xfrm>
            <a:custGeom>
              <a:avLst/>
              <a:gdLst/>
              <a:ahLst/>
              <a:cxnLst/>
              <a:rect l="l" t="t" r="r" b="b"/>
              <a:pathLst>
                <a:path w="24129" h="24764">
                  <a:moveTo>
                    <a:pt x="0" y="0"/>
                  </a:moveTo>
                  <a:lnTo>
                    <a:pt x="23680" y="2501"/>
                  </a:lnTo>
                  <a:lnTo>
                    <a:pt x="14648" y="24534"/>
                  </a:lnTo>
                  <a:lnTo>
                    <a:pt x="0" y="0"/>
                  </a:lnTo>
                  <a:close/>
                </a:path>
              </a:pathLst>
            </a:custGeom>
            <a:ln w="9524">
              <a:solidFill>
                <a:srgbClr val="000000"/>
              </a:solidFill>
            </a:ln>
          </p:spPr>
          <p:txBody>
            <a:bodyPr wrap="square" lIns="0" tIns="0" rIns="0" bIns="0" rtlCol="0"/>
            <a:lstStyle/>
            <a:p>
              <a:endParaRPr/>
            </a:p>
          </p:txBody>
        </p:sp>
        <p:sp>
          <p:nvSpPr>
            <p:cNvPr id="31" name="object 31"/>
            <p:cNvSpPr/>
            <p:nvPr/>
          </p:nvSpPr>
          <p:spPr>
            <a:xfrm>
              <a:off x="11332401" y="6445878"/>
              <a:ext cx="996950" cy="680085"/>
            </a:xfrm>
            <a:custGeom>
              <a:avLst/>
              <a:gdLst/>
              <a:ahLst/>
              <a:cxnLst/>
              <a:rect l="l" t="t" r="r" b="b"/>
              <a:pathLst>
                <a:path w="996950" h="680084">
                  <a:moveTo>
                    <a:pt x="0" y="0"/>
                  </a:moveTo>
                  <a:lnTo>
                    <a:pt x="996401" y="679882"/>
                  </a:lnTo>
                </a:path>
              </a:pathLst>
            </a:custGeom>
            <a:ln w="9524">
              <a:solidFill>
                <a:srgbClr val="000000"/>
              </a:solidFill>
            </a:ln>
          </p:spPr>
          <p:txBody>
            <a:bodyPr wrap="square" lIns="0" tIns="0" rIns="0" bIns="0" rtlCol="0"/>
            <a:lstStyle/>
            <a:p>
              <a:endParaRPr/>
            </a:p>
          </p:txBody>
        </p:sp>
        <p:sp>
          <p:nvSpPr>
            <p:cNvPr id="32" name="object 32"/>
            <p:cNvSpPr/>
            <p:nvPr/>
          </p:nvSpPr>
          <p:spPr>
            <a:xfrm>
              <a:off x="12324684" y="7116643"/>
              <a:ext cx="24130" cy="24130"/>
            </a:xfrm>
            <a:custGeom>
              <a:avLst/>
              <a:gdLst/>
              <a:ahLst/>
              <a:cxnLst/>
              <a:rect l="l" t="t" r="r" b="b"/>
              <a:pathLst>
                <a:path w="24129" h="24129">
                  <a:moveTo>
                    <a:pt x="0" y="23603"/>
                  </a:moveTo>
                  <a:lnTo>
                    <a:pt x="16105" y="0"/>
                  </a:lnTo>
                  <a:lnTo>
                    <a:pt x="23788" y="22539"/>
                  </a:lnTo>
                  <a:lnTo>
                    <a:pt x="0" y="23603"/>
                  </a:lnTo>
                  <a:close/>
                </a:path>
              </a:pathLst>
            </a:custGeom>
            <a:solidFill>
              <a:srgbClr val="000000"/>
            </a:solidFill>
          </p:spPr>
          <p:txBody>
            <a:bodyPr wrap="square" lIns="0" tIns="0" rIns="0" bIns="0" rtlCol="0"/>
            <a:lstStyle/>
            <a:p>
              <a:endParaRPr/>
            </a:p>
          </p:txBody>
        </p:sp>
        <p:sp>
          <p:nvSpPr>
            <p:cNvPr id="33" name="object 33"/>
            <p:cNvSpPr/>
            <p:nvPr/>
          </p:nvSpPr>
          <p:spPr>
            <a:xfrm>
              <a:off x="12324684" y="7116643"/>
              <a:ext cx="24130" cy="24130"/>
            </a:xfrm>
            <a:custGeom>
              <a:avLst/>
              <a:gdLst/>
              <a:ahLst/>
              <a:cxnLst/>
              <a:rect l="l" t="t" r="r" b="b"/>
              <a:pathLst>
                <a:path w="24129" h="24129">
                  <a:moveTo>
                    <a:pt x="16105" y="0"/>
                  </a:moveTo>
                  <a:lnTo>
                    <a:pt x="23788" y="22539"/>
                  </a:lnTo>
                  <a:lnTo>
                    <a:pt x="0" y="23603"/>
                  </a:lnTo>
                  <a:lnTo>
                    <a:pt x="16105" y="0"/>
                  </a:lnTo>
                  <a:close/>
                </a:path>
              </a:pathLst>
            </a:custGeom>
            <a:ln w="9524">
              <a:solidFill>
                <a:srgbClr val="000000"/>
              </a:solidFill>
            </a:ln>
          </p:spPr>
          <p:txBody>
            <a:bodyPr wrap="square" lIns="0" tIns="0" rIns="0" bIns="0" rtlCol="0"/>
            <a:lstStyle/>
            <a:p>
              <a:endParaRPr/>
            </a:p>
          </p:txBody>
        </p:sp>
        <p:sp>
          <p:nvSpPr>
            <p:cNvPr id="34" name="object 34"/>
            <p:cNvSpPr/>
            <p:nvPr/>
          </p:nvSpPr>
          <p:spPr>
            <a:xfrm>
              <a:off x="5278843" y="5543567"/>
              <a:ext cx="586105" cy="815340"/>
            </a:xfrm>
            <a:custGeom>
              <a:avLst/>
              <a:gdLst/>
              <a:ahLst/>
              <a:cxnLst/>
              <a:rect l="l" t="t" r="r" b="b"/>
              <a:pathLst>
                <a:path w="586104" h="815339">
                  <a:moveTo>
                    <a:pt x="0" y="0"/>
                  </a:moveTo>
                  <a:lnTo>
                    <a:pt x="585770" y="814827"/>
                  </a:lnTo>
                </a:path>
              </a:pathLst>
            </a:custGeom>
            <a:ln w="9524">
              <a:solidFill>
                <a:srgbClr val="000000"/>
              </a:solidFill>
            </a:ln>
          </p:spPr>
          <p:txBody>
            <a:bodyPr wrap="square" lIns="0" tIns="0" rIns="0" bIns="0" rtlCol="0"/>
            <a:lstStyle/>
            <a:p>
              <a:endParaRPr/>
            </a:p>
          </p:txBody>
        </p:sp>
      </p:grpSp>
      <p:sp>
        <p:nvSpPr>
          <p:cNvPr id="35" name="object 35"/>
          <p:cNvSpPr txBox="1">
            <a:spLocks noGrp="1"/>
          </p:cNvSpPr>
          <p:nvPr>
            <p:ph type="title"/>
          </p:nvPr>
        </p:nvSpPr>
        <p:spPr>
          <a:xfrm>
            <a:off x="517231" y="301225"/>
            <a:ext cx="6668134" cy="930910"/>
          </a:xfrm>
          <a:prstGeom prst="rect">
            <a:avLst/>
          </a:prstGeom>
        </p:spPr>
        <p:txBody>
          <a:bodyPr vert="horz" wrap="square" lIns="0" tIns="17780" rIns="0" bIns="0" rtlCol="0">
            <a:spAutoFit/>
          </a:bodyPr>
          <a:lstStyle/>
          <a:p>
            <a:pPr marL="12700">
              <a:lnSpc>
                <a:spcPct val="100000"/>
              </a:lnSpc>
              <a:spcBef>
                <a:spcPts val="140"/>
              </a:spcBef>
            </a:pPr>
            <a:r>
              <a:rPr sz="5900" spc="-525" dirty="0"/>
              <a:t>Use</a:t>
            </a:r>
            <a:r>
              <a:rPr sz="5900" spc="-1040" dirty="0"/>
              <a:t> </a:t>
            </a:r>
            <a:r>
              <a:rPr sz="5900" spc="-580" dirty="0"/>
              <a:t>Case</a:t>
            </a:r>
            <a:r>
              <a:rPr sz="5900" spc="-1040" dirty="0"/>
              <a:t> </a:t>
            </a:r>
            <a:r>
              <a:rPr sz="5900" spc="-150" dirty="0"/>
              <a:t>Diagram</a:t>
            </a:r>
            <a:endParaRPr sz="5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433" y="241065"/>
            <a:ext cx="8860790" cy="1031240"/>
          </a:xfrm>
          <a:prstGeom prst="rect">
            <a:avLst/>
          </a:prstGeom>
        </p:spPr>
        <p:txBody>
          <a:bodyPr vert="horz" wrap="square" lIns="0" tIns="12700" rIns="0" bIns="0" rtlCol="0">
            <a:spAutoFit/>
          </a:bodyPr>
          <a:lstStyle/>
          <a:p>
            <a:pPr marL="12700">
              <a:lnSpc>
                <a:spcPct val="100000"/>
              </a:lnSpc>
              <a:spcBef>
                <a:spcPts val="100"/>
              </a:spcBef>
            </a:pPr>
            <a:r>
              <a:rPr spc="-440" dirty="0"/>
              <a:t>DFD</a:t>
            </a:r>
            <a:r>
              <a:rPr spc="-1170" dirty="0"/>
              <a:t> </a:t>
            </a:r>
            <a:r>
              <a:rPr spc="-450" dirty="0"/>
              <a:t>Level</a:t>
            </a:r>
            <a:r>
              <a:rPr spc="-1170" dirty="0"/>
              <a:t> </a:t>
            </a:r>
            <a:r>
              <a:rPr b="1" spc="-405" dirty="0">
                <a:latin typeface="Arial"/>
                <a:cs typeface="Arial"/>
              </a:rPr>
              <a:t>–</a:t>
            </a:r>
            <a:r>
              <a:rPr b="1" spc="-805" dirty="0">
                <a:latin typeface="Arial"/>
                <a:cs typeface="Arial"/>
              </a:rPr>
              <a:t> </a:t>
            </a:r>
            <a:r>
              <a:rPr sz="5500" spc="445" dirty="0">
                <a:latin typeface="Comic Sans MS"/>
                <a:cs typeface="Comic Sans MS"/>
              </a:rPr>
              <a:t>1</a:t>
            </a:r>
            <a:r>
              <a:rPr sz="5500" spc="-615" dirty="0">
                <a:latin typeface="Comic Sans MS"/>
                <a:cs typeface="Comic Sans MS"/>
              </a:rPr>
              <a:t> </a:t>
            </a:r>
            <a:r>
              <a:rPr spc="-185" dirty="0"/>
              <a:t>Diagram</a:t>
            </a:r>
            <a:endParaRPr sz="5500">
              <a:latin typeface="Comic Sans MS"/>
              <a:cs typeface="Comic Sans MS"/>
            </a:endParaRPr>
          </a:p>
        </p:txBody>
      </p:sp>
      <p:sp>
        <p:nvSpPr>
          <p:cNvPr id="3" name="object 3"/>
          <p:cNvSpPr/>
          <p:nvPr/>
        </p:nvSpPr>
        <p:spPr>
          <a:xfrm>
            <a:off x="2983057" y="3798690"/>
            <a:ext cx="2461260" cy="1892300"/>
          </a:xfrm>
          <a:custGeom>
            <a:avLst/>
            <a:gdLst/>
            <a:ahLst/>
            <a:cxnLst/>
            <a:rect l="l" t="t" r="r" b="b"/>
            <a:pathLst>
              <a:path w="2461260" h="1892300">
                <a:moveTo>
                  <a:pt x="1122777" y="1879599"/>
                </a:moveTo>
                <a:lnTo>
                  <a:pt x="963769" y="1879599"/>
                </a:lnTo>
                <a:lnTo>
                  <a:pt x="764476" y="1828799"/>
                </a:lnTo>
                <a:lnTo>
                  <a:pt x="717027" y="1816099"/>
                </a:lnTo>
                <a:lnTo>
                  <a:pt x="670629" y="1790699"/>
                </a:lnTo>
                <a:lnTo>
                  <a:pt x="625333" y="1777999"/>
                </a:lnTo>
                <a:lnTo>
                  <a:pt x="581191" y="1752599"/>
                </a:lnTo>
                <a:lnTo>
                  <a:pt x="538253" y="1727199"/>
                </a:lnTo>
                <a:lnTo>
                  <a:pt x="496569" y="1714499"/>
                </a:lnTo>
                <a:lnTo>
                  <a:pt x="456192" y="1689099"/>
                </a:lnTo>
                <a:lnTo>
                  <a:pt x="417171" y="1663699"/>
                </a:lnTo>
                <a:lnTo>
                  <a:pt x="379558" y="1638299"/>
                </a:lnTo>
                <a:lnTo>
                  <a:pt x="343403" y="1600199"/>
                </a:lnTo>
                <a:lnTo>
                  <a:pt x="308757" y="1574799"/>
                </a:lnTo>
                <a:lnTo>
                  <a:pt x="275672" y="1549399"/>
                </a:lnTo>
                <a:lnTo>
                  <a:pt x="244197" y="1511299"/>
                </a:lnTo>
                <a:lnTo>
                  <a:pt x="214385" y="1485899"/>
                </a:lnTo>
                <a:lnTo>
                  <a:pt x="186285" y="1447799"/>
                </a:lnTo>
                <a:lnTo>
                  <a:pt x="159949" y="1409699"/>
                </a:lnTo>
                <a:lnTo>
                  <a:pt x="135427" y="1384299"/>
                </a:lnTo>
                <a:lnTo>
                  <a:pt x="112771" y="1346199"/>
                </a:lnTo>
                <a:lnTo>
                  <a:pt x="92031" y="1308099"/>
                </a:lnTo>
                <a:lnTo>
                  <a:pt x="73259" y="1269999"/>
                </a:lnTo>
                <a:lnTo>
                  <a:pt x="56504" y="1231899"/>
                </a:lnTo>
                <a:lnTo>
                  <a:pt x="41818" y="1193799"/>
                </a:lnTo>
                <a:lnTo>
                  <a:pt x="29252" y="1155699"/>
                </a:lnTo>
                <a:lnTo>
                  <a:pt x="18857" y="1117599"/>
                </a:lnTo>
                <a:lnTo>
                  <a:pt x="10683" y="1066799"/>
                </a:lnTo>
                <a:lnTo>
                  <a:pt x="4782" y="1028699"/>
                </a:lnTo>
                <a:lnTo>
                  <a:pt x="1204" y="990599"/>
                </a:lnTo>
                <a:lnTo>
                  <a:pt x="0" y="939799"/>
                </a:lnTo>
                <a:lnTo>
                  <a:pt x="1204" y="901699"/>
                </a:lnTo>
                <a:lnTo>
                  <a:pt x="4782" y="863599"/>
                </a:lnTo>
                <a:lnTo>
                  <a:pt x="10683" y="812799"/>
                </a:lnTo>
                <a:lnTo>
                  <a:pt x="18857" y="774699"/>
                </a:lnTo>
                <a:lnTo>
                  <a:pt x="29252" y="736599"/>
                </a:lnTo>
                <a:lnTo>
                  <a:pt x="41818" y="698499"/>
                </a:lnTo>
                <a:lnTo>
                  <a:pt x="56504" y="660399"/>
                </a:lnTo>
                <a:lnTo>
                  <a:pt x="73259" y="622299"/>
                </a:lnTo>
                <a:lnTo>
                  <a:pt x="92031" y="584199"/>
                </a:lnTo>
                <a:lnTo>
                  <a:pt x="112771" y="546099"/>
                </a:lnTo>
                <a:lnTo>
                  <a:pt x="135427" y="507999"/>
                </a:lnTo>
                <a:lnTo>
                  <a:pt x="159949" y="469899"/>
                </a:lnTo>
                <a:lnTo>
                  <a:pt x="186285" y="431799"/>
                </a:lnTo>
                <a:lnTo>
                  <a:pt x="214385" y="406399"/>
                </a:lnTo>
                <a:lnTo>
                  <a:pt x="244197" y="368299"/>
                </a:lnTo>
                <a:lnTo>
                  <a:pt x="275672" y="342899"/>
                </a:lnTo>
                <a:lnTo>
                  <a:pt x="308757" y="304799"/>
                </a:lnTo>
                <a:lnTo>
                  <a:pt x="343403" y="279399"/>
                </a:lnTo>
                <a:lnTo>
                  <a:pt x="379558" y="253999"/>
                </a:lnTo>
                <a:lnTo>
                  <a:pt x="417171" y="228599"/>
                </a:lnTo>
                <a:lnTo>
                  <a:pt x="456192" y="203199"/>
                </a:lnTo>
                <a:lnTo>
                  <a:pt x="496569" y="177799"/>
                </a:lnTo>
                <a:lnTo>
                  <a:pt x="538253" y="152399"/>
                </a:lnTo>
                <a:lnTo>
                  <a:pt x="581191" y="126999"/>
                </a:lnTo>
                <a:lnTo>
                  <a:pt x="625333" y="114299"/>
                </a:lnTo>
                <a:lnTo>
                  <a:pt x="670629" y="88899"/>
                </a:lnTo>
                <a:lnTo>
                  <a:pt x="812926" y="50799"/>
                </a:lnTo>
                <a:lnTo>
                  <a:pt x="1015713" y="0"/>
                </a:lnTo>
                <a:lnTo>
                  <a:pt x="1230439" y="0"/>
                </a:lnTo>
                <a:lnTo>
                  <a:pt x="1230439" y="12699"/>
                </a:lnTo>
                <a:lnTo>
                  <a:pt x="1069931" y="12699"/>
                </a:lnTo>
                <a:lnTo>
                  <a:pt x="1017807" y="25399"/>
                </a:lnTo>
                <a:lnTo>
                  <a:pt x="966452" y="25399"/>
                </a:lnTo>
                <a:lnTo>
                  <a:pt x="866245" y="50799"/>
                </a:lnTo>
                <a:lnTo>
                  <a:pt x="722916" y="88899"/>
                </a:lnTo>
                <a:lnTo>
                  <a:pt x="677196" y="114299"/>
                </a:lnTo>
                <a:lnTo>
                  <a:pt x="632584" y="126999"/>
                </a:lnTo>
                <a:lnTo>
                  <a:pt x="589128" y="152399"/>
                </a:lnTo>
                <a:lnTo>
                  <a:pt x="546878" y="165099"/>
                </a:lnTo>
                <a:lnTo>
                  <a:pt x="505881" y="190499"/>
                </a:lnTo>
                <a:lnTo>
                  <a:pt x="466186" y="215899"/>
                </a:lnTo>
                <a:lnTo>
                  <a:pt x="427842" y="241299"/>
                </a:lnTo>
                <a:lnTo>
                  <a:pt x="390896" y="266699"/>
                </a:lnTo>
                <a:lnTo>
                  <a:pt x="355397" y="292099"/>
                </a:lnTo>
                <a:lnTo>
                  <a:pt x="321394" y="330199"/>
                </a:lnTo>
                <a:lnTo>
                  <a:pt x="288935" y="355599"/>
                </a:lnTo>
                <a:lnTo>
                  <a:pt x="258069" y="380999"/>
                </a:lnTo>
                <a:lnTo>
                  <a:pt x="228842" y="419099"/>
                </a:lnTo>
                <a:lnTo>
                  <a:pt x="201305" y="444499"/>
                </a:lnTo>
                <a:lnTo>
                  <a:pt x="175506" y="482599"/>
                </a:lnTo>
                <a:lnTo>
                  <a:pt x="151492" y="520699"/>
                </a:lnTo>
                <a:lnTo>
                  <a:pt x="129313" y="558799"/>
                </a:lnTo>
                <a:lnTo>
                  <a:pt x="109016" y="584199"/>
                </a:lnTo>
                <a:lnTo>
                  <a:pt x="90650" y="622299"/>
                </a:lnTo>
                <a:lnTo>
                  <a:pt x="74264" y="660399"/>
                </a:lnTo>
                <a:lnTo>
                  <a:pt x="59906" y="698499"/>
                </a:lnTo>
                <a:lnTo>
                  <a:pt x="47624" y="736599"/>
                </a:lnTo>
                <a:lnTo>
                  <a:pt x="37466" y="774699"/>
                </a:lnTo>
                <a:lnTo>
                  <a:pt x="29481" y="825499"/>
                </a:lnTo>
                <a:lnTo>
                  <a:pt x="23718" y="863599"/>
                </a:lnTo>
                <a:lnTo>
                  <a:pt x="20225" y="901699"/>
                </a:lnTo>
                <a:lnTo>
                  <a:pt x="19050" y="939799"/>
                </a:lnTo>
                <a:lnTo>
                  <a:pt x="19050" y="952499"/>
                </a:lnTo>
                <a:lnTo>
                  <a:pt x="19343" y="952499"/>
                </a:lnTo>
                <a:lnTo>
                  <a:pt x="20225" y="990599"/>
                </a:lnTo>
                <a:lnTo>
                  <a:pt x="23718" y="1028699"/>
                </a:lnTo>
                <a:lnTo>
                  <a:pt x="29481" y="1066799"/>
                </a:lnTo>
                <a:lnTo>
                  <a:pt x="37466" y="1104899"/>
                </a:lnTo>
                <a:lnTo>
                  <a:pt x="47624" y="1142999"/>
                </a:lnTo>
                <a:lnTo>
                  <a:pt x="59906" y="1181099"/>
                </a:lnTo>
                <a:lnTo>
                  <a:pt x="74264" y="1219199"/>
                </a:lnTo>
                <a:lnTo>
                  <a:pt x="90650" y="1257299"/>
                </a:lnTo>
                <a:lnTo>
                  <a:pt x="109016" y="1295399"/>
                </a:lnTo>
                <a:lnTo>
                  <a:pt x="129313" y="1333499"/>
                </a:lnTo>
                <a:lnTo>
                  <a:pt x="151492" y="1371599"/>
                </a:lnTo>
                <a:lnTo>
                  <a:pt x="175506" y="1409699"/>
                </a:lnTo>
                <a:lnTo>
                  <a:pt x="201305" y="1435099"/>
                </a:lnTo>
                <a:lnTo>
                  <a:pt x="228842" y="1473199"/>
                </a:lnTo>
                <a:lnTo>
                  <a:pt x="258069" y="1498599"/>
                </a:lnTo>
                <a:lnTo>
                  <a:pt x="288935" y="1536699"/>
                </a:lnTo>
                <a:lnTo>
                  <a:pt x="321394" y="1562099"/>
                </a:lnTo>
                <a:lnTo>
                  <a:pt x="355397" y="1587499"/>
                </a:lnTo>
                <a:lnTo>
                  <a:pt x="390896" y="1612899"/>
                </a:lnTo>
                <a:lnTo>
                  <a:pt x="427842" y="1638299"/>
                </a:lnTo>
                <a:lnTo>
                  <a:pt x="466186" y="1663699"/>
                </a:lnTo>
                <a:lnTo>
                  <a:pt x="505881" y="1689099"/>
                </a:lnTo>
                <a:lnTo>
                  <a:pt x="546878" y="1714499"/>
                </a:lnTo>
                <a:lnTo>
                  <a:pt x="589128" y="1739899"/>
                </a:lnTo>
                <a:lnTo>
                  <a:pt x="632584" y="1752599"/>
                </a:lnTo>
                <a:lnTo>
                  <a:pt x="677196" y="1777999"/>
                </a:lnTo>
                <a:lnTo>
                  <a:pt x="769697" y="1803399"/>
                </a:lnTo>
                <a:lnTo>
                  <a:pt x="817489" y="1828799"/>
                </a:lnTo>
                <a:lnTo>
                  <a:pt x="866245" y="1841499"/>
                </a:lnTo>
                <a:lnTo>
                  <a:pt x="915915" y="1841499"/>
                </a:lnTo>
                <a:lnTo>
                  <a:pt x="1017807" y="1866899"/>
                </a:lnTo>
                <a:lnTo>
                  <a:pt x="1069931" y="1866899"/>
                </a:lnTo>
                <a:lnTo>
                  <a:pt x="1122777" y="1879599"/>
                </a:lnTo>
                <a:close/>
              </a:path>
              <a:path w="2461260" h="1892300">
                <a:moveTo>
                  <a:pt x="1497109" y="1879599"/>
                </a:moveTo>
                <a:lnTo>
                  <a:pt x="1338101" y="1879599"/>
                </a:lnTo>
                <a:lnTo>
                  <a:pt x="1390947" y="1866899"/>
                </a:lnTo>
                <a:lnTo>
                  <a:pt x="1443071" y="1866899"/>
                </a:lnTo>
                <a:lnTo>
                  <a:pt x="1544963" y="1841499"/>
                </a:lnTo>
                <a:lnTo>
                  <a:pt x="1594633" y="1841499"/>
                </a:lnTo>
                <a:lnTo>
                  <a:pt x="1643389" y="1828799"/>
                </a:lnTo>
                <a:lnTo>
                  <a:pt x="1691181" y="1803399"/>
                </a:lnTo>
                <a:lnTo>
                  <a:pt x="1783682" y="1777999"/>
                </a:lnTo>
                <a:lnTo>
                  <a:pt x="1828295" y="1752599"/>
                </a:lnTo>
                <a:lnTo>
                  <a:pt x="1871750" y="1739899"/>
                </a:lnTo>
                <a:lnTo>
                  <a:pt x="1914000" y="1714499"/>
                </a:lnTo>
                <a:lnTo>
                  <a:pt x="1954997" y="1689099"/>
                </a:lnTo>
                <a:lnTo>
                  <a:pt x="1994692" y="1663699"/>
                </a:lnTo>
                <a:lnTo>
                  <a:pt x="2033036" y="1638299"/>
                </a:lnTo>
                <a:lnTo>
                  <a:pt x="2069982" y="1612899"/>
                </a:lnTo>
                <a:lnTo>
                  <a:pt x="2105481" y="1587499"/>
                </a:lnTo>
                <a:lnTo>
                  <a:pt x="2139484" y="1562099"/>
                </a:lnTo>
                <a:lnTo>
                  <a:pt x="2171943" y="1536699"/>
                </a:lnTo>
                <a:lnTo>
                  <a:pt x="2202810" y="1498599"/>
                </a:lnTo>
                <a:lnTo>
                  <a:pt x="2232036" y="1473199"/>
                </a:lnTo>
                <a:lnTo>
                  <a:pt x="2259573" y="1435099"/>
                </a:lnTo>
                <a:lnTo>
                  <a:pt x="2285372" y="1409699"/>
                </a:lnTo>
                <a:lnTo>
                  <a:pt x="2309386" y="1371599"/>
                </a:lnTo>
                <a:lnTo>
                  <a:pt x="2331565" y="1333499"/>
                </a:lnTo>
                <a:lnTo>
                  <a:pt x="2351862" y="1295399"/>
                </a:lnTo>
                <a:lnTo>
                  <a:pt x="2370228" y="1257299"/>
                </a:lnTo>
                <a:lnTo>
                  <a:pt x="2386614" y="1219199"/>
                </a:lnTo>
                <a:lnTo>
                  <a:pt x="2400972" y="1181099"/>
                </a:lnTo>
                <a:lnTo>
                  <a:pt x="2413255" y="1142999"/>
                </a:lnTo>
                <a:lnTo>
                  <a:pt x="2423412" y="1104899"/>
                </a:lnTo>
                <a:lnTo>
                  <a:pt x="2431397" y="1066799"/>
                </a:lnTo>
                <a:lnTo>
                  <a:pt x="2437160" y="1028699"/>
                </a:lnTo>
                <a:lnTo>
                  <a:pt x="2440653" y="990599"/>
                </a:lnTo>
                <a:lnTo>
                  <a:pt x="2441829" y="939799"/>
                </a:lnTo>
                <a:lnTo>
                  <a:pt x="2440654" y="901699"/>
                </a:lnTo>
                <a:lnTo>
                  <a:pt x="2437161" y="863599"/>
                </a:lnTo>
                <a:lnTo>
                  <a:pt x="2431398" y="825499"/>
                </a:lnTo>
                <a:lnTo>
                  <a:pt x="2423415" y="774699"/>
                </a:lnTo>
                <a:lnTo>
                  <a:pt x="2413259" y="736599"/>
                </a:lnTo>
                <a:lnTo>
                  <a:pt x="2400979" y="698499"/>
                </a:lnTo>
                <a:lnTo>
                  <a:pt x="2386622" y="660399"/>
                </a:lnTo>
                <a:lnTo>
                  <a:pt x="2370238" y="622299"/>
                </a:lnTo>
                <a:lnTo>
                  <a:pt x="2351875" y="584199"/>
                </a:lnTo>
                <a:lnTo>
                  <a:pt x="2331581" y="558799"/>
                </a:lnTo>
                <a:lnTo>
                  <a:pt x="2309404" y="520699"/>
                </a:lnTo>
                <a:lnTo>
                  <a:pt x="2285393" y="482599"/>
                </a:lnTo>
                <a:lnTo>
                  <a:pt x="2259596" y="444499"/>
                </a:lnTo>
                <a:lnTo>
                  <a:pt x="2232061" y="419099"/>
                </a:lnTo>
                <a:lnTo>
                  <a:pt x="2202837" y="380999"/>
                </a:lnTo>
                <a:lnTo>
                  <a:pt x="2171973" y="355599"/>
                </a:lnTo>
                <a:lnTo>
                  <a:pt x="2139516" y="330199"/>
                </a:lnTo>
                <a:lnTo>
                  <a:pt x="2105515" y="292099"/>
                </a:lnTo>
                <a:lnTo>
                  <a:pt x="2070019" y="266699"/>
                </a:lnTo>
                <a:lnTo>
                  <a:pt x="2033075" y="241299"/>
                </a:lnTo>
                <a:lnTo>
                  <a:pt x="1994732" y="215899"/>
                </a:lnTo>
                <a:lnTo>
                  <a:pt x="1955038" y="190499"/>
                </a:lnTo>
                <a:lnTo>
                  <a:pt x="1914042" y="165099"/>
                </a:lnTo>
                <a:lnTo>
                  <a:pt x="1871792" y="152399"/>
                </a:lnTo>
                <a:lnTo>
                  <a:pt x="1828337" y="126999"/>
                </a:lnTo>
                <a:lnTo>
                  <a:pt x="1783724" y="114299"/>
                </a:lnTo>
                <a:lnTo>
                  <a:pt x="1738003" y="88899"/>
                </a:lnTo>
                <a:lnTo>
                  <a:pt x="1594669" y="50799"/>
                </a:lnTo>
                <a:lnTo>
                  <a:pt x="1494455" y="25399"/>
                </a:lnTo>
                <a:lnTo>
                  <a:pt x="1443096" y="25399"/>
                </a:lnTo>
                <a:lnTo>
                  <a:pt x="1390966" y="12699"/>
                </a:lnTo>
                <a:lnTo>
                  <a:pt x="1230439" y="12699"/>
                </a:lnTo>
                <a:lnTo>
                  <a:pt x="1230439" y="0"/>
                </a:lnTo>
                <a:lnTo>
                  <a:pt x="1445165" y="0"/>
                </a:lnTo>
                <a:lnTo>
                  <a:pt x="1647952" y="50799"/>
                </a:lnTo>
                <a:lnTo>
                  <a:pt x="1790249" y="88899"/>
                </a:lnTo>
                <a:lnTo>
                  <a:pt x="1835545" y="114299"/>
                </a:lnTo>
                <a:lnTo>
                  <a:pt x="1879687" y="126999"/>
                </a:lnTo>
                <a:lnTo>
                  <a:pt x="1922625" y="152399"/>
                </a:lnTo>
                <a:lnTo>
                  <a:pt x="1964309" y="177799"/>
                </a:lnTo>
                <a:lnTo>
                  <a:pt x="2004686" y="203199"/>
                </a:lnTo>
                <a:lnTo>
                  <a:pt x="2043707" y="228599"/>
                </a:lnTo>
                <a:lnTo>
                  <a:pt x="2081320" y="253999"/>
                </a:lnTo>
                <a:lnTo>
                  <a:pt x="2117475" y="279399"/>
                </a:lnTo>
                <a:lnTo>
                  <a:pt x="2152121" y="304799"/>
                </a:lnTo>
                <a:lnTo>
                  <a:pt x="2185206" y="342899"/>
                </a:lnTo>
                <a:lnTo>
                  <a:pt x="2216681" y="368299"/>
                </a:lnTo>
                <a:lnTo>
                  <a:pt x="2246493" y="406399"/>
                </a:lnTo>
                <a:lnTo>
                  <a:pt x="2274593" y="431799"/>
                </a:lnTo>
                <a:lnTo>
                  <a:pt x="2300929" y="469899"/>
                </a:lnTo>
                <a:lnTo>
                  <a:pt x="2325451" y="507999"/>
                </a:lnTo>
                <a:lnTo>
                  <a:pt x="2348107" y="546099"/>
                </a:lnTo>
                <a:lnTo>
                  <a:pt x="2368847" y="584199"/>
                </a:lnTo>
                <a:lnTo>
                  <a:pt x="2387619" y="622299"/>
                </a:lnTo>
                <a:lnTo>
                  <a:pt x="2404374" y="660399"/>
                </a:lnTo>
                <a:lnTo>
                  <a:pt x="2419060" y="698499"/>
                </a:lnTo>
                <a:lnTo>
                  <a:pt x="2431626" y="736599"/>
                </a:lnTo>
                <a:lnTo>
                  <a:pt x="2442021" y="774699"/>
                </a:lnTo>
                <a:lnTo>
                  <a:pt x="2450195" y="812799"/>
                </a:lnTo>
                <a:lnTo>
                  <a:pt x="2456096" y="863599"/>
                </a:lnTo>
                <a:lnTo>
                  <a:pt x="2459675" y="901699"/>
                </a:lnTo>
                <a:lnTo>
                  <a:pt x="2460879" y="939799"/>
                </a:lnTo>
                <a:lnTo>
                  <a:pt x="2459675" y="990599"/>
                </a:lnTo>
                <a:lnTo>
                  <a:pt x="2456096" y="1028699"/>
                </a:lnTo>
                <a:lnTo>
                  <a:pt x="2450195" y="1066799"/>
                </a:lnTo>
                <a:lnTo>
                  <a:pt x="2442021" y="1117599"/>
                </a:lnTo>
                <a:lnTo>
                  <a:pt x="2431626" y="1155699"/>
                </a:lnTo>
                <a:lnTo>
                  <a:pt x="2419060" y="1193799"/>
                </a:lnTo>
                <a:lnTo>
                  <a:pt x="2404374" y="1231899"/>
                </a:lnTo>
                <a:lnTo>
                  <a:pt x="2387619" y="1269999"/>
                </a:lnTo>
                <a:lnTo>
                  <a:pt x="2368847" y="1308099"/>
                </a:lnTo>
                <a:lnTo>
                  <a:pt x="2348107" y="1346199"/>
                </a:lnTo>
                <a:lnTo>
                  <a:pt x="2325451" y="1384299"/>
                </a:lnTo>
                <a:lnTo>
                  <a:pt x="2300929" y="1409699"/>
                </a:lnTo>
                <a:lnTo>
                  <a:pt x="2274593" y="1447799"/>
                </a:lnTo>
                <a:lnTo>
                  <a:pt x="2246493" y="1485899"/>
                </a:lnTo>
                <a:lnTo>
                  <a:pt x="2216681" y="1511299"/>
                </a:lnTo>
                <a:lnTo>
                  <a:pt x="2185206" y="1549399"/>
                </a:lnTo>
                <a:lnTo>
                  <a:pt x="2152121" y="1574799"/>
                </a:lnTo>
                <a:lnTo>
                  <a:pt x="2117475" y="1600199"/>
                </a:lnTo>
                <a:lnTo>
                  <a:pt x="2081320" y="1638299"/>
                </a:lnTo>
                <a:lnTo>
                  <a:pt x="2043707" y="1663699"/>
                </a:lnTo>
                <a:lnTo>
                  <a:pt x="2004686" y="1689099"/>
                </a:lnTo>
                <a:lnTo>
                  <a:pt x="1964309" y="1714499"/>
                </a:lnTo>
                <a:lnTo>
                  <a:pt x="1922625" y="1727199"/>
                </a:lnTo>
                <a:lnTo>
                  <a:pt x="1879687" y="1752599"/>
                </a:lnTo>
                <a:lnTo>
                  <a:pt x="1835545" y="1777999"/>
                </a:lnTo>
                <a:lnTo>
                  <a:pt x="1790249" y="1790699"/>
                </a:lnTo>
                <a:lnTo>
                  <a:pt x="1743851" y="1816099"/>
                </a:lnTo>
                <a:lnTo>
                  <a:pt x="1696402" y="1828799"/>
                </a:lnTo>
                <a:lnTo>
                  <a:pt x="1497109" y="1879599"/>
                </a:lnTo>
                <a:close/>
              </a:path>
              <a:path w="2461260" h="1892300">
                <a:moveTo>
                  <a:pt x="301" y="952499"/>
                </a:moveTo>
                <a:lnTo>
                  <a:pt x="0" y="952499"/>
                </a:lnTo>
                <a:lnTo>
                  <a:pt x="0" y="939799"/>
                </a:lnTo>
                <a:lnTo>
                  <a:pt x="301" y="952499"/>
                </a:lnTo>
                <a:close/>
              </a:path>
              <a:path w="2461260" h="1892300">
                <a:moveTo>
                  <a:pt x="19343" y="952499"/>
                </a:moveTo>
                <a:lnTo>
                  <a:pt x="19050" y="952499"/>
                </a:lnTo>
                <a:lnTo>
                  <a:pt x="19050" y="939799"/>
                </a:lnTo>
                <a:lnTo>
                  <a:pt x="19343" y="952499"/>
                </a:lnTo>
                <a:close/>
              </a:path>
              <a:path w="2461260" h="1892300">
                <a:moveTo>
                  <a:pt x="1392476" y="1892299"/>
                </a:moveTo>
                <a:lnTo>
                  <a:pt x="1068402" y="1892299"/>
                </a:lnTo>
                <a:lnTo>
                  <a:pt x="1015713" y="1879599"/>
                </a:lnTo>
                <a:lnTo>
                  <a:pt x="1445165" y="1879599"/>
                </a:lnTo>
                <a:lnTo>
                  <a:pt x="1392476" y="1892299"/>
                </a:lnTo>
                <a:close/>
              </a:path>
            </a:pathLst>
          </a:custGeom>
          <a:solidFill>
            <a:srgbClr val="000000"/>
          </a:solidFill>
        </p:spPr>
        <p:txBody>
          <a:bodyPr wrap="square" lIns="0" tIns="0" rIns="0" bIns="0" rtlCol="0"/>
          <a:lstStyle/>
          <a:p>
            <a:endParaRPr/>
          </a:p>
        </p:txBody>
      </p:sp>
      <p:sp>
        <p:nvSpPr>
          <p:cNvPr id="4" name="object 4"/>
          <p:cNvSpPr txBox="1"/>
          <p:nvPr/>
        </p:nvSpPr>
        <p:spPr>
          <a:xfrm>
            <a:off x="3505096" y="4266621"/>
            <a:ext cx="1416685" cy="846455"/>
          </a:xfrm>
          <a:prstGeom prst="rect">
            <a:avLst/>
          </a:prstGeom>
        </p:spPr>
        <p:txBody>
          <a:bodyPr vert="horz" wrap="square" lIns="0" tIns="26034" rIns="0" bIns="0" rtlCol="0">
            <a:spAutoFit/>
          </a:bodyPr>
          <a:lstStyle/>
          <a:p>
            <a:pPr marL="12700" marR="5080" indent="158115">
              <a:lnSpc>
                <a:spcPts val="3229"/>
              </a:lnSpc>
              <a:spcBef>
                <a:spcPts val="204"/>
              </a:spcBef>
            </a:pPr>
            <a:r>
              <a:rPr sz="2700" spc="-10" dirty="0">
                <a:latin typeface="Calibri"/>
                <a:cs typeface="Calibri"/>
              </a:rPr>
              <a:t>Dataset Collection</a:t>
            </a:r>
            <a:endParaRPr sz="2700">
              <a:latin typeface="Calibri"/>
              <a:cs typeface="Calibri"/>
            </a:endParaRPr>
          </a:p>
        </p:txBody>
      </p:sp>
      <p:sp>
        <p:nvSpPr>
          <p:cNvPr id="5" name="object 5"/>
          <p:cNvSpPr/>
          <p:nvPr/>
        </p:nvSpPr>
        <p:spPr>
          <a:xfrm>
            <a:off x="6638053" y="3798687"/>
            <a:ext cx="3051175" cy="1892300"/>
          </a:xfrm>
          <a:custGeom>
            <a:avLst/>
            <a:gdLst/>
            <a:ahLst/>
            <a:cxnLst/>
            <a:rect l="l" t="t" r="r" b="b"/>
            <a:pathLst>
              <a:path w="3051175" h="1892300">
                <a:moveTo>
                  <a:pt x="1348838" y="1879599"/>
                </a:moveTo>
                <a:lnTo>
                  <a:pt x="1184767" y="1879599"/>
                </a:lnTo>
                <a:lnTo>
                  <a:pt x="920777" y="1816099"/>
                </a:lnTo>
                <a:lnTo>
                  <a:pt x="773266" y="1777999"/>
                </a:lnTo>
                <a:lnTo>
                  <a:pt x="726152" y="1752599"/>
                </a:lnTo>
                <a:lnTo>
                  <a:pt x="680134" y="1739899"/>
                </a:lnTo>
                <a:lnTo>
                  <a:pt x="635253" y="1714499"/>
                </a:lnTo>
                <a:lnTo>
                  <a:pt x="591548" y="1701799"/>
                </a:lnTo>
                <a:lnTo>
                  <a:pt x="549061" y="1676399"/>
                </a:lnTo>
                <a:lnTo>
                  <a:pt x="507832" y="1650999"/>
                </a:lnTo>
                <a:lnTo>
                  <a:pt x="467902" y="1638299"/>
                </a:lnTo>
                <a:lnTo>
                  <a:pt x="429311" y="1612899"/>
                </a:lnTo>
                <a:lnTo>
                  <a:pt x="392099" y="1587499"/>
                </a:lnTo>
                <a:lnTo>
                  <a:pt x="356308" y="1562099"/>
                </a:lnTo>
                <a:lnTo>
                  <a:pt x="321977" y="1536699"/>
                </a:lnTo>
                <a:lnTo>
                  <a:pt x="289148" y="1498599"/>
                </a:lnTo>
                <a:lnTo>
                  <a:pt x="257860" y="1473199"/>
                </a:lnTo>
                <a:lnTo>
                  <a:pt x="228154" y="1447799"/>
                </a:lnTo>
                <a:lnTo>
                  <a:pt x="200072" y="1422399"/>
                </a:lnTo>
                <a:lnTo>
                  <a:pt x="173652" y="1384299"/>
                </a:lnTo>
                <a:lnTo>
                  <a:pt x="148937" y="1358899"/>
                </a:lnTo>
                <a:lnTo>
                  <a:pt x="125965" y="1320799"/>
                </a:lnTo>
                <a:lnTo>
                  <a:pt x="104779" y="1295399"/>
                </a:lnTo>
                <a:lnTo>
                  <a:pt x="85418" y="1257299"/>
                </a:lnTo>
                <a:lnTo>
                  <a:pt x="67923" y="1231899"/>
                </a:lnTo>
                <a:lnTo>
                  <a:pt x="52334" y="1193799"/>
                </a:lnTo>
                <a:lnTo>
                  <a:pt x="38693" y="1155699"/>
                </a:lnTo>
                <a:lnTo>
                  <a:pt x="27039" y="1130299"/>
                </a:lnTo>
                <a:lnTo>
                  <a:pt x="17413" y="1092199"/>
                </a:lnTo>
                <a:lnTo>
                  <a:pt x="9855" y="1054099"/>
                </a:lnTo>
                <a:lnTo>
                  <a:pt x="4407" y="1015999"/>
                </a:lnTo>
                <a:lnTo>
                  <a:pt x="1108" y="977899"/>
                </a:lnTo>
                <a:lnTo>
                  <a:pt x="0" y="939799"/>
                </a:lnTo>
                <a:lnTo>
                  <a:pt x="1108" y="901699"/>
                </a:lnTo>
                <a:lnTo>
                  <a:pt x="9855" y="838199"/>
                </a:lnTo>
                <a:lnTo>
                  <a:pt x="17413" y="800099"/>
                </a:lnTo>
                <a:lnTo>
                  <a:pt x="27039" y="761999"/>
                </a:lnTo>
                <a:lnTo>
                  <a:pt x="38693" y="723899"/>
                </a:lnTo>
                <a:lnTo>
                  <a:pt x="52335" y="698499"/>
                </a:lnTo>
                <a:lnTo>
                  <a:pt x="67924" y="660399"/>
                </a:lnTo>
                <a:lnTo>
                  <a:pt x="85419" y="622299"/>
                </a:lnTo>
                <a:lnTo>
                  <a:pt x="104780" y="596899"/>
                </a:lnTo>
                <a:lnTo>
                  <a:pt x="125967" y="558799"/>
                </a:lnTo>
                <a:lnTo>
                  <a:pt x="148939" y="533399"/>
                </a:lnTo>
                <a:lnTo>
                  <a:pt x="173655" y="495299"/>
                </a:lnTo>
                <a:lnTo>
                  <a:pt x="200075" y="469899"/>
                </a:lnTo>
                <a:lnTo>
                  <a:pt x="228158" y="444499"/>
                </a:lnTo>
                <a:lnTo>
                  <a:pt x="257865" y="406399"/>
                </a:lnTo>
                <a:lnTo>
                  <a:pt x="289154" y="380999"/>
                </a:lnTo>
                <a:lnTo>
                  <a:pt x="321984" y="355599"/>
                </a:lnTo>
                <a:lnTo>
                  <a:pt x="356316" y="330199"/>
                </a:lnTo>
                <a:lnTo>
                  <a:pt x="392109" y="304799"/>
                </a:lnTo>
                <a:lnTo>
                  <a:pt x="429322" y="279399"/>
                </a:lnTo>
                <a:lnTo>
                  <a:pt x="467915" y="253999"/>
                </a:lnTo>
                <a:lnTo>
                  <a:pt x="507847" y="228599"/>
                </a:lnTo>
                <a:lnTo>
                  <a:pt x="549078" y="203199"/>
                </a:lnTo>
                <a:lnTo>
                  <a:pt x="591567" y="190499"/>
                </a:lnTo>
                <a:lnTo>
                  <a:pt x="635274" y="165099"/>
                </a:lnTo>
                <a:lnTo>
                  <a:pt x="680158" y="152399"/>
                </a:lnTo>
                <a:lnTo>
                  <a:pt x="726178" y="126999"/>
                </a:lnTo>
                <a:lnTo>
                  <a:pt x="821467" y="101599"/>
                </a:lnTo>
                <a:lnTo>
                  <a:pt x="870655" y="76199"/>
                </a:lnTo>
                <a:lnTo>
                  <a:pt x="1076745" y="25399"/>
                </a:lnTo>
                <a:lnTo>
                  <a:pt x="1130400" y="25399"/>
                </a:lnTo>
                <a:lnTo>
                  <a:pt x="1239986" y="0"/>
                </a:lnTo>
                <a:lnTo>
                  <a:pt x="1515808" y="0"/>
                </a:lnTo>
                <a:lnTo>
                  <a:pt x="1520094" y="12699"/>
                </a:lnTo>
                <a:lnTo>
                  <a:pt x="1291330" y="12699"/>
                </a:lnTo>
                <a:lnTo>
                  <a:pt x="1178541" y="38099"/>
                </a:lnTo>
                <a:lnTo>
                  <a:pt x="1123343" y="38099"/>
                </a:lnTo>
                <a:lnTo>
                  <a:pt x="1015543" y="63499"/>
                </a:lnTo>
                <a:lnTo>
                  <a:pt x="811466" y="114299"/>
                </a:lnTo>
                <a:lnTo>
                  <a:pt x="763086" y="139699"/>
                </a:lnTo>
                <a:lnTo>
                  <a:pt x="715843" y="152399"/>
                </a:lnTo>
                <a:lnTo>
                  <a:pt x="669778" y="177799"/>
                </a:lnTo>
                <a:lnTo>
                  <a:pt x="624931" y="190499"/>
                </a:lnTo>
                <a:lnTo>
                  <a:pt x="581343" y="215899"/>
                </a:lnTo>
                <a:lnTo>
                  <a:pt x="539056" y="241299"/>
                </a:lnTo>
                <a:lnTo>
                  <a:pt x="498110" y="253999"/>
                </a:lnTo>
                <a:lnTo>
                  <a:pt x="458545" y="279399"/>
                </a:lnTo>
                <a:lnTo>
                  <a:pt x="420403" y="304799"/>
                </a:lnTo>
                <a:lnTo>
                  <a:pt x="383724" y="330199"/>
                </a:lnTo>
                <a:lnTo>
                  <a:pt x="348549" y="355599"/>
                </a:lnTo>
                <a:lnTo>
                  <a:pt x="314918" y="380999"/>
                </a:lnTo>
                <a:lnTo>
                  <a:pt x="282873" y="419099"/>
                </a:lnTo>
                <a:lnTo>
                  <a:pt x="252455" y="444499"/>
                </a:lnTo>
                <a:lnTo>
                  <a:pt x="223703" y="469899"/>
                </a:lnTo>
                <a:lnTo>
                  <a:pt x="196659" y="507999"/>
                </a:lnTo>
                <a:lnTo>
                  <a:pt x="171364" y="533399"/>
                </a:lnTo>
                <a:lnTo>
                  <a:pt x="147858" y="558799"/>
                </a:lnTo>
                <a:lnTo>
                  <a:pt x="126182" y="596899"/>
                </a:lnTo>
                <a:lnTo>
                  <a:pt x="106378" y="634999"/>
                </a:lnTo>
                <a:lnTo>
                  <a:pt x="88484" y="660399"/>
                </a:lnTo>
                <a:lnTo>
                  <a:pt x="72544" y="698499"/>
                </a:lnTo>
                <a:lnTo>
                  <a:pt x="58596" y="723899"/>
                </a:lnTo>
                <a:lnTo>
                  <a:pt x="46682" y="761999"/>
                </a:lnTo>
                <a:lnTo>
                  <a:pt x="36843" y="800099"/>
                </a:lnTo>
                <a:lnTo>
                  <a:pt x="29120" y="838199"/>
                </a:lnTo>
                <a:lnTo>
                  <a:pt x="23552" y="876299"/>
                </a:lnTo>
                <a:lnTo>
                  <a:pt x="19050" y="939799"/>
                </a:lnTo>
                <a:lnTo>
                  <a:pt x="19050" y="952499"/>
                </a:lnTo>
                <a:lnTo>
                  <a:pt x="19427" y="952499"/>
                </a:lnTo>
                <a:lnTo>
                  <a:pt x="20182" y="977899"/>
                </a:lnTo>
                <a:lnTo>
                  <a:pt x="23552" y="1015999"/>
                </a:lnTo>
                <a:lnTo>
                  <a:pt x="29120" y="1054099"/>
                </a:lnTo>
                <a:lnTo>
                  <a:pt x="36843" y="1092199"/>
                </a:lnTo>
                <a:lnTo>
                  <a:pt x="46682" y="1117599"/>
                </a:lnTo>
                <a:lnTo>
                  <a:pt x="58596" y="1155699"/>
                </a:lnTo>
                <a:lnTo>
                  <a:pt x="72544" y="1193799"/>
                </a:lnTo>
                <a:lnTo>
                  <a:pt x="88484" y="1219199"/>
                </a:lnTo>
                <a:lnTo>
                  <a:pt x="106378" y="1257299"/>
                </a:lnTo>
                <a:lnTo>
                  <a:pt x="126182" y="1295399"/>
                </a:lnTo>
                <a:lnTo>
                  <a:pt x="147858" y="1320799"/>
                </a:lnTo>
                <a:lnTo>
                  <a:pt x="171364" y="1358899"/>
                </a:lnTo>
                <a:lnTo>
                  <a:pt x="196659" y="1384299"/>
                </a:lnTo>
                <a:lnTo>
                  <a:pt x="223703" y="1409699"/>
                </a:lnTo>
                <a:lnTo>
                  <a:pt x="252455" y="1447799"/>
                </a:lnTo>
                <a:lnTo>
                  <a:pt x="282873" y="1473199"/>
                </a:lnTo>
                <a:lnTo>
                  <a:pt x="314918" y="1498599"/>
                </a:lnTo>
                <a:lnTo>
                  <a:pt x="348549" y="1523999"/>
                </a:lnTo>
                <a:lnTo>
                  <a:pt x="383724" y="1549399"/>
                </a:lnTo>
                <a:lnTo>
                  <a:pt x="420403" y="1574799"/>
                </a:lnTo>
                <a:lnTo>
                  <a:pt x="458545" y="1600199"/>
                </a:lnTo>
                <a:lnTo>
                  <a:pt x="498110" y="1625599"/>
                </a:lnTo>
                <a:lnTo>
                  <a:pt x="539056" y="1650999"/>
                </a:lnTo>
                <a:lnTo>
                  <a:pt x="581343" y="1676399"/>
                </a:lnTo>
                <a:lnTo>
                  <a:pt x="624931" y="1689099"/>
                </a:lnTo>
                <a:lnTo>
                  <a:pt x="669778" y="1714499"/>
                </a:lnTo>
                <a:lnTo>
                  <a:pt x="715843" y="1727199"/>
                </a:lnTo>
                <a:lnTo>
                  <a:pt x="763086" y="1752599"/>
                </a:lnTo>
                <a:lnTo>
                  <a:pt x="860943" y="1777999"/>
                </a:lnTo>
                <a:lnTo>
                  <a:pt x="911475" y="1803399"/>
                </a:lnTo>
                <a:lnTo>
                  <a:pt x="1068997" y="1841499"/>
                </a:lnTo>
                <a:lnTo>
                  <a:pt x="1123343" y="1841499"/>
                </a:lnTo>
                <a:lnTo>
                  <a:pt x="1234551" y="1866899"/>
                </a:lnTo>
                <a:lnTo>
                  <a:pt x="1291330" y="1866899"/>
                </a:lnTo>
                <a:lnTo>
                  <a:pt x="1348838" y="1879599"/>
                </a:lnTo>
                <a:close/>
              </a:path>
              <a:path w="3051175" h="1892300">
                <a:moveTo>
                  <a:pt x="1525333" y="12699"/>
                </a:moveTo>
                <a:lnTo>
                  <a:pt x="1520094" y="12699"/>
                </a:lnTo>
                <a:lnTo>
                  <a:pt x="1515808" y="0"/>
                </a:lnTo>
                <a:lnTo>
                  <a:pt x="1525333" y="0"/>
                </a:lnTo>
                <a:lnTo>
                  <a:pt x="1525333" y="12699"/>
                </a:lnTo>
                <a:close/>
              </a:path>
              <a:path w="3051175" h="1892300">
                <a:moveTo>
                  <a:pt x="1530572" y="12699"/>
                </a:moveTo>
                <a:lnTo>
                  <a:pt x="1525333" y="12699"/>
                </a:lnTo>
                <a:lnTo>
                  <a:pt x="1525333" y="0"/>
                </a:lnTo>
                <a:lnTo>
                  <a:pt x="1534858" y="0"/>
                </a:lnTo>
                <a:lnTo>
                  <a:pt x="1530572" y="12699"/>
                </a:lnTo>
                <a:close/>
              </a:path>
              <a:path w="3051175" h="1892300">
                <a:moveTo>
                  <a:pt x="1865744" y="1879599"/>
                </a:moveTo>
                <a:lnTo>
                  <a:pt x="1701828" y="1879599"/>
                </a:lnTo>
                <a:lnTo>
                  <a:pt x="1759336" y="1866899"/>
                </a:lnTo>
                <a:lnTo>
                  <a:pt x="1816116" y="1866899"/>
                </a:lnTo>
                <a:lnTo>
                  <a:pt x="1927323" y="1841499"/>
                </a:lnTo>
                <a:lnTo>
                  <a:pt x="1981669" y="1841499"/>
                </a:lnTo>
                <a:lnTo>
                  <a:pt x="2139191" y="1803399"/>
                </a:lnTo>
                <a:lnTo>
                  <a:pt x="2189723" y="1777999"/>
                </a:lnTo>
                <a:lnTo>
                  <a:pt x="2287580" y="1752599"/>
                </a:lnTo>
                <a:lnTo>
                  <a:pt x="2334823" y="1727199"/>
                </a:lnTo>
                <a:lnTo>
                  <a:pt x="2380889" y="1714499"/>
                </a:lnTo>
                <a:lnTo>
                  <a:pt x="2425735" y="1689099"/>
                </a:lnTo>
                <a:lnTo>
                  <a:pt x="2469323" y="1676399"/>
                </a:lnTo>
                <a:lnTo>
                  <a:pt x="2511610" y="1650999"/>
                </a:lnTo>
                <a:lnTo>
                  <a:pt x="2552556" y="1625599"/>
                </a:lnTo>
                <a:lnTo>
                  <a:pt x="2592121" y="1600199"/>
                </a:lnTo>
                <a:lnTo>
                  <a:pt x="2630263" y="1574799"/>
                </a:lnTo>
                <a:lnTo>
                  <a:pt x="2666943" y="1549399"/>
                </a:lnTo>
                <a:lnTo>
                  <a:pt x="2702118" y="1523999"/>
                </a:lnTo>
                <a:lnTo>
                  <a:pt x="2735748" y="1498599"/>
                </a:lnTo>
                <a:lnTo>
                  <a:pt x="2767793" y="1473199"/>
                </a:lnTo>
                <a:lnTo>
                  <a:pt x="2798212" y="1447799"/>
                </a:lnTo>
                <a:lnTo>
                  <a:pt x="2826963" y="1409699"/>
                </a:lnTo>
                <a:lnTo>
                  <a:pt x="2854007" y="1384299"/>
                </a:lnTo>
                <a:lnTo>
                  <a:pt x="2879302" y="1358899"/>
                </a:lnTo>
                <a:lnTo>
                  <a:pt x="2902808" y="1320799"/>
                </a:lnTo>
                <a:lnTo>
                  <a:pt x="2924484" y="1295399"/>
                </a:lnTo>
                <a:lnTo>
                  <a:pt x="2944289" y="1257299"/>
                </a:lnTo>
                <a:lnTo>
                  <a:pt x="2962182" y="1219199"/>
                </a:lnTo>
                <a:lnTo>
                  <a:pt x="2978123" y="1193799"/>
                </a:lnTo>
                <a:lnTo>
                  <a:pt x="2992070" y="1155699"/>
                </a:lnTo>
                <a:lnTo>
                  <a:pt x="3003984" y="1117599"/>
                </a:lnTo>
                <a:lnTo>
                  <a:pt x="3013823" y="1092199"/>
                </a:lnTo>
                <a:lnTo>
                  <a:pt x="3021546" y="1054099"/>
                </a:lnTo>
                <a:lnTo>
                  <a:pt x="3027114" y="1015999"/>
                </a:lnTo>
                <a:lnTo>
                  <a:pt x="3030484" y="977899"/>
                </a:lnTo>
                <a:lnTo>
                  <a:pt x="3031616" y="939799"/>
                </a:lnTo>
                <a:lnTo>
                  <a:pt x="3030484" y="901699"/>
                </a:lnTo>
                <a:lnTo>
                  <a:pt x="3021546" y="838199"/>
                </a:lnTo>
                <a:lnTo>
                  <a:pt x="3013823" y="800099"/>
                </a:lnTo>
                <a:lnTo>
                  <a:pt x="3003984" y="761999"/>
                </a:lnTo>
                <a:lnTo>
                  <a:pt x="2992070" y="723899"/>
                </a:lnTo>
                <a:lnTo>
                  <a:pt x="2978123" y="698499"/>
                </a:lnTo>
                <a:lnTo>
                  <a:pt x="2962182" y="660399"/>
                </a:lnTo>
                <a:lnTo>
                  <a:pt x="2944289" y="634999"/>
                </a:lnTo>
                <a:lnTo>
                  <a:pt x="2924484" y="596899"/>
                </a:lnTo>
                <a:lnTo>
                  <a:pt x="2902808" y="558799"/>
                </a:lnTo>
                <a:lnTo>
                  <a:pt x="2879302" y="533399"/>
                </a:lnTo>
                <a:lnTo>
                  <a:pt x="2854007" y="507999"/>
                </a:lnTo>
                <a:lnTo>
                  <a:pt x="2826963" y="469899"/>
                </a:lnTo>
                <a:lnTo>
                  <a:pt x="2798212" y="444499"/>
                </a:lnTo>
                <a:lnTo>
                  <a:pt x="2767793" y="419099"/>
                </a:lnTo>
                <a:lnTo>
                  <a:pt x="2735748" y="380999"/>
                </a:lnTo>
                <a:lnTo>
                  <a:pt x="2702118" y="355599"/>
                </a:lnTo>
                <a:lnTo>
                  <a:pt x="2666943" y="330199"/>
                </a:lnTo>
                <a:lnTo>
                  <a:pt x="2630263" y="304799"/>
                </a:lnTo>
                <a:lnTo>
                  <a:pt x="2592121" y="279399"/>
                </a:lnTo>
                <a:lnTo>
                  <a:pt x="2552556" y="253999"/>
                </a:lnTo>
                <a:lnTo>
                  <a:pt x="2511610" y="241299"/>
                </a:lnTo>
                <a:lnTo>
                  <a:pt x="2469323" y="215899"/>
                </a:lnTo>
                <a:lnTo>
                  <a:pt x="2425735" y="190499"/>
                </a:lnTo>
                <a:lnTo>
                  <a:pt x="2380889" y="177799"/>
                </a:lnTo>
                <a:lnTo>
                  <a:pt x="2334823" y="152399"/>
                </a:lnTo>
                <a:lnTo>
                  <a:pt x="2287580" y="139699"/>
                </a:lnTo>
                <a:lnTo>
                  <a:pt x="2239200" y="114299"/>
                </a:lnTo>
                <a:lnTo>
                  <a:pt x="2035123" y="63499"/>
                </a:lnTo>
                <a:lnTo>
                  <a:pt x="1927323" y="38099"/>
                </a:lnTo>
                <a:lnTo>
                  <a:pt x="1872125" y="38099"/>
                </a:lnTo>
                <a:lnTo>
                  <a:pt x="1759336" y="12699"/>
                </a:lnTo>
                <a:lnTo>
                  <a:pt x="1530572" y="12699"/>
                </a:lnTo>
                <a:lnTo>
                  <a:pt x="1534858" y="0"/>
                </a:lnTo>
                <a:lnTo>
                  <a:pt x="1810651" y="0"/>
                </a:lnTo>
                <a:lnTo>
                  <a:pt x="1920227" y="25399"/>
                </a:lnTo>
                <a:lnTo>
                  <a:pt x="1973877" y="25399"/>
                </a:lnTo>
                <a:lnTo>
                  <a:pt x="2179952" y="76199"/>
                </a:lnTo>
                <a:lnTo>
                  <a:pt x="2229136" y="101599"/>
                </a:lnTo>
                <a:lnTo>
                  <a:pt x="2324419" y="126999"/>
                </a:lnTo>
                <a:lnTo>
                  <a:pt x="2370437" y="152399"/>
                </a:lnTo>
                <a:lnTo>
                  <a:pt x="2415318" y="165099"/>
                </a:lnTo>
                <a:lnTo>
                  <a:pt x="2459023" y="190499"/>
                </a:lnTo>
                <a:lnTo>
                  <a:pt x="2501510" y="203199"/>
                </a:lnTo>
                <a:lnTo>
                  <a:pt x="2542739" y="228599"/>
                </a:lnTo>
                <a:lnTo>
                  <a:pt x="2582669" y="253999"/>
                </a:lnTo>
                <a:lnTo>
                  <a:pt x="2621260" y="279399"/>
                </a:lnTo>
                <a:lnTo>
                  <a:pt x="2658472" y="304799"/>
                </a:lnTo>
                <a:lnTo>
                  <a:pt x="2694263" y="330199"/>
                </a:lnTo>
                <a:lnTo>
                  <a:pt x="2728594" y="355599"/>
                </a:lnTo>
                <a:lnTo>
                  <a:pt x="2761423" y="380999"/>
                </a:lnTo>
                <a:lnTo>
                  <a:pt x="2792711" y="406399"/>
                </a:lnTo>
                <a:lnTo>
                  <a:pt x="2822417" y="444499"/>
                </a:lnTo>
                <a:lnTo>
                  <a:pt x="2850499" y="469899"/>
                </a:lnTo>
                <a:lnTo>
                  <a:pt x="2876919" y="495299"/>
                </a:lnTo>
                <a:lnTo>
                  <a:pt x="2901634" y="533399"/>
                </a:lnTo>
                <a:lnTo>
                  <a:pt x="2924606" y="558799"/>
                </a:lnTo>
                <a:lnTo>
                  <a:pt x="2945792" y="596899"/>
                </a:lnTo>
                <a:lnTo>
                  <a:pt x="2965153" y="622299"/>
                </a:lnTo>
                <a:lnTo>
                  <a:pt x="2982648" y="660399"/>
                </a:lnTo>
                <a:lnTo>
                  <a:pt x="2998237" y="698499"/>
                </a:lnTo>
                <a:lnTo>
                  <a:pt x="3011878" y="723899"/>
                </a:lnTo>
                <a:lnTo>
                  <a:pt x="3023532" y="761999"/>
                </a:lnTo>
                <a:lnTo>
                  <a:pt x="3033158" y="800099"/>
                </a:lnTo>
                <a:lnTo>
                  <a:pt x="3040716" y="838199"/>
                </a:lnTo>
                <a:lnTo>
                  <a:pt x="3046164" y="876299"/>
                </a:lnTo>
                <a:lnTo>
                  <a:pt x="3050571" y="939799"/>
                </a:lnTo>
                <a:lnTo>
                  <a:pt x="3049463" y="977899"/>
                </a:lnTo>
                <a:lnTo>
                  <a:pt x="3046164" y="1015999"/>
                </a:lnTo>
                <a:lnTo>
                  <a:pt x="3040716" y="1054099"/>
                </a:lnTo>
                <a:lnTo>
                  <a:pt x="3033158" y="1092199"/>
                </a:lnTo>
                <a:lnTo>
                  <a:pt x="3023532" y="1130299"/>
                </a:lnTo>
                <a:lnTo>
                  <a:pt x="3011878" y="1155699"/>
                </a:lnTo>
                <a:lnTo>
                  <a:pt x="2998236" y="1193799"/>
                </a:lnTo>
                <a:lnTo>
                  <a:pt x="2982647" y="1231899"/>
                </a:lnTo>
                <a:lnTo>
                  <a:pt x="2965152" y="1257299"/>
                </a:lnTo>
                <a:lnTo>
                  <a:pt x="2945791" y="1295399"/>
                </a:lnTo>
                <a:lnTo>
                  <a:pt x="2924604" y="1320799"/>
                </a:lnTo>
                <a:lnTo>
                  <a:pt x="2901632" y="1358899"/>
                </a:lnTo>
                <a:lnTo>
                  <a:pt x="2876916" y="1384299"/>
                </a:lnTo>
                <a:lnTo>
                  <a:pt x="2850496" y="1422399"/>
                </a:lnTo>
                <a:lnTo>
                  <a:pt x="2822413" y="1447799"/>
                </a:lnTo>
                <a:lnTo>
                  <a:pt x="2792706" y="1473199"/>
                </a:lnTo>
                <a:lnTo>
                  <a:pt x="2761417" y="1498599"/>
                </a:lnTo>
                <a:lnTo>
                  <a:pt x="2728587" y="1536699"/>
                </a:lnTo>
                <a:lnTo>
                  <a:pt x="2694255" y="1562099"/>
                </a:lnTo>
                <a:lnTo>
                  <a:pt x="2658462" y="1587499"/>
                </a:lnTo>
                <a:lnTo>
                  <a:pt x="2621249" y="1612899"/>
                </a:lnTo>
                <a:lnTo>
                  <a:pt x="2582656" y="1638299"/>
                </a:lnTo>
                <a:lnTo>
                  <a:pt x="2542724" y="1650999"/>
                </a:lnTo>
                <a:lnTo>
                  <a:pt x="2501493" y="1676399"/>
                </a:lnTo>
                <a:lnTo>
                  <a:pt x="2459004" y="1701799"/>
                </a:lnTo>
                <a:lnTo>
                  <a:pt x="2415297" y="1714499"/>
                </a:lnTo>
                <a:lnTo>
                  <a:pt x="2370413" y="1739899"/>
                </a:lnTo>
                <a:lnTo>
                  <a:pt x="2324393" y="1752599"/>
                </a:lnTo>
                <a:lnTo>
                  <a:pt x="2277276" y="1777999"/>
                </a:lnTo>
                <a:lnTo>
                  <a:pt x="2129754" y="1816099"/>
                </a:lnTo>
                <a:lnTo>
                  <a:pt x="1865744" y="1879599"/>
                </a:lnTo>
                <a:close/>
              </a:path>
              <a:path w="3051175" h="1892300">
                <a:moveTo>
                  <a:pt x="369" y="952499"/>
                </a:moveTo>
                <a:lnTo>
                  <a:pt x="0" y="952499"/>
                </a:lnTo>
                <a:lnTo>
                  <a:pt x="0" y="939799"/>
                </a:lnTo>
                <a:lnTo>
                  <a:pt x="369" y="952499"/>
                </a:lnTo>
                <a:close/>
              </a:path>
              <a:path w="3051175" h="1892300">
                <a:moveTo>
                  <a:pt x="19427" y="952499"/>
                </a:moveTo>
                <a:lnTo>
                  <a:pt x="19050" y="952499"/>
                </a:lnTo>
                <a:lnTo>
                  <a:pt x="19050" y="939799"/>
                </a:lnTo>
                <a:lnTo>
                  <a:pt x="19427" y="952499"/>
                </a:lnTo>
                <a:close/>
              </a:path>
              <a:path w="3051175" h="1892300">
                <a:moveTo>
                  <a:pt x="1754735" y="1892299"/>
                </a:moveTo>
                <a:lnTo>
                  <a:pt x="1295765" y="1892299"/>
                </a:lnTo>
                <a:lnTo>
                  <a:pt x="1239920" y="1879599"/>
                </a:lnTo>
                <a:lnTo>
                  <a:pt x="1810585" y="1879599"/>
                </a:lnTo>
                <a:lnTo>
                  <a:pt x="1754735" y="1892299"/>
                </a:lnTo>
                <a:close/>
              </a:path>
            </a:pathLst>
          </a:custGeom>
          <a:solidFill>
            <a:srgbClr val="000000"/>
          </a:solidFill>
        </p:spPr>
        <p:txBody>
          <a:bodyPr wrap="square" lIns="0" tIns="0" rIns="0" bIns="0" rtlCol="0"/>
          <a:lstStyle/>
          <a:p>
            <a:endParaRPr/>
          </a:p>
        </p:txBody>
      </p:sp>
      <p:sp>
        <p:nvSpPr>
          <p:cNvPr id="6" name="object 6"/>
          <p:cNvSpPr txBox="1"/>
          <p:nvPr/>
        </p:nvSpPr>
        <p:spPr>
          <a:xfrm>
            <a:off x="7240608" y="4476168"/>
            <a:ext cx="184531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Classification</a:t>
            </a:r>
            <a:endParaRPr sz="2700">
              <a:latin typeface="Calibri"/>
              <a:cs typeface="Calibri"/>
            </a:endParaRPr>
          </a:p>
        </p:txBody>
      </p:sp>
      <p:sp>
        <p:nvSpPr>
          <p:cNvPr id="7" name="object 7"/>
          <p:cNvSpPr/>
          <p:nvPr/>
        </p:nvSpPr>
        <p:spPr>
          <a:xfrm>
            <a:off x="10921696" y="3798684"/>
            <a:ext cx="2825115" cy="1892300"/>
          </a:xfrm>
          <a:custGeom>
            <a:avLst/>
            <a:gdLst/>
            <a:ahLst/>
            <a:cxnLst/>
            <a:rect l="l" t="t" r="r" b="b"/>
            <a:pathLst>
              <a:path w="2825115" h="1892300">
                <a:moveTo>
                  <a:pt x="1412272" y="12699"/>
                </a:moveTo>
                <a:lnTo>
                  <a:pt x="1135450" y="12699"/>
                </a:lnTo>
                <a:lnTo>
                  <a:pt x="1189555" y="0"/>
                </a:lnTo>
                <a:lnTo>
                  <a:pt x="1412272" y="0"/>
                </a:lnTo>
                <a:lnTo>
                  <a:pt x="1412272" y="12699"/>
                </a:lnTo>
                <a:close/>
              </a:path>
              <a:path w="2825115" h="1892300">
                <a:moveTo>
                  <a:pt x="1689097" y="12699"/>
                </a:moveTo>
                <a:lnTo>
                  <a:pt x="1412272" y="12699"/>
                </a:lnTo>
                <a:lnTo>
                  <a:pt x="1412272" y="0"/>
                </a:lnTo>
                <a:lnTo>
                  <a:pt x="1634991" y="0"/>
                </a:lnTo>
                <a:lnTo>
                  <a:pt x="1689097" y="12699"/>
                </a:lnTo>
                <a:close/>
              </a:path>
              <a:path w="2825115" h="1892300">
                <a:moveTo>
                  <a:pt x="1185364" y="1866899"/>
                </a:moveTo>
                <a:lnTo>
                  <a:pt x="1029485" y="1866899"/>
                </a:lnTo>
                <a:lnTo>
                  <a:pt x="827403" y="1816099"/>
                </a:lnTo>
                <a:lnTo>
                  <a:pt x="779213" y="1803399"/>
                </a:lnTo>
                <a:lnTo>
                  <a:pt x="732041" y="1777999"/>
                </a:lnTo>
                <a:lnTo>
                  <a:pt x="685931" y="1765299"/>
                </a:lnTo>
                <a:lnTo>
                  <a:pt x="640926" y="1739899"/>
                </a:lnTo>
                <a:lnTo>
                  <a:pt x="597069" y="1727199"/>
                </a:lnTo>
                <a:lnTo>
                  <a:pt x="554403" y="1701799"/>
                </a:lnTo>
                <a:lnTo>
                  <a:pt x="512971" y="1676399"/>
                </a:lnTo>
                <a:lnTo>
                  <a:pt x="472817" y="1650999"/>
                </a:lnTo>
                <a:lnTo>
                  <a:pt x="433983" y="1638299"/>
                </a:lnTo>
                <a:lnTo>
                  <a:pt x="396514" y="1612899"/>
                </a:lnTo>
                <a:lnTo>
                  <a:pt x="360451" y="1587499"/>
                </a:lnTo>
                <a:lnTo>
                  <a:pt x="325838" y="1549399"/>
                </a:lnTo>
                <a:lnTo>
                  <a:pt x="292719" y="1523999"/>
                </a:lnTo>
                <a:lnTo>
                  <a:pt x="261136" y="1498599"/>
                </a:lnTo>
                <a:lnTo>
                  <a:pt x="231133" y="1473199"/>
                </a:lnTo>
                <a:lnTo>
                  <a:pt x="202753" y="1435099"/>
                </a:lnTo>
                <a:lnTo>
                  <a:pt x="176038" y="1409699"/>
                </a:lnTo>
                <a:lnTo>
                  <a:pt x="151033" y="1371599"/>
                </a:lnTo>
                <a:lnTo>
                  <a:pt x="127780" y="1346199"/>
                </a:lnTo>
                <a:lnTo>
                  <a:pt x="106323" y="1308099"/>
                </a:lnTo>
                <a:lnTo>
                  <a:pt x="86704" y="1269999"/>
                </a:lnTo>
                <a:lnTo>
                  <a:pt x="68968" y="1244599"/>
                </a:lnTo>
                <a:lnTo>
                  <a:pt x="53156" y="1206499"/>
                </a:lnTo>
                <a:lnTo>
                  <a:pt x="39312" y="1168399"/>
                </a:lnTo>
                <a:lnTo>
                  <a:pt x="27480" y="1130299"/>
                </a:lnTo>
                <a:lnTo>
                  <a:pt x="17702" y="1092199"/>
                </a:lnTo>
                <a:lnTo>
                  <a:pt x="10022" y="1054099"/>
                </a:lnTo>
                <a:lnTo>
                  <a:pt x="4483" y="1015999"/>
                </a:lnTo>
                <a:lnTo>
                  <a:pt x="1128" y="977899"/>
                </a:lnTo>
                <a:lnTo>
                  <a:pt x="0" y="939799"/>
                </a:lnTo>
                <a:lnTo>
                  <a:pt x="1128" y="901699"/>
                </a:lnTo>
                <a:lnTo>
                  <a:pt x="4483" y="863599"/>
                </a:lnTo>
                <a:lnTo>
                  <a:pt x="10022" y="825499"/>
                </a:lnTo>
                <a:lnTo>
                  <a:pt x="17702" y="787399"/>
                </a:lnTo>
                <a:lnTo>
                  <a:pt x="27480" y="749299"/>
                </a:lnTo>
                <a:lnTo>
                  <a:pt x="39312" y="723899"/>
                </a:lnTo>
                <a:lnTo>
                  <a:pt x="53155" y="685799"/>
                </a:lnTo>
                <a:lnTo>
                  <a:pt x="68967" y="647699"/>
                </a:lnTo>
                <a:lnTo>
                  <a:pt x="86703" y="609599"/>
                </a:lnTo>
                <a:lnTo>
                  <a:pt x="106322" y="584199"/>
                </a:lnTo>
                <a:lnTo>
                  <a:pt x="127778" y="546099"/>
                </a:lnTo>
                <a:lnTo>
                  <a:pt x="151031" y="507999"/>
                </a:lnTo>
                <a:lnTo>
                  <a:pt x="176035" y="482599"/>
                </a:lnTo>
                <a:lnTo>
                  <a:pt x="202749" y="444499"/>
                </a:lnTo>
                <a:lnTo>
                  <a:pt x="231128" y="419099"/>
                </a:lnTo>
                <a:lnTo>
                  <a:pt x="261130" y="393699"/>
                </a:lnTo>
                <a:lnTo>
                  <a:pt x="292712" y="355599"/>
                </a:lnTo>
                <a:lnTo>
                  <a:pt x="325830" y="330199"/>
                </a:lnTo>
                <a:lnTo>
                  <a:pt x="360441" y="304799"/>
                </a:lnTo>
                <a:lnTo>
                  <a:pt x="396503" y="279399"/>
                </a:lnTo>
                <a:lnTo>
                  <a:pt x="433971" y="253999"/>
                </a:lnTo>
                <a:lnTo>
                  <a:pt x="472802" y="228599"/>
                </a:lnTo>
                <a:lnTo>
                  <a:pt x="512955" y="203199"/>
                </a:lnTo>
                <a:lnTo>
                  <a:pt x="554384" y="190499"/>
                </a:lnTo>
                <a:lnTo>
                  <a:pt x="597048" y="165099"/>
                </a:lnTo>
                <a:lnTo>
                  <a:pt x="640902" y="139699"/>
                </a:lnTo>
                <a:lnTo>
                  <a:pt x="685904" y="126999"/>
                </a:lnTo>
                <a:lnTo>
                  <a:pt x="732011" y="101599"/>
                </a:lnTo>
                <a:lnTo>
                  <a:pt x="876527" y="63499"/>
                </a:lnTo>
                <a:lnTo>
                  <a:pt x="1082060" y="12699"/>
                </a:lnTo>
                <a:lnTo>
                  <a:pt x="1241076" y="12699"/>
                </a:lnTo>
                <a:lnTo>
                  <a:pt x="1185364" y="25399"/>
                </a:lnTo>
                <a:lnTo>
                  <a:pt x="1130402" y="25399"/>
                </a:lnTo>
                <a:lnTo>
                  <a:pt x="1022903" y="50799"/>
                </a:lnTo>
                <a:lnTo>
                  <a:pt x="970453" y="50799"/>
                </a:lnTo>
                <a:lnTo>
                  <a:pt x="868370" y="76199"/>
                </a:lnTo>
                <a:lnTo>
                  <a:pt x="818826" y="101599"/>
                </a:lnTo>
                <a:lnTo>
                  <a:pt x="722948" y="126999"/>
                </a:lnTo>
                <a:lnTo>
                  <a:pt x="676703" y="152399"/>
                </a:lnTo>
                <a:lnTo>
                  <a:pt x="631645" y="165099"/>
                </a:lnTo>
                <a:lnTo>
                  <a:pt x="587818" y="190499"/>
                </a:lnTo>
                <a:lnTo>
                  <a:pt x="545266" y="215899"/>
                </a:lnTo>
                <a:lnTo>
                  <a:pt x="504032" y="228599"/>
                </a:lnTo>
                <a:lnTo>
                  <a:pt x="464161" y="253999"/>
                </a:lnTo>
                <a:lnTo>
                  <a:pt x="425696" y="279399"/>
                </a:lnTo>
                <a:lnTo>
                  <a:pt x="388680" y="304799"/>
                </a:lnTo>
                <a:lnTo>
                  <a:pt x="353159" y="330199"/>
                </a:lnTo>
                <a:lnTo>
                  <a:pt x="319174" y="368299"/>
                </a:lnTo>
                <a:lnTo>
                  <a:pt x="286771" y="393699"/>
                </a:lnTo>
                <a:lnTo>
                  <a:pt x="255992" y="419099"/>
                </a:lnTo>
                <a:lnTo>
                  <a:pt x="226882" y="457199"/>
                </a:lnTo>
                <a:lnTo>
                  <a:pt x="199485" y="482599"/>
                </a:lnTo>
                <a:lnTo>
                  <a:pt x="173843" y="520699"/>
                </a:lnTo>
                <a:lnTo>
                  <a:pt x="150002" y="546099"/>
                </a:lnTo>
                <a:lnTo>
                  <a:pt x="128004" y="584199"/>
                </a:lnTo>
                <a:lnTo>
                  <a:pt x="89714" y="647699"/>
                </a:lnTo>
                <a:lnTo>
                  <a:pt x="73509" y="685799"/>
                </a:lnTo>
                <a:lnTo>
                  <a:pt x="59323" y="723899"/>
                </a:lnTo>
                <a:lnTo>
                  <a:pt x="47200" y="761999"/>
                </a:lnTo>
                <a:lnTo>
                  <a:pt x="37182" y="787399"/>
                </a:lnTo>
                <a:lnTo>
                  <a:pt x="29315" y="825499"/>
                </a:lnTo>
                <a:lnTo>
                  <a:pt x="23641" y="863599"/>
                </a:lnTo>
                <a:lnTo>
                  <a:pt x="20205" y="901699"/>
                </a:lnTo>
                <a:lnTo>
                  <a:pt x="19050" y="939799"/>
                </a:lnTo>
                <a:lnTo>
                  <a:pt x="19050" y="952499"/>
                </a:lnTo>
                <a:lnTo>
                  <a:pt x="19435" y="952499"/>
                </a:lnTo>
                <a:lnTo>
                  <a:pt x="20205" y="977899"/>
                </a:lnTo>
                <a:lnTo>
                  <a:pt x="23641" y="1015999"/>
                </a:lnTo>
                <a:lnTo>
                  <a:pt x="29315" y="1054099"/>
                </a:lnTo>
                <a:lnTo>
                  <a:pt x="37182" y="1092199"/>
                </a:lnTo>
                <a:lnTo>
                  <a:pt x="47200" y="1130299"/>
                </a:lnTo>
                <a:lnTo>
                  <a:pt x="59323" y="1168399"/>
                </a:lnTo>
                <a:lnTo>
                  <a:pt x="73509" y="1206499"/>
                </a:lnTo>
                <a:lnTo>
                  <a:pt x="89714" y="1244599"/>
                </a:lnTo>
                <a:lnTo>
                  <a:pt x="107893" y="1269999"/>
                </a:lnTo>
                <a:lnTo>
                  <a:pt x="128004" y="1308099"/>
                </a:lnTo>
                <a:lnTo>
                  <a:pt x="150002" y="1333499"/>
                </a:lnTo>
                <a:lnTo>
                  <a:pt x="173843" y="1371599"/>
                </a:lnTo>
                <a:lnTo>
                  <a:pt x="199485" y="1409699"/>
                </a:lnTo>
                <a:lnTo>
                  <a:pt x="226882" y="1435099"/>
                </a:lnTo>
                <a:lnTo>
                  <a:pt x="255992" y="1460499"/>
                </a:lnTo>
                <a:lnTo>
                  <a:pt x="286771" y="1498599"/>
                </a:lnTo>
                <a:lnTo>
                  <a:pt x="319174" y="1523999"/>
                </a:lnTo>
                <a:lnTo>
                  <a:pt x="353159" y="1549399"/>
                </a:lnTo>
                <a:lnTo>
                  <a:pt x="388680" y="1574799"/>
                </a:lnTo>
                <a:lnTo>
                  <a:pt x="425696" y="1600199"/>
                </a:lnTo>
                <a:lnTo>
                  <a:pt x="464161" y="1625599"/>
                </a:lnTo>
                <a:lnTo>
                  <a:pt x="504032" y="1650999"/>
                </a:lnTo>
                <a:lnTo>
                  <a:pt x="545266" y="1676399"/>
                </a:lnTo>
                <a:lnTo>
                  <a:pt x="587818" y="1701799"/>
                </a:lnTo>
                <a:lnTo>
                  <a:pt x="631645" y="1714499"/>
                </a:lnTo>
                <a:lnTo>
                  <a:pt x="676703" y="1739899"/>
                </a:lnTo>
                <a:lnTo>
                  <a:pt x="722948" y="1752599"/>
                </a:lnTo>
                <a:lnTo>
                  <a:pt x="770337" y="1777999"/>
                </a:lnTo>
                <a:lnTo>
                  <a:pt x="868370" y="1803399"/>
                </a:lnTo>
                <a:lnTo>
                  <a:pt x="1076234" y="1854199"/>
                </a:lnTo>
                <a:lnTo>
                  <a:pt x="1130402" y="1854199"/>
                </a:lnTo>
                <a:lnTo>
                  <a:pt x="1185364" y="1866899"/>
                </a:lnTo>
                <a:close/>
              </a:path>
              <a:path w="2825115" h="1892300">
                <a:moveTo>
                  <a:pt x="1795207" y="1866899"/>
                </a:moveTo>
                <a:lnTo>
                  <a:pt x="1639179" y="1866899"/>
                </a:lnTo>
                <a:lnTo>
                  <a:pt x="1694141" y="1854199"/>
                </a:lnTo>
                <a:lnTo>
                  <a:pt x="1748309" y="1854199"/>
                </a:lnTo>
                <a:lnTo>
                  <a:pt x="1956172" y="1803399"/>
                </a:lnTo>
                <a:lnTo>
                  <a:pt x="2054205" y="1777999"/>
                </a:lnTo>
                <a:lnTo>
                  <a:pt x="2101594" y="1752599"/>
                </a:lnTo>
                <a:lnTo>
                  <a:pt x="2147839" y="1739899"/>
                </a:lnTo>
                <a:lnTo>
                  <a:pt x="2192897" y="1714499"/>
                </a:lnTo>
                <a:lnTo>
                  <a:pt x="2236724" y="1701799"/>
                </a:lnTo>
                <a:lnTo>
                  <a:pt x="2279276" y="1676399"/>
                </a:lnTo>
                <a:lnTo>
                  <a:pt x="2320510" y="1650999"/>
                </a:lnTo>
                <a:lnTo>
                  <a:pt x="2360381" y="1625599"/>
                </a:lnTo>
                <a:lnTo>
                  <a:pt x="2398846" y="1600199"/>
                </a:lnTo>
                <a:lnTo>
                  <a:pt x="2435862" y="1574799"/>
                </a:lnTo>
                <a:lnTo>
                  <a:pt x="2471384" y="1549399"/>
                </a:lnTo>
                <a:lnTo>
                  <a:pt x="2505368" y="1523999"/>
                </a:lnTo>
                <a:lnTo>
                  <a:pt x="2537771" y="1498599"/>
                </a:lnTo>
                <a:lnTo>
                  <a:pt x="2568550" y="1460499"/>
                </a:lnTo>
                <a:lnTo>
                  <a:pt x="2597660" y="1435099"/>
                </a:lnTo>
                <a:lnTo>
                  <a:pt x="2625057" y="1409699"/>
                </a:lnTo>
                <a:lnTo>
                  <a:pt x="2650699" y="1371599"/>
                </a:lnTo>
                <a:lnTo>
                  <a:pt x="2674540" y="1333499"/>
                </a:lnTo>
                <a:lnTo>
                  <a:pt x="2696538" y="1308099"/>
                </a:lnTo>
                <a:lnTo>
                  <a:pt x="2716649" y="1269999"/>
                </a:lnTo>
                <a:lnTo>
                  <a:pt x="2734828" y="1244599"/>
                </a:lnTo>
                <a:lnTo>
                  <a:pt x="2751033" y="1206499"/>
                </a:lnTo>
                <a:lnTo>
                  <a:pt x="2765219" y="1168399"/>
                </a:lnTo>
                <a:lnTo>
                  <a:pt x="2777342" y="1130299"/>
                </a:lnTo>
                <a:lnTo>
                  <a:pt x="2787360" y="1092199"/>
                </a:lnTo>
                <a:lnTo>
                  <a:pt x="2795227" y="1054099"/>
                </a:lnTo>
                <a:lnTo>
                  <a:pt x="2800901" y="1015999"/>
                </a:lnTo>
                <a:lnTo>
                  <a:pt x="2804337" y="977899"/>
                </a:lnTo>
                <a:lnTo>
                  <a:pt x="2805492" y="939799"/>
                </a:lnTo>
                <a:lnTo>
                  <a:pt x="2804337" y="901699"/>
                </a:lnTo>
                <a:lnTo>
                  <a:pt x="2800901" y="863599"/>
                </a:lnTo>
                <a:lnTo>
                  <a:pt x="2795227" y="825499"/>
                </a:lnTo>
                <a:lnTo>
                  <a:pt x="2787360" y="787399"/>
                </a:lnTo>
                <a:lnTo>
                  <a:pt x="2777342" y="761999"/>
                </a:lnTo>
                <a:lnTo>
                  <a:pt x="2765219" y="723899"/>
                </a:lnTo>
                <a:lnTo>
                  <a:pt x="2751033" y="685799"/>
                </a:lnTo>
                <a:lnTo>
                  <a:pt x="2734828" y="647699"/>
                </a:lnTo>
                <a:lnTo>
                  <a:pt x="2716649" y="609599"/>
                </a:lnTo>
                <a:lnTo>
                  <a:pt x="2696538" y="584199"/>
                </a:lnTo>
                <a:lnTo>
                  <a:pt x="2674540" y="546099"/>
                </a:lnTo>
                <a:lnTo>
                  <a:pt x="2650699" y="520699"/>
                </a:lnTo>
                <a:lnTo>
                  <a:pt x="2625057" y="482599"/>
                </a:lnTo>
                <a:lnTo>
                  <a:pt x="2597660" y="457199"/>
                </a:lnTo>
                <a:lnTo>
                  <a:pt x="2568550" y="419099"/>
                </a:lnTo>
                <a:lnTo>
                  <a:pt x="2537771" y="393699"/>
                </a:lnTo>
                <a:lnTo>
                  <a:pt x="2505368" y="368299"/>
                </a:lnTo>
                <a:lnTo>
                  <a:pt x="2471384" y="330199"/>
                </a:lnTo>
                <a:lnTo>
                  <a:pt x="2435862" y="304799"/>
                </a:lnTo>
                <a:lnTo>
                  <a:pt x="2398846" y="279399"/>
                </a:lnTo>
                <a:lnTo>
                  <a:pt x="2360381" y="253999"/>
                </a:lnTo>
                <a:lnTo>
                  <a:pt x="2320510" y="228599"/>
                </a:lnTo>
                <a:lnTo>
                  <a:pt x="2279276" y="215899"/>
                </a:lnTo>
                <a:lnTo>
                  <a:pt x="2236724" y="190499"/>
                </a:lnTo>
                <a:lnTo>
                  <a:pt x="2192897" y="165099"/>
                </a:lnTo>
                <a:lnTo>
                  <a:pt x="2147839" y="152399"/>
                </a:lnTo>
                <a:lnTo>
                  <a:pt x="2101594" y="126999"/>
                </a:lnTo>
                <a:lnTo>
                  <a:pt x="2005717" y="101599"/>
                </a:lnTo>
                <a:lnTo>
                  <a:pt x="1956172" y="76199"/>
                </a:lnTo>
                <a:lnTo>
                  <a:pt x="1854090" y="50799"/>
                </a:lnTo>
                <a:lnTo>
                  <a:pt x="1801640" y="50799"/>
                </a:lnTo>
                <a:lnTo>
                  <a:pt x="1694141" y="25399"/>
                </a:lnTo>
                <a:lnTo>
                  <a:pt x="1639179" y="25399"/>
                </a:lnTo>
                <a:lnTo>
                  <a:pt x="1583467" y="12699"/>
                </a:lnTo>
                <a:lnTo>
                  <a:pt x="1742488" y="12699"/>
                </a:lnTo>
                <a:lnTo>
                  <a:pt x="1948029" y="63499"/>
                </a:lnTo>
                <a:lnTo>
                  <a:pt x="2092554" y="101599"/>
                </a:lnTo>
                <a:lnTo>
                  <a:pt x="2138664" y="126999"/>
                </a:lnTo>
                <a:lnTo>
                  <a:pt x="2183669" y="139699"/>
                </a:lnTo>
                <a:lnTo>
                  <a:pt x="2227527" y="165099"/>
                </a:lnTo>
                <a:lnTo>
                  <a:pt x="2270194" y="190499"/>
                </a:lnTo>
                <a:lnTo>
                  <a:pt x="2311627" y="203199"/>
                </a:lnTo>
                <a:lnTo>
                  <a:pt x="2351782" y="228599"/>
                </a:lnTo>
                <a:lnTo>
                  <a:pt x="2390617" y="253999"/>
                </a:lnTo>
                <a:lnTo>
                  <a:pt x="2428089" y="279399"/>
                </a:lnTo>
                <a:lnTo>
                  <a:pt x="2464154" y="304799"/>
                </a:lnTo>
                <a:lnTo>
                  <a:pt x="2498768" y="330199"/>
                </a:lnTo>
                <a:lnTo>
                  <a:pt x="2531890" y="355599"/>
                </a:lnTo>
                <a:lnTo>
                  <a:pt x="2563475" y="393699"/>
                </a:lnTo>
                <a:lnTo>
                  <a:pt x="2593480" y="419099"/>
                </a:lnTo>
                <a:lnTo>
                  <a:pt x="2621863" y="444499"/>
                </a:lnTo>
                <a:lnTo>
                  <a:pt x="2648579" y="482599"/>
                </a:lnTo>
                <a:lnTo>
                  <a:pt x="2673587" y="507999"/>
                </a:lnTo>
                <a:lnTo>
                  <a:pt x="2696842" y="546099"/>
                </a:lnTo>
                <a:lnTo>
                  <a:pt x="2718301" y="584199"/>
                </a:lnTo>
                <a:lnTo>
                  <a:pt x="2737922" y="609599"/>
                </a:lnTo>
                <a:lnTo>
                  <a:pt x="2755661" y="647699"/>
                </a:lnTo>
                <a:lnTo>
                  <a:pt x="2771475" y="685799"/>
                </a:lnTo>
                <a:lnTo>
                  <a:pt x="2785320" y="723899"/>
                </a:lnTo>
                <a:lnTo>
                  <a:pt x="2797154" y="749299"/>
                </a:lnTo>
                <a:lnTo>
                  <a:pt x="2806933" y="787399"/>
                </a:lnTo>
                <a:lnTo>
                  <a:pt x="2814614" y="825499"/>
                </a:lnTo>
                <a:lnTo>
                  <a:pt x="2820154" y="863599"/>
                </a:lnTo>
                <a:lnTo>
                  <a:pt x="2823509" y="901699"/>
                </a:lnTo>
                <a:lnTo>
                  <a:pt x="2824638" y="939799"/>
                </a:lnTo>
                <a:lnTo>
                  <a:pt x="2823510" y="977899"/>
                </a:lnTo>
                <a:lnTo>
                  <a:pt x="2820154" y="1015999"/>
                </a:lnTo>
                <a:lnTo>
                  <a:pt x="2814615" y="1054099"/>
                </a:lnTo>
                <a:lnTo>
                  <a:pt x="2806935" y="1092199"/>
                </a:lnTo>
                <a:lnTo>
                  <a:pt x="2797158" y="1130299"/>
                </a:lnTo>
                <a:lnTo>
                  <a:pt x="2785325" y="1168399"/>
                </a:lnTo>
                <a:lnTo>
                  <a:pt x="2771482" y="1206499"/>
                </a:lnTo>
                <a:lnTo>
                  <a:pt x="2755670" y="1244599"/>
                </a:lnTo>
                <a:lnTo>
                  <a:pt x="2737934" y="1269999"/>
                </a:lnTo>
                <a:lnTo>
                  <a:pt x="2718316" y="1308099"/>
                </a:lnTo>
                <a:lnTo>
                  <a:pt x="2696859" y="1346199"/>
                </a:lnTo>
                <a:lnTo>
                  <a:pt x="2673607" y="1371599"/>
                </a:lnTo>
                <a:lnTo>
                  <a:pt x="2648602" y="1409699"/>
                </a:lnTo>
                <a:lnTo>
                  <a:pt x="2621888" y="1435099"/>
                </a:lnTo>
                <a:lnTo>
                  <a:pt x="2593509" y="1473199"/>
                </a:lnTo>
                <a:lnTo>
                  <a:pt x="2563507" y="1498599"/>
                </a:lnTo>
                <a:lnTo>
                  <a:pt x="2531925" y="1523999"/>
                </a:lnTo>
                <a:lnTo>
                  <a:pt x="2498807" y="1549399"/>
                </a:lnTo>
                <a:lnTo>
                  <a:pt x="2464196" y="1587499"/>
                </a:lnTo>
                <a:lnTo>
                  <a:pt x="2428135" y="1612899"/>
                </a:lnTo>
                <a:lnTo>
                  <a:pt x="2390667" y="1638299"/>
                </a:lnTo>
                <a:lnTo>
                  <a:pt x="2351835" y="1650999"/>
                </a:lnTo>
                <a:lnTo>
                  <a:pt x="2311683" y="1676399"/>
                </a:lnTo>
                <a:lnTo>
                  <a:pt x="2270253" y="1701799"/>
                </a:lnTo>
                <a:lnTo>
                  <a:pt x="2227590" y="1727199"/>
                </a:lnTo>
                <a:lnTo>
                  <a:pt x="2183735" y="1739899"/>
                </a:lnTo>
                <a:lnTo>
                  <a:pt x="2138733" y="1765299"/>
                </a:lnTo>
                <a:lnTo>
                  <a:pt x="2092626" y="1777999"/>
                </a:lnTo>
                <a:lnTo>
                  <a:pt x="2045458" y="1803399"/>
                </a:lnTo>
                <a:lnTo>
                  <a:pt x="1997272" y="1816099"/>
                </a:lnTo>
                <a:lnTo>
                  <a:pt x="1795207" y="1866899"/>
                </a:lnTo>
                <a:close/>
              </a:path>
              <a:path w="2825115" h="1892300">
                <a:moveTo>
                  <a:pt x="376" y="952499"/>
                </a:moveTo>
                <a:lnTo>
                  <a:pt x="0" y="952499"/>
                </a:lnTo>
                <a:lnTo>
                  <a:pt x="0" y="939799"/>
                </a:lnTo>
                <a:lnTo>
                  <a:pt x="376" y="952499"/>
                </a:lnTo>
                <a:close/>
              </a:path>
              <a:path w="2825115" h="1892300">
                <a:moveTo>
                  <a:pt x="19435" y="952499"/>
                </a:moveTo>
                <a:lnTo>
                  <a:pt x="19050" y="952499"/>
                </a:lnTo>
                <a:lnTo>
                  <a:pt x="19050" y="939799"/>
                </a:lnTo>
                <a:lnTo>
                  <a:pt x="19435" y="952499"/>
                </a:lnTo>
                <a:close/>
              </a:path>
              <a:path w="2825115" h="1892300">
                <a:moveTo>
                  <a:pt x="1635083" y="1892299"/>
                </a:moveTo>
                <a:lnTo>
                  <a:pt x="1189625" y="1892299"/>
                </a:lnTo>
                <a:lnTo>
                  <a:pt x="1082120" y="1866899"/>
                </a:lnTo>
                <a:lnTo>
                  <a:pt x="1241076" y="1866899"/>
                </a:lnTo>
                <a:lnTo>
                  <a:pt x="1297493" y="1879599"/>
                </a:lnTo>
                <a:lnTo>
                  <a:pt x="1689188" y="1879599"/>
                </a:lnTo>
                <a:lnTo>
                  <a:pt x="1635083" y="1892299"/>
                </a:lnTo>
                <a:close/>
              </a:path>
              <a:path w="2825115" h="1892300">
                <a:moveTo>
                  <a:pt x="1689188" y="1879599"/>
                </a:moveTo>
                <a:lnTo>
                  <a:pt x="1527050" y="1879599"/>
                </a:lnTo>
                <a:lnTo>
                  <a:pt x="1583467" y="1866899"/>
                </a:lnTo>
                <a:lnTo>
                  <a:pt x="1742577" y="1866899"/>
                </a:lnTo>
                <a:lnTo>
                  <a:pt x="1689188" y="1879599"/>
                </a:lnTo>
                <a:close/>
              </a:path>
            </a:pathLst>
          </a:custGeom>
          <a:solidFill>
            <a:srgbClr val="000000"/>
          </a:solidFill>
        </p:spPr>
        <p:txBody>
          <a:bodyPr wrap="square" lIns="0" tIns="0" rIns="0" bIns="0" rtlCol="0"/>
          <a:lstStyle/>
          <a:p>
            <a:endParaRPr/>
          </a:p>
        </p:txBody>
      </p:sp>
      <p:sp>
        <p:nvSpPr>
          <p:cNvPr id="8" name="object 8"/>
          <p:cNvSpPr txBox="1"/>
          <p:nvPr/>
        </p:nvSpPr>
        <p:spPr>
          <a:xfrm>
            <a:off x="11589139" y="4476166"/>
            <a:ext cx="1489710" cy="436880"/>
          </a:xfrm>
          <a:prstGeom prst="rect">
            <a:avLst/>
          </a:prstGeom>
        </p:spPr>
        <p:txBody>
          <a:bodyPr vert="horz" wrap="square" lIns="0" tIns="12700" rIns="0" bIns="0" rtlCol="0">
            <a:spAutoFit/>
          </a:bodyPr>
          <a:lstStyle/>
          <a:p>
            <a:pPr marL="12700">
              <a:lnSpc>
                <a:spcPct val="100000"/>
              </a:lnSpc>
              <a:spcBef>
                <a:spcPts val="100"/>
              </a:spcBef>
            </a:pPr>
            <a:r>
              <a:rPr sz="2700" spc="-10" dirty="0">
                <a:latin typeface="Calibri"/>
                <a:cs typeface="Calibri"/>
              </a:rPr>
              <a:t>Evaluation</a:t>
            </a:r>
            <a:endParaRPr sz="2700">
              <a:latin typeface="Calibri"/>
              <a:cs typeface="Calibri"/>
            </a:endParaRPr>
          </a:p>
        </p:txBody>
      </p:sp>
      <p:sp>
        <p:nvSpPr>
          <p:cNvPr id="9" name="object 9"/>
          <p:cNvSpPr/>
          <p:nvPr/>
        </p:nvSpPr>
        <p:spPr>
          <a:xfrm>
            <a:off x="5544413" y="4562474"/>
            <a:ext cx="954405" cy="590550"/>
          </a:xfrm>
          <a:custGeom>
            <a:avLst/>
            <a:gdLst/>
            <a:ahLst/>
            <a:cxnLst/>
            <a:rect l="l" t="t" r="r" b="b"/>
            <a:pathLst>
              <a:path w="954404" h="590550">
                <a:moveTo>
                  <a:pt x="655320" y="152400"/>
                </a:moveTo>
                <a:lnTo>
                  <a:pt x="645795" y="152400"/>
                </a:lnTo>
                <a:lnTo>
                  <a:pt x="645795" y="5715"/>
                </a:lnTo>
                <a:lnTo>
                  <a:pt x="648081" y="2190"/>
                </a:lnTo>
                <a:lnTo>
                  <a:pt x="653484" y="0"/>
                </a:lnTo>
                <a:lnTo>
                  <a:pt x="659225" y="0"/>
                </a:lnTo>
                <a:lnTo>
                  <a:pt x="661987" y="2762"/>
                </a:lnTo>
                <a:lnTo>
                  <a:pt x="668836" y="9525"/>
                </a:lnTo>
                <a:lnTo>
                  <a:pt x="655320" y="9525"/>
                </a:lnTo>
                <a:lnTo>
                  <a:pt x="648652" y="16287"/>
                </a:lnTo>
                <a:lnTo>
                  <a:pt x="664845" y="32277"/>
                </a:lnTo>
                <a:lnTo>
                  <a:pt x="664845" y="142875"/>
                </a:lnTo>
                <a:lnTo>
                  <a:pt x="655320" y="142875"/>
                </a:lnTo>
                <a:lnTo>
                  <a:pt x="655320" y="152400"/>
                </a:lnTo>
                <a:close/>
              </a:path>
              <a:path w="954404" h="590550">
                <a:moveTo>
                  <a:pt x="664845" y="32277"/>
                </a:moveTo>
                <a:lnTo>
                  <a:pt x="648652" y="16287"/>
                </a:lnTo>
                <a:lnTo>
                  <a:pt x="655320" y="9525"/>
                </a:lnTo>
                <a:lnTo>
                  <a:pt x="664845" y="9525"/>
                </a:lnTo>
                <a:lnTo>
                  <a:pt x="664845" y="32277"/>
                </a:lnTo>
                <a:close/>
              </a:path>
              <a:path w="954404" h="590550">
                <a:moveTo>
                  <a:pt x="931173" y="295275"/>
                </a:moveTo>
                <a:lnTo>
                  <a:pt x="664845" y="32277"/>
                </a:lnTo>
                <a:lnTo>
                  <a:pt x="664845" y="9525"/>
                </a:lnTo>
                <a:lnTo>
                  <a:pt x="668836" y="9525"/>
                </a:lnTo>
                <a:lnTo>
                  <a:pt x="951357" y="288512"/>
                </a:lnTo>
                <a:lnTo>
                  <a:pt x="938022" y="288512"/>
                </a:lnTo>
                <a:lnTo>
                  <a:pt x="931173" y="295275"/>
                </a:lnTo>
                <a:close/>
              </a:path>
              <a:path w="954404" h="590550">
                <a:moveTo>
                  <a:pt x="645795" y="447675"/>
                </a:moveTo>
                <a:lnTo>
                  <a:pt x="4286" y="447675"/>
                </a:lnTo>
                <a:lnTo>
                  <a:pt x="0" y="443388"/>
                </a:lnTo>
                <a:lnTo>
                  <a:pt x="0" y="147161"/>
                </a:lnTo>
                <a:lnTo>
                  <a:pt x="4286" y="142875"/>
                </a:lnTo>
                <a:lnTo>
                  <a:pt x="645795" y="142875"/>
                </a:lnTo>
                <a:lnTo>
                  <a:pt x="645795" y="152400"/>
                </a:lnTo>
                <a:lnTo>
                  <a:pt x="9525" y="152400"/>
                </a:lnTo>
                <a:lnTo>
                  <a:pt x="9525" y="161925"/>
                </a:lnTo>
                <a:lnTo>
                  <a:pt x="19050" y="161925"/>
                </a:lnTo>
                <a:lnTo>
                  <a:pt x="19050" y="428625"/>
                </a:lnTo>
                <a:lnTo>
                  <a:pt x="9525" y="428625"/>
                </a:lnTo>
                <a:lnTo>
                  <a:pt x="9525" y="438150"/>
                </a:lnTo>
                <a:lnTo>
                  <a:pt x="645795" y="438150"/>
                </a:lnTo>
                <a:lnTo>
                  <a:pt x="645795" y="447675"/>
                </a:lnTo>
                <a:close/>
              </a:path>
              <a:path w="954404" h="590550">
                <a:moveTo>
                  <a:pt x="660558" y="161925"/>
                </a:moveTo>
                <a:lnTo>
                  <a:pt x="19050" y="161925"/>
                </a:lnTo>
                <a:lnTo>
                  <a:pt x="19050" y="152400"/>
                </a:lnTo>
                <a:lnTo>
                  <a:pt x="655320" y="152400"/>
                </a:lnTo>
                <a:lnTo>
                  <a:pt x="655320" y="142875"/>
                </a:lnTo>
                <a:lnTo>
                  <a:pt x="664845" y="142875"/>
                </a:lnTo>
                <a:lnTo>
                  <a:pt x="664845" y="157638"/>
                </a:lnTo>
                <a:lnTo>
                  <a:pt x="660558" y="161925"/>
                </a:lnTo>
                <a:close/>
              </a:path>
              <a:path w="954404" h="590550">
                <a:moveTo>
                  <a:pt x="19050" y="161925"/>
                </a:moveTo>
                <a:lnTo>
                  <a:pt x="9525" y="161925"/>
                </a:lnTo>
                <a:lnTo>
                  <a:pt x="9525" y="152400"/>
                </a:lnTo>
                <a:lnTo>
                  <a:pt x="19050" y="152400"/>
                </a:lnTo>
                <a:lnTo>
                  <a:pt x="19050" y="161925"/>
                </a:lnTo>
                <a:close/>
              </a:path>
              <a:path w="954404" h="590550">
                <a:moveTo>
                  <a:pt x="938022" y="302037"/>
                </a:moveTo>
                <a:lnTo>
                  <a:pt x="931173" y="295275"/>
                </a:lnTo>
                <a:lnTo>
                  <a:pt x="938022" y="288512"/>
                </a:lnTo>
                <a:lnTo>
                  <a:pt x="944689" y="295275"/>
                </a:lnTo>
                <a:lnTo>
                  <a:pt x="938022" y="302037"/>
                </a:lnTo>
                <a:close/>
              </a:path>
              <a:path w="954404" h="590550">
                <a:moveTo>
                  <a:pt x="951357" y="302037"/>
                </a:moveTo>
                <a:lnTo>
                  <a:pt x="938022" y="302037"/>
                </a:lnTo>
                <a:lnTo>
                  <a:pt x="944689" y="295275"/>
                </a:lnTo>
                <a:lnTo>
                  <a:pt x="938022" y="288512"/>
                </a:lnTo>
                <a:lnTo>
                  <a:pt x="951357" y="288512"/>
                </a:lnTo>
                <a:lnTo>
                  <a:pt x="953166" y="290322"/>
                </a:lnTo>
                <a:lnTo>
                  <a:pt x="954214" y="292703"/>
                </a:lnTo>
                <a:lnTo>
                  <a:pt x="954214" y="297846"/>
                </a:lnTo>
                <a:lnTo>
                  <a:pt x="953166" y="300228"/>
                </a:lnTo>
                <a:lnTo>
                  <a:pt x="951357" y="302037"/>
                </a:lnTo>
                <a:close/>
              </a:path>
              <a:path w="954404" h="590550">
                <a:moveTo>
                  <a:pt x="668836" y="581025"/>
                </a:moveTo>
                <a:lnTo>
                  <a:pt x="664845" y="581025"/>
                </a:lnTo>
                <a:lnTo>
                  <a:pt x="664845" y="558272"/>
                </a:lnTo>
                <a:lnTo>
                  <a:pt x="931173" y="295275"/>
                </a:lnTo>
                <a:lnTo>
                  <a:pt x="938022" y="302037"/>
                </a:lnTo>
                <a:lnTo>
                  <a:pt x="951357" y="302037"/>
                </a:lnTo>
                <a:lnTo>
                  <a:pt x="668836" y="581025"/>
                </a:lnTo>
                <a:close/>
              </a:path>
              <a:path w="954404" h="590550">
                <a:moveTo>
                  <a:pt x="19050" y="438150"/>
                </a:moveTo>
                <a:lnTo>
                  <a:pt x="9525" y="438150"/>
                </a:lnTo>
                <a:lnTo>
                  <a:pt x="9525" y="428625"/>
                </a:lnTo>
                <a:lnTo>
                  <a:pt x="19050" y="428625"/>
                </a:lnTo>
                <a:lnTo>
                  <a:pt x="19050" y="438150"/>
                </a:lnTo>
                <a:close/>
              </a:path>
              <a:path w="954404" h="590550">
                <a:moveTo>
                  <a:pt x="664845" y="447675"/>
                </a:moveTo>
                <a:lnTo>
                  <a:pt x="655320" y="447675"/>
                </a:lnTo>
                <a:lnTo>
                  <a:pt x="655320" y="438150"/>
                </a:lnTo>
                <a:lnTo>
                  <a:pt x="19050" y="438150"/>
                </a:lnTo>
                <a:lnTo>
                  <a:pt x="19050" y="428625"/>
                </a:lnTo>
                <a:lnTo>
                  <a:pt x="660558" y="428625"/>
                </a:lnTo>
                <a:lnTo>
                  <a:pt x="664845" y="432911"/>
                </a:lnTo>
                <a:lnTo>
                  <a:pt x="664845" y="447675"/>
                </a:lnTo>
                <a:close/>
              </a:path>
              <a:path w="954404" h="590550">
                <a:moveTo>
                  <a:pt x="659225" y="590549"/>
                </a:moveTo>
                <a:lnTo>
                  <a:pt x="653367" y="590549"/>
                </a:lnTo>
                <a:lnTo>
                  <a:pt x="648081" y="588264"/>
                </a:lnTo>
                <a:lnTo>
                  <a:pt x="645795" y="584835"/>
                </a:lnTo>
                <a:lnTo>
                  <a:pt x="645795" y="438150"/>
                </a:lnTo>
                <a:lnTo>
                  <a:pt x="655320" y="438150"/>
                </a:lnTo>
                <a:lnTo>
                  <a:pt x="655320" y="447675"/>
                </a:lnTo>
                <a:lnTo>
                  <a:pt x="664845" y="447675"/>
                </a:lnTo>
                <a:lnTo>
                  <a:pt x="664845" y="558272"/>
                </a:lnTo>
                <a:lnTo>
                  <a:pt x="648652" y="574262"/>
                </a:lnTo>
                <a:lnTo>
                  <a:pt x="655320" y="581025"/>
                </a:lnTo>
                <a:lnTo>
                  <a:pt x="668836" y="581025"/>
                </a:lnTo>
                <a:lnTo>
                  <a:pt x="661987" y="587787"/>
                </a:lnTo>
                <a:lnTo>
                  <a:pt x="659225" y="590549"/>
                </a:lnTo>
                <a:close/>
              </a:path>
              <a:path w="954404" h="590550">
                <a:moveTo>
                  <a:pt x="664845" y="581025"/>
                </a:moveTo>
                <a:lnTo>
                  <a:pt x="655320" y="581025"/>
                </a:lnTo>
                <a:lnTo>
                  <a:pt x="648652" y="574262"/>
                </a:lnTo>
                <a:lnTo>
                  <a:pt x="664845" y="558272"/>
                </a:lnTo>
                <a:lnTo>
                  <a:pt x="664845" y="581025"/>
                </a:lnTo>
                <a:close/>
              </a:path>
            </a:pathLst>
          </a:custGeom>
          <a:solidFill>
            <a:srgbClr val="000000"/>
          </a:solidFill>
        </p:spPr>
        <p:txBody>
          <a:bodyPr wrap="square" lIns="0" tIns="0" rIns="0" bIns="0" rtlCol="0"/>
          <a:lstStyle/>
          <a:p>
            <a:endParaRPr/>
          </a:p>
        </p:txBody>
      </p:sp>
      <p:sp>
        <p:nvSpPr>
          <p:cNvPr id="10" name="object 10"/>
          <p:cNvSpPr/>
          <p:nvPr/>
        </p:nvSpPr>
        <p:spPr>
          <a:xfrm>
            <a:off x="9828056" y="4453364"/>
            <a:ext cx="954405" cy="590550"/>
          </a:xfrm>
          <a:custGeom>
            <a:avLst/>
            <a:gdLst/>
            <a:ahLst/>
            <a:cxnLst/>
            <a:rect l="l" t="t" r="r" b="b"/>
            <a:pathLst>
              <a:path w="954404" h="590550">
                <a:moveTo>
                  <a:pt x="655320" y="152400"/>
                </a:moveTo>
                <a:lnTo>
                  <a:pt x="645795" y="152400"/>
                </a:lnTo>
                <a:lnTo>
                  <a:pt x="645795" y="5715"/>
                </a:lnTo>
                <a:lnTo>
                  <a:pt x="648081" y="2190"/>
                </a:lnTo>
                <a:lnTo>
                  <a:pt x="653485" y="0"/>
                </a:lnTo>
                <a:lnTo>
                  <a:pt x="659225" y="0"/>
                </a:lnTo>
                <a:lnTo>
                  <a:pt x="661987" y="2762"/>
                </a:lnTo>
                <a:lnTo>
                  <a:pt x="668836" y="9525"/>
                </a:lnTo>
                <a:lnTo>
                  <a:pt x="655320" y="9525"/>
                </a:lnTo>
                <a:lnTo>
                  <a:pt x="648652" y="16287"/>
                </a:lnTo>
                <a:lnTo>
                  <a:pt x="664845" y="32277"/>
                </a:lnTo>
                <a:lnTo>
                  <a:pt x="664845" y="142875"/>
                </a:lnTo>
                <a:lnTo>
                  <a:pt x="655320" y="142875"/>
                </a:lnTo>
                <a:lnTo>
                  <a:pt x="655320" y="152400"/>
                </a:lnTo>
                <a:close/>
              </a:path>
              <a:path w="954404" h="590550">
                <a:moveTo>
                  <a:pt x="664845" y="32277"/>
                </a:moveTo>
                <a:lnTo>
                  <a:pt x="648652" y="16287"/>
                </a:lnTo>
                <a:lnTo>
                  <a:pt x="655320" y="9525"/>
                </a:lnTo>
                <a:lnTo>
                  <a:pt x="664845" y="9525"/>
                </a:lnTo>
                <a:lnTo>
                  <a:pt x="664845" y="32277"/>
                </a:lnTo>
                <a:close/>
              </a:path>
              <a:path w="954404" h="590550">
                <a:moveTo>
                  <a:pt x="931173" y="295275"/>
                </a:moveTo>
                <a:lnTo>
                  <a:pt x="664845" y="32277"/>
                </a:lnTo>
                <a:lnTo>
                  <a:pt x="664845" y="9525"/>
                </a:lnTo>
                <a:lnTo>
                  <a:pt x="668836" y="9525"/>
                </a:lnTo>
                <a:lnTo>
                  <a:pt x="951357" y="288512"/>
                </a:lnTo>
                <a:lnTo>
                  <a:pt x="938022" y="288512"/>
                </a:lnTo>
                <a:lnTo>
                  <a:pt x="931173" y="295275"/>
                </a:lnTo>
                <a:close/>
              </a:path>
              <a:path w="954404" h="590550">
                <a:moveTo>
                  <a:pt x="645795" y="447675"/>
                </a:moveTo>
                <a:lnTo>
                  <a:pt x="4286" y="447675"/>
                </a:lnTo>
                <a:lnTo>
                  <a:pt x="0" y="443388"/>
                </a:lnTo>
                <a:lnTo>
                  <a:pt x="0" y="147161"/>
                </a:lnTo>
                <a:lnTo>
                  <a:pt x="4286" y="142875"/>
                </a:lnTo>
                <a:lnTo>
                  <a:pt x="645795" y="142875"/>
                </a:lnTo>
                <a:lnTo>
                  <a:pt x="645795" y="152400"/>
                </a:lnTo>
                <a:lnTo>
                  <a:pt x="9525" y="152400"/>
                </a:lnTo>
                <a:lnTo>
                  <a:pt x="9525" y="161925"/>
                </a:lnTo>
                <a:lnTo>
                  <a:pt x="19050" y="161925"/>
                </a:lnTo>
                <a:lnTo>
                  <a:pt x="19050" y="428625"/>
                </a:lnTo>
                <a:lnTo>
                  <a:pt x="9525" y="428625"/>
                </a:lnTo>
                <a:lnTo>
                  <a:pt x="9525" y="438150"/>
                </a:lnTo>
                <a:lnTo>
                  <a:pt x="645795" y="438150"/>
                </a:lnTo>
                <a:lnTo>
                  <a:pt x="645795" y="447675"/>
                </a:lnTo>
                <a:close/>
              </a:path>
              <a:path w="954404" h="590550">
                <a:moveTo>
                  <a:pt x="660559" y="161925"/>
                </a:moveTo>
                <a:lnTo>
                  <a:pt x="19050" y="161925"/>
                </a:lnTo>
                <a:lnTo>
                  <a:pt x="19050" y="152400"/>
                </a:lnTo>
                <a:lnTo>
                  <a:pt x="655320" y="152400"/>
                </a:lnTo>
                <a:lnTo>
                  <a:pt x="655320" y="142875"/>
                </a:lnTo>
                <a:lnTo>
                  <a:pt x="664845" y="142875"/>
                </a:lnTo>
                <a:lnTo>
                  <a:pt x="664845" y="157638"/>
                </a:lnTo>
                <a:lnTo>
                  <a:pt x="660559" y="161925"/>
                </a:lnTo>
                <a:close/>
              </a:path>
              <a:path w="954404" h="590550">
                <a:moveTo>
                  <a:pt x="19050" y="161925"/>
                </a:moveTo>
                <a:lnTo>
                  <a:pt x="9525" y="161925"/>
                </a:lnTo>
                <a:lnTo>
                  <a:pt x="9525" y="152400"/>
                </a:lnTo>
                <a:lnTo>
                  <a:pt x="19050" y="152400"/>
                </a:lnTo>
                <a:lnTo>
                  <a:pt x="19050" y="161925"/>
                </a:lnTo>
                <a:close/>
              </a:path>
              <a:path w="954404" h="590550">
                <a:moveTo>
                  <a:pt x="938022" y="302037"/>
                </a:moveTo>
                <a:lnTo>
                  <a:pt x="931173" y="295275"/>
                </a:lnTo>
                <a:lnTo>
                  <a:pt x="938022" y="288512"/>
                </a:lnTo>
                <a:lnTo>
                  <a:pt x="944689" y="295275"/>
                </a:lnTo>
                <a:lnTo>
                  <a:pt x="938022" y="302037"/>
                </a:lnTo>
                <a:close/>
              </a:path>
              <a:path w="954404" h="590550">
                <a:moveTo>
                  <a:pt x="951357" y="302037"/>
                </a:moveTo>
                <a:lnTo>
                  <a:pt x="938022" y="302037"/>
                </a:lnTo>
                <a:lnTo>
                  <a:pt x="944689" y="295275"/>
                </a:lnTo>
                <a:lnTo>
                  <a:pt x="938022" y="288512"/>
                </a:lnTo>
                <a:lnTo>
                  <a:pt x="951357" y="288512"/>
                </a:lnTo>
                <a:lnTo>
                  <a:pt x="953167" y="290322"/>
                </a:lnTo>
                <a:lnTo>
                  <a:pt x="954214" y="292703"/>
                </a:lnTo>
                <a:lnTo>
                  <a:pt x="954214" y="297846"/>
                </a:lnTo>
                <a:lnTo>
                  <a:pt x="953167" y="300228"/>
                </a:lnTo>
                <a:lnTo>
                  <a:pt x="951357" y="302037"/>
                </a:lnTo>
                <a:close/>
              </a:path>
              <a:path w="954404" h="590550">
                <a:moveTo>
                  <a:pt x="668836" y="581025"/>
                </a:moveTo>
                <a:lnTo>
                  <a:pt x="664845" y="581025"/>
                </a:lnTo>
                <a:lnTo>
                  <a:pt x="664845" y="558272"/>
                </a:lnTo>
                <a:lnTo>
                  <a:pt x="931173" y="295275"/>
                </a:lnTo>
                <a:lnTo>
                  <a:pt x="938022" y="302037"/>
                </a:lnTo>
                <a:lnTo>
                  <a:pt x="951357" y="302037"/>
                </a:lnTo>
                <a:lnTo>
                  <a:pt x="668836" y="581025"/>
                </a:lnTo>
                <a:close/>
              </a:path>
              <a:path w="954404" h="590550">
                <a:moveTo>
                  <a:pt x="19050" y="438150"/>
                </a:moveTo>
                <a:lnTo>
                  <a:pt x="9525" y="438150"/>
                </a:lnTo>
                <a:lnTo>
                  <a:pt x="9525" y="428625"/>
                </a:lnTo>
                <a:lnTo>
                  <a:pt x="19050" y="428625"/>
                </a:lnTo>
                <a:lnTo>
                  <a:pt x="19050" y="438150"/>
                </a:lnTo>
                <a:close/>
              </a:path>
              <a:path w="954404" h="590550">
                <a:moveTo>
                  <a:pt x="664845" y="447675"/>
                </a:moveTo>
                <a:lnTo>
                  <a:pt x="655320" y="447675"/>
                </a:lnTo>
                <a:lnTo>
                  <a:pt x="655320" y="438150"/>
                </a:lnTo>
                <a:lnTo>
                  <a:pt x="19050" y="438150"/>
                </a:lnTo>
                <a:lnTo>
                  <a:pt x="19050" y="428625"/>
                </a:lnTo>
                <a:lnTo>
                  <a:pt x="660559" y="428625"/>
                </a:lnTo>
                <a:lnTo>
                  <a:pt x="664845" y="432911"/>
                </a:lnTo>
                <a:lnTo>
                  <a:pt x="664845" y="447675"/>
                </a:lnTo>
                <a:close/>
              </a:path>
              <a:path w="954404" h="590550">
                <a:moveTo>
                  <a:pt x="659225" y="590549"/>
                </a:moveTo>
                <a:lnTo>
                  <a:pt x="653367" y="590549"/>
                </a:lnTo>
                <a:lnTo>
                  <a:pt x="648081" y="588264"/>
                </a:lnTo>
                <a:lnTo>
                  <a:pt x="645795" y="584835"/>
                </a:lnTo>
                <a:lnTo>
                  <a:pt x="645795" y="438150"/>
                </a:lnTo>
                <a:lnTo>
                  <a:pt x="655320" y="438150"/>
                </a:lnTo>
                <a:lnTo>
                  <a:pt x="655320" y="447675"/>
                </a:lnTo>
                <a:lnTo>
                  <a:pt x="664845" y="447675"/>
                </a:lnTo>
                <a:lnTo>
                  <a:pt x="664845" y="558272"/>
                </a:lnTo>
                <a:lnTo>
                  <a:pt x="648652" y="574262"/>
                </a:lnTo>
                <a:lnTo>
                  <a:pt x="655320" y="581025"/>
                </a:lnTo>
                <a:lnTo>
                  <a:pt x="668836" y="581025"/>
                </a:lnTo>
                <a:lnTo>
                  <a:pt x="661987" y="587787"/>
                </a:lnTo>
                <a:lnTo>
                  <a:pt x="659225" y="590549"/>
                </a:lnTo>
                <a:close/>
              </a:path>
              <a:path w="954404" h="590550">
                <a:moveTo>
                  <a:pt x="664845" y="581025"/>
                </a:moveTo>
                <a:lnTo>
                  <a:pt x="655320" y="581025"/>
                </a:lnTo>
                <a:lnTo>
                  <a:pt x="648652" y="574262"/>
                </a:lnTo>
                <a:lnTo>
                  <a:pt x="664845" y="558272"/>
                </a:lnTo>
                <a:lnTo>
                  <a:pt x="664845" y="581025"/>
                </a:lnTo>
                <a:close/>
              </a:path>
            </a:pathLst>
          </a:custGeom>
          <a:solidFill>
            <a:srgbClr val="000000"/>
          </a:solidFill>
        </p:spPr>
        <p:txBody>
          <a:bodyPr wrap="square" lIns="0" tIns="0" rIns="0" bIns="0" rtlCol="0"/>
          <a:lstStyle/>
          <a:p>
            <a:endParaRPr/>
          </a:p>
        </p:txBody>
      </p:sp>
      <p:grpSp>
        <p:nvGrpSpPr>
          <p:cNvPr id="11" name="object 11"/>
          <p:cNvGrpSpPr/>
          <p:nvPr/>
        </p:nvGrpSpPr>
        <p:grpSpPr>
          <a:xfrm>
            <a:off x="1149065" y="2145115"/>
            <a:ext cx="1941195" cy="4366260"/>
            <a:chOff x="1149065" y="2145115"/>
            <a:chExt cx="1941195" cy="4366260"/>
          </a:xfrm>
        </p:grpSpPr>
        <p:sp>
          <p:nvSpPr>
            <p:cNvPr id="12" name="object 12"/>
            <p:cNvSpPr/>
            <p:nvPr/>
          </p:nvSpPr>
          <p:spPr>
            <a:xfrm>
              <a:off x="2078211" y="3019839"/>
              <a:ext cx="83185" cy="1467485"/>
            </a:xfrm>
            <a:custGeom>
              <a:avLst/>
              <a:gdLst/>
              <a:ahLst/>
              <a:cxnLst/>
              <a:rect l="l" t="t" r="r" b="b"/>
              <a:pathLst>
                <a:path w="83185" h="1467485">
                  <a:moveTo>
                    <a:pt x="0" y="0"/>
                  </a:moveTo>
                  <a:lnTo>
                    <a:pt x="83033" y="1466921"/>
                  </a:lnTo>
                </a:path>
              </a:pathLst>
            </a:custGeom>
            <a:ln w="47624">
              <a:solidFill>
                <a:srgbClr val="000000"/>
              </a:solidFill>
            </a:ln>
          </p:spPr>
          <p:txBody>
            <a:bodyPr wrap="square" lIns="0" tIns="0" rIns="0" bIns="0" rtlCol="0"/>
            <a:lstStyle/>
            <a:p>
              <a:endParaRPr/>
            </a:p>
          </p:txBody>
        </p:sp>
        <p:sp>
          <p:nvSpPr>
            <p:cNvPr id="13" name="object 13"/>
            <p:cNvSpPr/>
            <p:nvPr/>
          </p:nvSpPr>
          <p:spPr>
            <a:xfrm>
              <a:off x="2079822" y="4426871"/>
              <a:ext cx="813435" cy="71755"/>
            </a:xfrm>
            <a:custGeom>
              <a:avLst/>
              <a:gdLst/>
              <a:ahLst/>
              <a:cxnLst/>
              <a:rect l="l" t="t" r="r" b="b"/>
              <a:pathLst>
                <a:path w="813435" h="71754">
                  <a:moveTo>
                    <a:pt x="0" y="0"/>
                  </a:moveTo>
                  <a:lnTo>
                    <a:pt x="813291" y="71189"/>
                  </a:lnTo>
                </a:path>
              </a:pathLst>
            </a:custGeom>
            <a:ln w="47625">
              <a:solidFill>
                <a:srgbClr val="000000"/>
              </a:solidFill>
            </a:ln>
          </p:spPr>
          <p:txBody>
            <a:bodyPr wrap="square" lIns="0" tIns="0" rIns="0" bIns="0" rtlCol="0"/>
            <a:lstStyle/>
            <a:p>
              <a:endParaRPr/>
            </a:p>
          </p:txBody>
        </p:sp>
        <p:pic>
          <p:nvPicPr>
            <p:cNvPr id="14" name="object 14"/>
            <p:cNvPicPr/>
            <p:nvPr/>
          </p:nvPicPr>
          <p:blipFill>
            <a:blip r:embed="rId2" cstate="print"/>
            <a:stretch>
              <a:fillRect/>
            </a:stretch>
          </p:blipFill>
          <p:spPr>
            <a:xfrm>
              <a:off x="2886793" y="4405159"/>
              <a:ext cx="148741" cy="189955"/>
            </a:xfrm>
            <a:prstGeom prst="rect">
              <a:avLst/>
            </a:prstGeom>
          </p:spPr>
        </p:pic>
        <p:sp>
          <p:nvSpPr>
            <p:cNvPr id="15" name="object 15"/>
            <p:cNvSpPr/>
            <p:nvPr/>
          </p:nvSpPr>
          <p:spPr>
            <a:xfrm>
              <a:off x="2062624" y="5020085"/>
              <a:ext cx="83185" cy="1467485"/>
            </a:xfrm>
            <a:custGeom>
              <a:avLst/>
              <a:gdLst/>
              <a:ahLst/>
              <a:cxnLst/>
              <a:rect l="l" t="t" r="r" b="b"/>
              <a:pathLst>
                <a:path w="83185" h="1467485">
                  <a:moveTo>
                    <a:pt x="0" y="0"/>
                  </a:moveTo>
                  <a:lnTo>
                    <a:pt x="83033" y="1466921"/>
                  </a:lnTo>
                </a:path>
              </a:pathLst>
            </a:custGeom>
            <a:ln w="47624">
              <a:solidFill>
                <a:srgbClr val="000000"/>
              </a:solidFill>
            </a:ln>
          </p:spPr>
          <p:txBody>
            <a:bodyPr wrap="square" lIns="0" tIns="0" rIns="0" bIns="0" rtlCol="0"/>
            <a:lstStyle/>
            <a:p>
              <a:endParaRPr/>
            </a:p>
          </p:txBody>
        </p:sp>
        <p:sp>
          <p:nvSpPr>
            <p:cNvPr id="16" name="object 16"/>
            <p:cNvSpPr/>
            <p:nvPr/>
          </p:nvSpPr>
          <p:spPr>
            <a:xfrm>
              <a:off x="2064236" y="4998371"/>
              <a:ext cx="813435" cy="71755"/>
            </a:xfrm>
            <a:custGeom>
              <a:avLst/>
              <a:gdLst/>
              <a:ahLst/>
              <a:cxnLst/>
              <a:rect l="l" t="t" r="r" b="b"/>
              <a:pathLst>
                <a:path w="813435" h="71754">
                  <a:moveTo>
                    <a:pt x="0" y="0"/>
                  </a:moveTo>
                  <a:lnTo>
                    <a:pt x="813291" y="71189"/>
                  </a:lnTo>
                </a:path>
              </a:pathLst>
            </a:custGeom>
            <a:ln w="47625">
              <a:solidFill>
                <a:srgbClr val="000000"/>
              </a:solidFill>
            </a:ln>
          </p:spPr>
          <p:txBody>
            <a:bodyPr wrap="square" lIns="0" tIns="0" rIns="0" bIns="0" rtlCol="0"/>
            <a:lstStyle/>
            <a:p>
              <a:endParaRPr/>
            </a:p>
          </p:txBody>
        </p:sp>
        <p:pic>
          <p:nvPicPr>
            <p:cNvPr id="17" name="object 17"/>
            <p:cNvPicPr/>
            <p:nvPr/>
          </p:nvPicPr>
          <p:blipFill>
            <a:blip r:embed="rId2" cstate="print"/>
            <a:stretch>
              <a:fillRect/>
            </a:stretch>
          </p:blipFill>
          <p:spPr>
            <a:xfrm>
              <a:off x="2871207" y="4976659"/>
              <a:ext cx="148741" cy="189955"/>
            </a:xfrm>
            <a:prstGeom prst="rect">
              <a:avLst/>
            </a:prstGeom>
          </p:spPr>
        </p:pic>
        <p:sp>
          <p:nvSpPr>
            <p:cNvPr id="18" name="object 18"/>
            <p:cNvSpPr/>
            <p:nvPr/>
          </p:nvSpPr>
          <p:spPr>
            <a:xfrm>
              <a:off x="1158590" y="2154640"/>
              <a:ext cx="1922780" cy="881380"/>
            </a:xfrm>
            <a:custGeom>
              <a:avLst/>
              <a:gdLst/>
              <a:ahLst/>
              <a:cxnLst/>
              <a:rect l="l" t="t" r="r" b="b"/>
              <a:pathLst>
                <a:path w="1922780" h="881380">
                  <a:moveTo>
                    <a:pt x="1922335" y="880967"/>
                  </a:moveTo>
                  <a:lnTo>
                    <a:pt x="0" y="880967"/>
                  </a:lnTo>
                  <a:lnTo>
                    <a:pt x="0" y="0"/>
                  </a:lnTo>
                  <a:lnTo>
                    <a:pt x="1922335" y="0"/>
                  </a:lnTo>
                  <a:lnTo>
                    <a:pt x="1922335" y="880967"/>
                  </a:lnTo>
                  <a:close/>
                </a:path>
              </a:pathLst>
            </a:custGeom>
            <a:solidFill>
              <a:srgbClr val="FFFFFF"/>
            </a:solidFill>
          </p:spPr>
          <p:txBody>
            <a:bodyPr wrap="square" lIns="0" tIns="0" rIns="0" bIns="0" rtlCol="0"/>
            <a:lstStyle/>
            <a:p>
              <a:endParaRPr/>
            </a:p>
          </p:txBody>
        </p:sp>
        <p:sp>
          <p:nvSpPr>
            <p:cNvPr id="19" name="object 19"/>
            <p:cNvSpPr/>
            <p:nvPr/>
          </p:nvSpPr>
          <p:spPr>
            <a:xfrm>
              <a:off x="1149065" y="2145115"/>
              <a:ext cx="1941195" cy="900430"/>
            </a:xfrm>
            <a:custGeom>
              <a:avLst/>
              <a:gdLst/>
              <a:ahLst/>
              <a:cxnLst/>
              <a:rect l="l" t="t" r="r" b="b"/>
              <a:pathLst>
                <a:path w="1941195" h="900430">
                  <a:moveTo>
                    <a:pt x="1937099" y="900044"/>
                  </a:moveTo>
                  <a:lnTo>
                    <a:pt x="4286" y="900044"/>
                  </a:lnTo>
                  <a:lnTo>
                    <a:pt x="0" y="895731"/>
                  </a:lnTo>
                  <a:lnTo>
                    <a:pt x="0" y="4286"/>
                  </a:lnTo>
                  <a:lnTo>
                    <a:pt x="4286" y="0"/>
                  </a:lnTo>
                  <a:lnTo>
                    <a:pt x="1937099" y="0"/>
                  </a:lnTo>
                  <a:lnTo>
                    <a:pt x="1940722" y="3622"/>
                  </a:lnTo>
                  <a:lnTo>
                    <a:pt x="1940722" y="9525"/>
                  </a:lnTo>
                  <a:lnTo>
                    <a:pt x="9525" y="9525"/>
                  </a:lnTo>
                  <a:lnTo>
                    <a:pt x="9525" y="19050"/>
                  </a:lnTo>
                  <a:lnTo>
                    <a:pt x="19050" y="19050"/>
                  </a:lnTo>
                  <a:lnTo>
                    <a:pt x="19050" y="880967"/>
                  </a:lnTo>
                  <a:lnTo>
                    <a:pt x="9525" y="880967"/>
                  </a:lnTo>
                  <a:lnTo>
                    <a:pt x="9525" y="890492"/>
                  </a:lnTo>
                  <a:lnTo>
                    <a:pt x="1940722" y="890492"/>
                  </a:lnTo>
                  <a:lnTo>
                    <a:pt x="1940722" y="896398"/>
                  </a:lnTo>
                  <a:lnTo>
                    <a:pt x="1937099" y="900044"/>
                  </a:lnTo>
                  <a:close/>
                </a:path>
                <a:path w="1941195" h="900430">
                  <a:moveTo>
                    <a:pt x="19050" y="19050"/>
                  </a:moveTo>
                  <a:lnTo>
                    <a:pt x="9525" y="19050"/>
                  </a:lnTo>
                  <a:lnTo>
                    <a:pt x="9525" y="9525"/>
                  </a:lnTo>
                  <a:lnTo>
                    <a:pt x="19050" y="9525"/>
                  </a:lnTo>
                  <a:lnTo>
                    <a:pt x="19050" y="19050"/>
                  </a:lnTo>
                  <a:close/>
                </a:path>
                <a:path w="1941195" h="900430">
                  <a:moveTo>
                    <a:pt x="1922335" y="19050"/>
                  </a:moveTo>
                  <a:lnTo>
                    <a:pt x="19050" y="19050"/>
                  </a:lnTo>
                  <a:lnTo>
                    <a:pt x="19050" y="9525"/>
                  </a:lnTo>
                  <a:lnTo>
                    <a:pt x="1922335" y="9525"/>
                  </a:lnTo>
                  <a:lnTo>
                    <a:pt x="1922335" y="19050"/>
                  </a:lnTo>
                  <a:close/>
                </a:path>
                <a:path w="1941195" h="900430">
                  <a:moveTo>
                    <a:pt x="1931860" y="890492"/>
                  </a:moveTo>
                  <a:lnTo>
                    <a:pt x="1922335" y="890492"/>
                  </a:lnTo>
                  <a:lnTo>
                    <a:pt x="1922335" y="9525"/>
                  </a:lnTo>
                  <a:lnTo>
                    <a:pt x="1931860" y="9525"/>
                  </a:lnTo>
                  <a:lnTo>
                    <a:pt x="1931860" y="19050"/>
                  </a:lnTo>
                  <a:lnTo>
                    <a:pt x="1940722" y="19050"/>
                  </a:lnTo>
                  <a:lnTo>
                    <a:pt x="1940722" y="880967"/>
                  </a:lnTo>
                  <a:lnTo>
                    <a:pt x="1931860" y="880967"/>
                  </a:lnTo>
                  <a:lnTo>
                    <a:pt x="1931860" y="890492"/>
                  </a:lnTo>
                  <a:close/>
                </a:path>
                <a:path w="1941195" h="900430">
                  <a:moveTo>
                    <a:pt x="1940722" y="19050"/>
                  </a:moveTo>
                  <a:lnTo>
                    <a:pt x="1931860" y="19050"/>
                  </a:lnTo>
                  <a:lnTo>
                    <a:pt x="1931860" y="9525"/>
                  </a:lnTo>
                  <a:lnTo>
                    <a:pt x="1940722" y="9525"/>
                  </a:lnTo>
                  <a:lnTo>
                    <a:pt x="1940722" y="19050"/>
                  </a:lnTo>
                  <a:close/>
                </a:path>
                <a:path w="1941195" h="900430">
                  <a:moveTo>
                    <a:pt x="19050" y="890492"/>
                  </a:moveTo>
                  <a:lnTo>
                    <a:pt x="9525" y="890492"/>
                  </a:lnTo>
                  <a:lnTo>
                    <a:pt x="9525" y="880967"/>
                  </a:lnTo>
                  <a:lnTo>
                    <a:pt x="19050" y="880967"/>
                  </a:lnTo>
                  <a:lnTo>
                    <a:pt x="19050" y="890492"/>
                  </a:lnTo>
                  <a:close/>
                </a:path>
                <a:path w="1941195" h="900430">
                  <a:moveTo>
                    <a:pt x="1922335" y="890492"/>
                  </a:moveTo>
                  <a:lnTo>
                    <a:pt x="19050" y="890492"/>
                  </a:lnTo>
                  <a:lnTo>
                    <a:pt x="19050" y="880967"/>
                  </a:lnTo>
                  <a:lnTo>
                    <a:pt x="1922335" y="880967"/>
                  </a:lnTo>
                  <a:lnTo>
                    <a:pt x="1922335" y="890492"/>
                  </a:lnTo>
                  <a:close/>
                </a:path>
                <a:path w="1941195" h="900430">
                  <a:moveTo>
                    <a:pt x="1940722" y="890492"/>
                  </a:moveTo>
                  <a:lnTo>
                    <a:pt x="1931860" y="890492"/>
                  </a:lnTo>
                  <a:lnTo>
                    <a:pt x="1931860" y="880967"/>
                  </a:lnTo>
                  <a:lnTo>
                    <a:pt x="1940722" y="880967"/>
                  </a:lnTo>
                  <a:lnTo>
                    <a:pt x="1940722" y="890492"/>
                  </a:lnTo>
                  <a:close/>
                </a:path>
              </a:pathLst>
            </a:custGeom>
            <a:solidFill>
              <a:srgbClr val="000000"/>
            </a:solidFill>
          </p:spPr>
          <p:txBody>
            <a:bodyPr wrap="square" lIns="0" tIns="0" rIns="0" bIns="0" rtlCol="0"/>
            <a:lstStyle/>
            <a:p>
              <a:endParaRPr/>
            </a:p>
          </p:txBody>
        </p:sp>
      </p:grpSp>
      <p:sp>
        <p:nvSpPr>
          <p:cNvPr id="20" name="object 20"/>
          <p:cNvSpPr txBox="1"/>
          <p:nvPr/>
        </p:nvSpPr>
        <p:spPr>
          <a:xfrm>
            <a:off x="1228937" y="2265765"/>
            <a:ext cx="1781810" cy="436880"/>
          </a:xfrm>
          <a:prstGeom prst="rect">
            <a:avLst/>
          </a:prstGeom>
        </p:spPr>
        <p:txBody>
          <a:bodyPr vert="horz" wrap="square" lIns="0" tIns="12700" rIns="0" bIns="0" rtlCol="0">
            <a:spAutoFit/>
          </a:bodyPr>
          <a:lstStyle/>
          <a:p>
            <a:pPr marL="12700">
              <a:lnSpc>
                <a:spcPct val="100000"/>
              </a:lnSpc>
              <a:spcBef>
                <a:spcPts val="100"/>
              </a:spcBef>
            </a:pPr>
            <a:r>
              <a:rPr sz="2700" spc="125" dirty="0">
                <a:latin typeface="Tahoma"/>
                <a:cs typeface="Tahoma"/>
              </a:rPr>
              <a:t>Login</a:t>
            </a:r>
            <a:r>
              <a:rPr sz="2700" spc="-415" dirty="0">
                <a:latin typeface="Tahoma"/>
                <a:cs typeface="Tahoma"/>
              </a:rPr>
              <a:t> </a:t>
            </a:r>
            <a:r>
              <a:rPr sz="2700" spc="100" dirty="0">
                <a:latin typeface="Tahoma"/>
                <a:cs typeface="Tahoma"/>
              </a:rPr>
              <a:t>Page</a:t>
            </a:r>
            <a:endParaRPr sz="2700">
              <a:latin typeface="Tahoma"/>
              <a:cs typeface="Tahoma"/>
            </a:endParaRPr>
          </a:p>
        </p:txBody>
      </p:sp>
      <p:grpSp>
        <p:nvGrpSpPr>
          <p:cNvPr id="21" name="object 21"/>
          <p:cNvGrpSpPr/>
          <p:nvPr/>
        </p:nvGrpSpPr>
        <p:grpSpPr>
          <a:xfrm>
            <a:off x="1107494" y="6452122"/>
            <a:ext cx="2025014" cy="900430"/>
            <a:chOff x="1107494" y="6452122"/>
            <a:chExt cx="2025014" cy="900430"/>
          </a:xfrm>
        </p:grpSpPr>
        <p:sp>
          <p:nvSpPr>
            <p:cNvPr id="22" name="object 22"/>
            <p:cNvSpPr/>
            <p:nvPr/>
          </p:nvSpPr>
          <p:spPr>
            <a:xfrm>
              <a:off x="1117020" y="6461647"/>
              <a:ext cx="2005964" cy="881380"/>
            </a:xfrm>
            <a:custGeom>
              <a:avLst/>
              <a:gdLst/>
              <a:ahLst/>
              <a:cxnLst/>
              <a:rect l="l" t="t" r="r" b="b"/>
              <a:pathLst>
                <a:path w="2005964" h="881379">
                  <a:moveTo>
                    <a:pt x="2005488" y="880967"/>
                  </a:moveTo>
                  <a:lnTo>
                    <a:pt x="0" y="880967"/>
                  </a:lnTo>
                  <a:lnTo>
                    <a:pt x="0" y="0"/>
                  </a:lnTo>
                  <a:lnTo>
                    <a:pt x="2005488" y="0"/>
                  </a:lnTo>
                  <a:lnTo>
                    <a:pt x="2005488" y="880967"/>
                  </a:lnTo>
                  <a:close/>
                </a:path>
              </a:pathLst>
            </a:custGeom>
            <a:solidFill>
              <a:srgbClr val="FFFFFF"/>
            </a:solidFill>
          </p:spPr>
          <p:txBody>
            <a:bodyPr wrap="square" lIns="0" tIns="0" rIns="0" bIns="0" rtlCol="0"/>
            <a:lstStyle/>
            <a:p>
              <a:endParaRPr/>
            </a:p>
          </p:txBody>
        </p:sp>
        <p:sp>
          <p:nvSpPr>
            <p:cNvPr id="23" name="object 23"/>
            <p:cNvSpPr/>
            <p:nvPr/>
          </p:nvSpPr>
          <p:spPr>
            <a:xfrm>
              <a:off x="1107494" y="6452122"/>
              <a:ext cx="2025014" cy="900430"/>
            </a:xfrm>
            <a:custGeom>
              <a:avLst/>
              <a:gdLst/>
              <a:ahLst/>
              <a:cxnLst/>
              <a:rect l="l" t="t" r="r" b="b"/>
              <a:pathLst>
                <a:path w="2025014" h="900429">
                  <a:moveTo>
                    <a:pt x="2020252" y="900044"/>
                  </a:moveTo>
                  <a:lnTo>
                    <a:pt x="4286" y="900044"/>
                  </a:lnTo>
                  <a:lnTo>
                    <a:pt x="0" y="895731"/>
                  </a:lnTo>
                  <a:lnTo>
                    <a:pt x="0" y="4286"/>
                  </a:lnTo>
                  <a:lnTo>
                    <a:pt x="4286" y="0"/>
                  </a:lnTo>
                  <a:lnTo>
                    <a:pt x="2020252" y="0"/>
                  </a:lnTo>
                  <a:lnTo>
                    <a:pt x="2024538" y="4286"/>
                  </a:lnTo>
                  <a:lnTo>
                    <a:pt x="2024538" y="9525"/>
                  </a:lnTo>
                  <a:lnTo>
                    <a:pt x="9525" y="9525"/>
                  </a:lnTo>
                  <a:lnTo>
                    <a:pt x="9525" y="19050"/>
                  </a:lnTo>
                  <a:lnTo>
                    <a:pt x="19050" y="19050"/>
                  </a:lnTo>
                  <a:lnTo>
                    <a:pt x="19050" y="880967"/>
                  </a:lnTo>
                  <a:lnTo>
                    <a:pt x="9525" y="880967"/>
                  </a:lnTo>
                  <a:lnTo>
                    <a:pt x="9525" y="890492"/>
                  </a:lnTo>
                  <a:lnTo>
                    <a:pt x="2024538" y="890492"/>
                  </a:lnTo>
                  <a:lnTo>
                    <a:pt x="2024538" y="895731"/>
                  </a:lnTo>
                  <a:lnTo>
                    <a:pt x="2020252" y="900044"/>
                  </a:lnTo>
                  <a:close/>
                </a:path>
                <a:path w="2025014" h="900429">
                  <a:moveTo>
                    <a:pt x="19050" y="19050"/>
                  </a:moveTo>
                  <a:lnTo>
                    <a:pt x="9525" y="19050"/>
                  </a:lnTo>
                  <a:lnTo>
                    <a:pt x="9525" y="9525"/>
                  </a:lnTo>
                  <a:lnTo>
                    <a:pt x="19050" y="9525"/>
                  </a:lnTo>
                  <a:lnTo>
                    <a:pt x="19050" y="19050"/>
                  </a:lnTo>
                  <a:close/>
                </a:path>
                <a:path w="2025014" h="900429">
                  <a:moveTo>
                    <a:pt x="2005488" y="19050"/>
                  </a:moveTo>
                  <a:lnTo>
                    <a:pt x="19050" y="19050"/>
                  </a:lnTo>
                  <a:lnTo>
                    <a:pt x="19050" y="9525"/>
                  </a:lnTo>
                  <a:lnTo>
                    <a:pt x="2005488" y="9525"/>
                  </a:lnTo>
                  <a:lnTo>
                    <a:pt x="2005488" y="19050"/>
                  </a:lnTo>
                  <a:close/>
                </a:path>
                <a:path w="2025014" h="900429">
                  <a:moveTo>
                    <a:pt x="2015013" y="890492"/>
                  </a:moveTo>
                  <a:lnTo>
                    <a:pt x="2005488" y="890492"/>
                  </a:lnTo>
                  <a:lnTo>
                    <a:pt x="2005488" y="9525"/>
                  </a:lnTo>
                  <a:lnTo>
                    <a:pt x="2015013" y="9525"/>
                  </a:lnTo>
                  <a:lnTo>
                    <a:pt x="2015013" y="19050"/>
                  </a:lnTo>
                  <a:lnTo>
                    <a:pt x="2024538" y="19050"/>
                  </a:lnTo>
                  <a:lnTo>
                    <a:pt x="2024538" y="880967"/>
                  </a:lnTo>
                  <a:lnTo>
                    <a:pt x="2015013" y="880967"/>
                  </a:lnTo>
                  <a:lnTo>
                    <a:pt x="2015013" y="890492"/>
                  </a:lnTo>
                  <a:close/>
                </a:path>
                <a:path w="2025014" h="900429">
                  <a:moveTo>
                    <a:pt x="2024538" y="19050"/>
                  </a:moveTo>
                  <a:lnTo>
                    <a:pt x="2015013" y="19050"/>
                  </a:lnTo>
                  <a:lnTo>
                    <a:pt x="2015013" y="9525"/>
                  </a:lnTo>
                  <a:lnTo>
                    <a:pt x="2024538" y="9525"/>
                  </a:lnTo>
                  <a:lnTo>
                    <a:pt x="2024538" y="19050"/>
                  </a:lnTo>
                  <a:close/>
                </a:path>
                <a:path w="2025014" h="900429">
                  <a:moveTo>
                    <a:pt x="19050" y="890492"/>
                  </a:moveTo>
                  <a:lnTo>
                    <a:pt x="9525" y="890492"/>
                  </a:lnTo>
                  <a:lnTo>
                    <a:pt x="9525" y="880967"/>
                  </a:lnTo>
                  <a:lnTo>
                    <a:pt x="19050" y="880967"/>
                  </a:lnTo>
                  <a:lnTo>
                    <a:pt x="19050" y="890492"/>
                  </a:lnTo>
                  <a:close/>
                </a:path>
                <a:path w="2025014" h="900429">
                  <a:moveTo>
                    <a:pt x="2005488" y="890492"/>
                  </a:moveTo>
                  <a:lnTo>
                    <a:pt x="19050" y="890492"/>
                  </a:lnTo>
                  <a:lnTo>
                    <a:pt x="19050" y="880967"/>
                  </a:lnTo>
                  <a:lnTo>
                    <a:pt x="2005488" y="880967"/>
                  </a:lnTo>
                  <a:lnTo>
                    <a:pt x="2005488" y="890492"/>
                  </a:lnTo>
                  <a:close/>
                </a:path>
                <a:path w="2025014" h="900429">
                  <a:moveTo>
                    <a:pt x="2024538" y="890492"/>
                  </a:moveTo>
                  <a:lnTo>
                    <a:pt x="2015013" y="890492"/>
                  </a:lnTo>
                  <a:lnTo>
                    <a:pt x="2015013" y="880967"/>
                  </a:lnTo>
                  <a:lnTo>
                    <a:pt x="2024538" y="880967"/>
                  </a:lnTo>
                  <a:lnTo>
                    <a:pt x="2024538" y="890492"/>
                  </a:lnTo>
                  <a:close/>
                </a:path>
              </a:pathLst>
            </a:custGeom>
            <a:solidFill>
              <a:srgbClr val="000000"/>
            </a:solidFill>
          </p:spPr>
          <p:txBody>
            <a:bodyPr wrap="square" lIns="0" tIns="0" rIns="0" bIns="0" rtlCol="0"/>
            <a:lstStyle/>
            <a:p>
              <a:endParaRPr/>
            </a:p>
          </p:txBody>
        </p:sp>
      </p:grpSp>
      <p:sp>
        <p:nvSpPr>
          <p:cNvPr id="24" name="object 24"/>
          <p:cNvSpPr txBox="1"/>
          <p:nvPr/>
        </p:nvSpPr>
        <p:spPr>
          <a:xfrm>
            <a:off x="1545744" y="6363222"/>
            <a:ext cx="1148080" cy="846455"/>
          </a:xfrm>
          <a:prstGeom prst="rect">
            <a:avLst/>
          </a:prstGeom>
        </p:spPr>
        <p:txBody>
          <a:bodyPr vert="horz" wrap="square" lIns="0" tIns="26034" rIns="0" bIns="0" rtlCol="0">
            <a:spAutoFit/>
          </a:bodyPr>
          <a:lstStyle/>
          <a:p>
            <a:pPr marL="171450" marR="5080" indent="-159385">
              <a:lnSpc>
                <a:spcPts val="3229"/>
              </a:lnSpc>
              <a:spcBef>
                <a:spcPts val="204"/>
              </a:spcBef>
            </a:pPr>
            <a:r>
              <a:rPr sz="2700" spc="105" dirty="0">
                <a:latin typeface="Tahoma"/>
                <a:cs typeface="Tahoma"/>
              </a:rPr>
              <a:t>Signup </a:t>
            </a:r>
            <a:r>
              <a:rPr sz="2700" spc="100" dirty="0">
                <a:latin typeface="Tahoma"/>
                <a:cs typeface="Tahoma"/>
              </a:rPr>
              <a:t>Page</a:t>
            </a:r>
            <a:endParaRPr sz="2700">
              <a:latin typeface="Tahoma"/>
              <a:cs typeface="Tahoma"/>
            </a:endParaRPr>
          </a:p>
        </p:txBody>
      </p:sp>
      <p:grpSp>
        <p:nvGrpSpPr>
          <p:cNvPr id="25" name="object 25"/>
          <p:cNvGrpSpPr/>
          <p:nvPr/>
        </p:nvGrpSpPr>
        <p:grpSpPr>
          <a:xfrm>
            <a:off x="13756164" y="2304701"/>
            <a:ext cx="2073275" cy="3801110"/>
            <a:chOff x="13756164" y="2304701"/>
            <a:chExt cx="2073275" cy="3801110"/>
          </a:xfrm>
        </p:grpSpPr>
        <p:sp>
          <p:nvSpPr>
            <p:cNvPr id="26" name="object 26"/>
            <p:cNvSpPr/>
            <p:nvPr/>
          </p:nvSpPr>
          <p:spPr>
            <a:xfrm>
              <a:off x="13779977" y="4821427"/>
              <a:ext cx="1098550" cy="82550"/>
            </a:xfrm>
            <a:custGeom>
              <a:avLst/>
              <a:gdLst/>
              <a:ahLst/>
              <a:cxnLst/>
              <a:rect l="l" t="t" r="r" b="b"/>
              <a:pathLst>
                <a:path w="1098550" h="82550">
                  <a:moveTo>
                    <a:pt x="1098123" y="0"/>
                  </a:moveTo>
                  <a:lnTo>
                    <a:pt x="0" y="82171"/>
                  </a:lnTo>
                </a:path>
              </a:pathLst>
            </a:custGeom>
            <a:ln w="47624">
              <a:solidFill>
                <a:srgbClr val="000000"/>
              </a:solidFill>
            </a:ln>
          </p:spPr>
          <p:txBody>
            <a:bodyPr wrap="square" lIns="0" tIns="0" rIns="0" bIns="0" rtlCol="0"/>
            <a:lstStyle/>
            <a:p>
              <a:endParaRPr/>
            </a:p>
          </p:txBody>
        </p:sp>
        <p:sp>
          <p:nvSpPr>
            <p:cNvPr id="27" name="object 27"/>
            <p:cNvSpPr/>
            <p:nvPr/>
          </p:nvSpPr>
          <p:spPr>
            <a:xfrm>
              <a:off x="14817638" y="4809675"/>
              <a:ext cx="74930" cy="1153795"/>
            </a:xfrm>
            <a:custGeom>
              <a:avLst/>
              <a:gdLst/>
              <a:ahLst/>
              <a:cxnLst/>
              <a:rect l="l" t="t" r="r" b="b"/>
              <a:pathLst>
                <a:path w="74930" h="1153795">
                  <a:moveTo>
                    <a:pt x="0" y="0"/>
                  </a:moveTo>
                  <a:lnTo>
                    <a:pt x="74919" y="1153313"/>
                  </a:lnTo>
                </a:path>
              </a:pathLst>
            </a:custGeom>
            <a:ln w="47624">
              <a:solidFill>
                <a:srgbClr val="000000"/>
              </a:solidFill>
            </a:ln>
          </p:spPr>
          <p:txBody>
            <a:bodyPr wrap="square" lIns="0" tIns="0" rIns="0" bIns="0" rtlCol="0"/>
            <a:lstStyle/>
            <a:p>
              <a:endParaRPr/>
            </a:p>
          </p:txBody>
        </p:sp>
        <p:pic>
          <p:nvPicPr>
            <p:cNvPr id="28" name="object 28"/>
            <p:cNvPicPr/>
            <p:nvPr/>
          </p:nvPicPr>
          <p:blipFill>
            <a:blip r:embed="rId3" cstate="print"/>
            <a:stretch>
              <a:fillRect/>
            </a:stretch>
          </p:blipFill>
          <p:spPr>
            <a:xfrm>
              <a:off x="14799002" y="5958307"/>
              <a:ext cx="190199" cy="147305"/>
            </a:xfrm>
            <a:prstGeom prst="rect">
              <a:avLst/>
            </a:prstGeom>
          </p:spPr>
        </p:pic>
        <p:sp>
          <p:nvSpPr>
            <p:cNvPr id="29" name="object 29"/>
            <p:cNvSpPr/>
            <p:nvPr/>
          </p:nvSpPr>
          <p:spPr>
            <a:xfrm>
              <a:off x="13888319" y="2304701"/>
              <a:ext cx="1941195" cy="900430"/>
            </a:xfrm>
            <a:custGeom>
              <a:avLst/>
              <a:gdLst/>
              <a:ahLst/>
              <a:cxnLst/>
              <a:rect l="l" t="t" r="r" b="b"/>
              <a:pathLst>
                <a:path w="1941194" h="900430">
                  <a:moveTo>
                    <a:pt x="1937099" y="900044"/>
                  </a:moveTo>
                  <a:lnTo>
                    <a:pt x="4286" y="900044"/>
                  </a:lnTo>
                  <a:lnTo>
                    <a:pt x="0" y="895731"/>
                  </a:lnTo>
                  <a:lnTo>
                    <a:pt x="0" y="4286"/>
                  </a:lnTo>
                  <a:lnTo>
                    <a:pt x="4286" y="0"/>
                  </a:lnTo>
                  <a:lnTo>
                    <a:pt x="1937099" y="0"/>
                  </a:lnTo>
                  <a:lnTo>
                    <a:pt x="1940722" y="3622"/>
                  </a:lnTo>
                  <a:lnTo>
                    <a:pt x="1940722" y="9525"/>
                  </a:lnTo>
                  <a:lnTo>
                    <a:pt x="9525" y="9525"/>
                  </a:lnTo>
                  <a:lnTo>
                    <a:pt x="9525" y="19050"/>
                  </a:lnTo>
                  <a:lnTo>
                    <a:pt x="19050" y="19050"/>
                  </a:lnTo>
                  <a:lnTo>
                    <a:pt x="19050" y="880967"/>
                  </a:lnTo>
                  <a:lnTo>
                    <a:pt x="9525" y="880967"/>
                  </a:lnTo>
                  <a:lnTo>
                    <a:pt x="9525" y="890492"/>
                  </a:lnTo>
                  <a:lnTo>
                    <a:pt x="1940722" y="890492"/>
                  </a:lnTo>
                  <a:lnTo>
                    <a:pt x="1940722" y="896399"/>
                  </a:lnTo>
                  <a:lnTo>
                    <a:pt x="1937099" y="900044"/>
                  </a:lnTo>
                  <a:close/>
                </a:path>
                <a:path w="1941194" h="900430">
                  <a:moveTo>
                    <a:pt x="19050" y="19050"/>
                  </a:moveTo>
                  <a:lnTo>
                    <a:pt x="9525" y="19050"/>
                  </a:lnTo>
                  <a:lnTo>
                    <a:pt x="9525" y="9525"/>
                  </a:lnTo>
                  <a:lnTo>
                    <a:pt x="19050" y="9525"/>
                  </a:lnTo>
                  <a:lnTo>
                    <a:pt x="19050" y="19050"/>
                  </a:lnTo>
                  <a:close/>
                </a:path>
                <a:path w="1941194" h="900430">
                  <a:moveTo>
                    <a:pt x="1922335" y="19050"/>
                  </a:moveTo>
                  <a:lnTo>
                    <a:pt x="19050" y="19050"/>
                  </a:lnTo>
                  <a:lnTo>
                    <a:pt x="19050" y="9525"/>
                  </a:lnTo>
                  <a:lnTo>
                    <a:pt x="1922335" y="9525"/>
                  </a:lnTo>
                  <a:lnTo>
                    <a:pt x="1922335" y="19050"/>
                  </a:lnTo>
                  <a:close/>
                </a:path>
                <a:path w="1941194" h="900430">
                  <a:moveTo>
                    <a:pt x="1931860" y="890492"/>
                  </a:moveTo>
                  <a:lnTo>
                    <a:pt x="1922335" y="890492"/>
                  </a:lnTo>
                  <a:lnTo>
                    <a:pt x="1922335" y="9525"/>
                  </a:lnTo>
                  <a:lnTo>
                    <a:pt x="1931860" y="9525"/>
                  </a:lnTo>
                  <a:lnTo>
                    <a:pt x="1931860" y="19050"/>
                  </a:lnTo>
                  <a:lnTo>
                    <a:pt x="1940722" y="19050"/>
                  </a:lnTo>
                  <a:lnTo>
                    <a:pt x="1940722" y="880967"/>
                  </a:lnTo>
                  <a:lnTo>
                    <a:pt x="1931860" y="880967"/>
                  </a:lnTo>
                  <a:lnTo>
                    <a:pt x="1931860" y="890492"/>
                  </a:lnTo>
                  <a:close/>
                </a:path>
                <a:path w="1941194" h="900430">
                  <a:moveTo>
                    <a:pt x="1940722" y="19050"/>
                  </a:moveTo>
                  <a:lnTo>
                    <a:pt x="1931860" y="19050"/>
                  </a:lnTo>
                  <a:lnTo>
                    <a:pt x="1931860" y="9525"/>
                  </a:lnTo>
                  <a:lnTo>
                    <a:pt x="1940722" y="9525"/>
                  </a:lnTo>
                  <a:lnTo>
                    <a:pt x="1940722" y="19050"/>
                  </a:lnTo>
                  <a:close/>
                </a:path>
                <a:path w="1941194" h="900430">
                  <a:moveTo>
                    <a:pt x="19050" y="890492"/>
                  </a:moveTo>
                  <a:lnTo>
                    <a:pt x="9525" y="890492"/>
                  </a:lnTo>
                  <a:lnTo>
                    <a:pt x="9525" y="880967"/>
                  </a:lnTo>
                  <a:lnTo>
                    <a:pt x="19050" y="880967"/>
                  </a:lnTo>
                  <a:lnTo>
                    <a:pt x="19050" y="890492"/>
                  </a:lnTo>
                  <a:close/>
                </a:path>
                <a:path w="1941194" h="900430">
                  <a:moveTo>
                    <a:pt x="1922335" y="890492"/>
                  </a:moveTo>
                  <a:lnTo>
                    <a:pt x="19050" y="890492"/>
                  </a:lnTo>
                  <a:lnTo>
                    <a:pt x="19050" y="880967"/>
                  </a:lnTo>
                  <a:lnTo>
                    <a:pt x="1922335" y="880967"/>
                  </a:lnTo>
                  <a:lnTo>
                    <a:pt x="1922335" y="890492"/>
                  </a:lnTo>
                  <a:close/>
                </a:path>
                <a:path w="1941194" h="900430">
                  <a:moveTo>
                    <a:pt x="1940722" y="890492"/>
                  </a:moveTo>
                  <a:lnTo>
                    <a:pt x="1931860" y="890492"/>
                  </a:lnTo>
                  <a:lnTo>
                    <a:pt x="1931860" y="880967"/>
                  </a:lnTo>
                  <a:lnTo>
                    <a:pt x="1940722" y="880967"/>
                  </a:lnTo>
                  <a:lnTo>
                    <a:pt x="1940722" y="890492"/>
                  </a:lnTo>
                  <a:close/>
                </a:path>
              </a:pathLst>
            </a:custGeom>
            <a:solidFill>
              <a:srgbClr val="000000"/>
            </a:solidFill>
          </p:spPr>
          <p:txBody>
            <a:bodyPr wrap="square" lIns="0" tIns="0" rIns="0" bIns="0" rtlCol="0"/>
            <a:lstStyle/>
            <a:p>
              <a:endParaRPr/>
            </a:p>
          </p:txBody>
        </p:sp>
      </p:grpSp>
      <p:sp>
        <p:nvSpPr>
          <p:cNvPr id="30" name="object 30"/>
          <p:cNvSpPr txBox="1"/>
          <p:nvPr/>
        </p:nvSpPr>
        <p:spPr>
          <a:xfrm>
            <a:off x="14378806" y="2215801"/>
            <a:ext cx="960755" cy="846455"/>
          </a:xfrm>
          <a:prstGeom prst="rect">
            <a:avLst/>
          </a:prstGeom>
        </p:spPr>
        <p:txBody>
          <a:bodyPr vert="horz" wrap="square" lIns="0" tIns="26034" rIns="0" bIns="0" rtlCol="0">
            <a:spAutoFit/>
          </a:bodyPr>
          <a:lstStyle/>
          <a:p>
            <a:pPr marL="26670" marR="5080" indent="-14604">
              <a:lnSpc>
                <a:spcPts val="3229"/>
              </a:lnSpc>
              <a:spcBef>
                <a:spcPts val="204"/>
              </a:spcBef>
            </a:pPr>
            <a:r>
              <a:rPr sz="2700" spc="100" dirty="0">
                <a:latin typeface="Tahoma"/>
                <a:cs typeface="Tahoma"/>
              </a:rPr>
              <a:t>Fraud </a:t>
            </a:r>
            <a:r>
              <a:rPr sz="2700" spc="105" dirty="0">
                <a:latin typeface="Tahoma"/>
                <a:cs typeface="Tahoma"/>
              </a:rPr>
              <a:t>Claim</a:t>
            </a:r>
            <a:endParaRPr sz="2700">
              <a:latin typeface="Tahoma"/>
              <a:cs typeface="Tahoma"/>
            </a:endParaRPr>
          </a:p>
        </p:txBody>
      </p:sp>
      <p:grpSp>
        <p:nvGrpSpPr>
          <p:cNvPr id="31" name="object 31"/>
          <p:cNvGrpSpPr/>
          <p:nvPr/>
        </p:nvGrpSpPr>
        <p:grpSpPr>
          <a:xfrm>
            <a:off x="13846748" y="6049490"/>
            <a:ext cx="2025014" cy="900430"/>
            <a:chOff x="13846748" y="6049490"/>
            <a:chExt cx="2025014" cy="900430"/>
          </a:xfrm>
        </p:grpSpPr>
        <p:sp>
          <p:nvSpPr>
            <p:cNvPr id="32" name="object 32"/>
            <p:cNvSpPr/>
            <p:nvPr/>
          </p:nvSpPr>
          <p:spPr>
            <a:xfrm>
              <a:off x="13856273" y="6059015"/>
              <a:ext cx="2005964" cy="881380"/>
            </a:xfrm>
            <a:custGeom>
              <a:avLst/>
              <a:gdLst/>
              <a:ahLst/>
              <a:cxnLst/>
              <a:rect l="l" t="t" r="r" b="b"/>
              <a:pathLst>
                <a:path w="2005965" h="881379">
                  <a:moveTo>
                    <a:pt x="2005488" y="880967"/>
                  </a:moveTo>
                  <a:lnTo>
                    <a:pt x="0" y="880967"/>
                  </a:lnTo>
                  <a:lnTo>
                    <a:pt x="0" y="0"/>
                  </a:lnTo>
                  <a:lnTo>
                    <a:pt x="2005488" y="0"/>
                  </a:lnTo>
                  <a:lnTo>
                    <a:pt x="2005488" y="880967"/>
                  </a:lnTo>
                  <a:close/>
                </a:path>
              </a:pathLst>
            </a:custGeom>
            <a:solidFill>
              <a:srgbClr val="FFFFFF"/>
            </a:solidFill>
          </p:spPr>
          <p:txBody>
            <a:bodyPr wrap="square" lIns="0" tIns="0" rIns="0" bIns="0" rtlCol="0"/>
            <a:lstStyle/>
            <a:p>
              <a:endParaRPr/>
            </a:p>
          </p:txBody>
        </p:sp>
        <p:sp>
          <p:nvSpPr>
            <p:cNvPr id="33" name="object 33"/>
            <p:cNvSpPr/>
            <p:nvPr/>
          </p:nvSpPr>
          <p:spPr>
            <a:xfrm>
              <a:off x="13846748" y="6049490"/>
              <a:ext cx="2025014" cy="900430"/>
            </a:xfrm>
            <a:custGeom>
              <a:avLst/>
              <a:gdLst/>
              <a:ahLst/>
              <a:cxnLst/>
              <a:rect l="l" t="t" r="r" b="b"/>
              <a:pathLst>
                <a:path w="2025015" h="900429">
                  <a:moveTo>
                    <a:pt x="2020252" y="900044"/>
                  </a:moveTo>
                  <a:lnTo>
                    <a:pt x="4286" y="900044"/>
                  </a:lnTo>
                  <a:lnTo>
                    <a:pt x="0" y="895731"/>
                  </a:lnTo>
                  <a:lnTo>
                    <a:pt x="0" y="4286"/>
                  </a:lnTo>
                  <a:lnTo>
                    <a:pt x="4286" y="0"/>
                  </a:lnTo>
                  <a:lnTo>
                    <a:pt x="2020252" y="0"/>
                  </a:lnTo>
                  <a:lnTo>
                    <a:pt x="2024538" y="4286"/>
                  </a:lnTo>
                  <a:lnTo>
                    <a:pt x="2024538" y="9525"/>
                  </a:lnTo>
                  <a:lnTo>
                    <a:pt x="9525" y="9525"/>
                  </a:lnTo>
                  <a:lnTo>
                    <a:pt x="9525" y="19050"/>
                  </a:lnTo>
                  <a:lnTo>
                    <a:pt x="19050" y="19050"/>
                  </a:lnTo>
                  <a:lnTo>
                    <a:pt x="19050" y="880967"/>
                  </a:lnTo>
                  <a:lnTo>
                    <a:pt x="9525" y="880967"/>
                  </a:lnTo>
                  <a:lnTo>
                    <a:pt x="9525" y="890492"/>
                  </a:lnTo>
                  <a:lnTo>
                    <a:pt x="2024538" y="890492"/>
                  </a:lnTo>
                  <a:lnTo>
                    <a:pt x="2024538" y="895731"/>
                  </a:lnTo>
                  <a:lnTo>
                    <a:pt x="2020252" y="900044"/>
                  </a:lnTo>
                  <a:close/>
                </a:path>
                <a:path w="2025015" h="900429">
                  <a:moveTo>
                    <a:pt x="19050" y="19050"/>
                  </a:moveTo>
                  <a:lnTo>
                    <a:pt x="9525" y="19050"/>
                  </a:lnTo>
                  <a:lnTo>
                    <a:pt x="9525" y="9525"/>
                  </a:lnTo>
                  <a:lnTo>
                    <a:pt x="19050" y="9525"/>
                  </a:lnTo>
                  <a:lnTo>
                    <a:pt x="19050" y="19050"/>
                  </a:lnTo>
                  <a:close/>
                </a:path>
                <a:path w="2025015" h="900429">
                  <a:moveTo>
                    <a:pt x="2005488" y="19050"/>
                  </a:moveTo>
                  <a:lnTo>
                    <a:pt x="19050" y="19050"/>
                  </a:lnTo>
                  <a:lnTo>
                    <a:pt x="19050" y="9525"/>
                  </a:lnTo>
                  <a:lnTo>
                    <a:pt x="2005488" y="9525"/>
                  </a:lnTo>
                  <a:lnTo>
                    <a:pt x="2005488" y="19050"/>
                  </a:lnTo>
                  <a:close/>
                </a:path>
                <a:path w="2025015" h="900429">
                  <a:moveTo>
                    <a:pt x="2015013" y="890492"/>
                  </a:moveTo>
                  <a:lnTo>
                    <a:pt x="2005488" y="890492"/>
                  </a:lnTo>
                  <a:lnTo>
                    <a:pt x="2005488" y="9525"/>
                  </a:lnTo>
                  <a:lnTo>
                    <a:pt x="2015013" y="9525"/>
                  </a:lnTo>
                  <a:lnTo>
                    <a:pt x="2015013" y="19050"/>
                  </a:lnTo>
                  <a:lnTo>
                    <a:pt x="2024538" y="19050"/>
                  </a:lnTo>
                  <a:lnTo>
                    <a:pt x="2024538" y="880967"/>
                  </a:lnTo>
                  <a:lnTo>
                    <a:pt x="2015013" y="880967"/>
                  </a:lnTo>
                  <a:lnTo>
                    <a:pt x="2015013" y="890492"/>
                  </a:lnTo>
                  <a:close/>
                </a:path>
                <a:path w="2025015" h="900429">
                  <a:moveTo>
                    <a:pt x="2024538" y="19050"/>
                  </a:moveTo>
                  <a:lnTo>
                    <a:pt x="2015013" y="19050"/>
                  </a:lnTo>
                  <a:lnTo>
                    <a:pt x="2015013" y="9525"/>
                  </a:lnTo>
                  <a:lnTo>
                    <a:pt x="2024538" y="9525"/>
                  </a:lnTo>
                  <a:lnTo>
                    <a:pt x="2024538" y="19050"/>
                  </a:lnTo>
                  <a:close/>
                </a:path>
                <a:path w="2025015" h="900429">
                  <a:moveTo>
                    <a:pt x="19050" y="890492"/>
                  </a:moveTo>
                  <a:lnTo>
                    <a:pt x="9525" y="890492"/>
                  </a:lnTo>
                  <a:lnTo>
                    <a:pt x="9525" y="880967"/>
                  </a:lnTo>
                  <a:lnTo>
                    <a:pt x="19050" y="880967"/>
                  </a:lnTo>
                  <a:lnTo>
                    <a:pt x="19050" y="890492"/>
                  </a:lnTo>
                  <a:close/>
                </a:path>
                <a:path w="2025015" h="900429">
                  <a:moveTo>
                    <a:pt x="2005488" y="890492"/>
                  </a:moveTo>
                  <a:lnTo>
                    <a:pt x="19050" y="890492"/>
                  </a:lnTo>
                  <a:lnTo>
                    <a:pt x="19050" y="880967"/>
                  </a:lnTo>
                  <a:lnTo>
                    <a:pt x="2005488" y="880967"/>
                  </a:lnTo>
                  <a:lnTo>
                    <a:pt x="2005488" y="890492"/>
                  </a:lnTo>
                  <a:close/>
                </a:path>
                <a:path w="2025015" h="900429">
                  <a:moveTo>
                    <a:pt x="2024538" y="890492"/>
                  </a:moveTo>
                  <a:lnTo>
                    <a:pt x="2015013" y="890492"/>
                  </a:lnTo>
                  <a:lnTo>
                    <a:pt x="2015013" y="880967"/>
                  </a:lnTo>
                  <a:lnTo>
                    <a:pt x="2024538" y="880967"/>
                  </a:lnTo>
                  <a:lnTo>
                    <a:pt x="2024538" y="890492"/>
                  </a:lnTo>
                  <a:close/>
                </a:path>
              </a:pathLst>
            </a:custGeom>
            <a:solidFill>
              <a:srgbClr val="000000"/>
            </a:solidFill>
          </p:spPr>
          <p:txBody>
            <a:bodyPr wrap="square" lIns="0" tIns="0" rIns="0" bIns="0" rtlCol="0"/>
            <a:lstStyle/>
            <a:p>
              <a:endParaRPr/>
            </a:p>
          </p:txBody>
        </p:sp>
      </p:grpSp>
      <p:sp>
        <p:nvSpPr>
          <p:cNvPr id="34" name="object 34"/>
          <p:cNvSpPr txBox="1"/>
          <p:nvPr/>
        </p:nvSpPr>
        <p:spPr>
          <a:xfrm>
            <a:off x="14118014" y="5960590"/>
            <a:ext cx="1482090" cy="846455"/>
          </a:xfrm>
          <a:prstGeom prst="rect">
            <a:avLst/>
          </a:prstGeom>
        </p:spPr>
        <p:txBody>
          <a:bodyPr vert="horz" wrap="square" lIns="0" tIns="26034" rIns="0" bIns="0" rtlCol="0">
            <a:spAutoFit/>
          </a:bodyPr>
          <a:lstStyle/>
          <a:p>
            <a:pPr marL="287020" marR="5080" indent="-274955">
              <a:lnSpc>
                <a:spcPts val="3229"/>
              </a:lnSpc>
              <a:spcBef>
                <a:spcPts val="204"/>
              </a:spcBef>
            </a:pPr>
            <a:r>
              <a:rPr sz="2700" spc="204" dirty="0">
                <a:latin typeface="Tahoma"/>
                <a:cs typeface="Tahoma"/>
              </a:rPr>
              <a:t>No</a:t>
            </a:r>
            <a:r>
              <a:rPr sz="2700" spc="-425" dirty="0">
                <a:latin typeface="Tahoma"/>
                <a:cs typeface="Tahoma"/>
              </a:rPr>
              <a:t> </a:t>
            </a:r>
            <a:r>
              <a:rPr sz="2700" spc="100" dirty="0">
                <a:latin typeface="Tahoma"/>
                <a:cs typeface="Tahoma"/>
              </a:rPr>
              <a:t>Fraud </a:t>
            </a:r>
            <a:r>
              <a:rPr sz="2700" spc="105" dirty="0">
                <a:latin typeface="Tahoma"/>
                <a:cs typeface="Tahoma"/>
              </a:rPr>
              <a:t>Claim</a:t>
            </a:r>
            <a:endParaRPr sz="2700">
              <a:latin typeface="Tahoma"/>
              <a:cs typeface="Tahoma"/>
            </a:endParaRPr>
          </a:p>
        </p:txBody>
      </p:sp>
      <p:grpSp>
        <p:nvGrpSpPr>
          <p:cNvPr id="35" name="object 35"/>
          <p:cNvGrpSpPr/>
          <p:nvPr/>
        </p:nvGrpSpPr>
        <p:grpSpPr>
          <a:xfrm>
            <a:off x="13756164" y="3190861"/>
            <a:ext cx="1233170" cy="1320165"/>
            <a:chOff x="13756164" y="3190861"/>
            <a:chExt cx="1233170" cy="1320165"/>
          </a:xfrm>
        </p:grpSpPr>
        <p:sp>
          <p:nvSpPr>
            <p:cNvPr id="36" name="object 36"/>
            <p:cNvSpPr/>
            <p:nvPr/>
          </p:nvSpPr>
          <p:spPr>
            <a:xfrm>
              <a:off x="13779977" y="4392782"/>
              <a:ext cx="1098550" cy="82550"/>
            </a:xfrm>
            <a:custGeom>
              <a:avLst/>
              <a:gdLst/>
              <a:ahLst/>
              <a:cxnLst/>
              <a:rect l="l" t="t" r="r" b="b"/>
              <a:pathLst>
                <a:path w="1098550" h="82550">
                  <a:moveTo>
                    <a:pt x="1098123" y="0"/>
                  </a:moveTo>
                  <a:lnTo>
                    <a:pt x="0" y="82171"/>
                  </a:lnTo>
                </a:path>
              </a:pathLst>
            </a:custGeom>
            <a:ln w="47624">
              <a:solidFill>
                <a:srgbClr val="000000"/>
              </a:solidFill>
            </a:ln>
          </p:spPr>
          <p:txBody>
            <a:bodyPr wrap="square" lIns="0" tIns="0" rIns="0" bIns="0" rtlCol="0"/>
            <a:lstStyle/>
            <a:p>
              <a:endParaRPr/>
            </a:p>
          </p:txBody>
        </p:sp>
        <p:sp>
          <p:nvSpPr>
            <p:cNvPr id="37" name="object 37"/>
            <p:cNvSpPr/>
            <p:nvPr/>
          </p:nvSpPr>
          <p:spPr>
            <a:xfrm>
              <a:off x="14817638" y="3214673"/>
              <a:ext cx="74930" cy="1153795"/>
            </a:xfrm>
            <a:custGeom>
              <a:avLst/>
              <a:gdLst/>
              <a:ahLst/>
              <a:cxnLst/>
              <a:rect l="l" t="t" r="r" b="b"/>
              <a:pathLst>
                <a:path w="74930" h="1153795">
                  <a:moveTo>
                    <a:pt x="0" y="0"/>
                  </a:moveTo>
                  <a:lnTo>
                    <a:pt x="74919" y="1153313"/>
                  </a:lnTo>
                </a:path>
              </a:pathLst>
            </a:custGeom>
            <a:ln w="47624">
              <a:solidFill>
                <a:srgbClr val="000000"/>
              </a:solidFill>
            </a:ln>
          </p:spPr>
          <p:txBody>
            <a:bodyPr wrap="square" lIns="0" tIns="0" rIns="0" bIns="0" rtlCol="0"/>
            <a:lstStyle/>
            <a:p>
              <a:endParaRPr/>
            </a:p>
          </p:txBody>
        </p:sp>
        <p:pic>
          <p:nvPicPr>
            <p:cNvPr id="38" name="object 38"/>
            <p:cNvPicPr/>
            <p:nvPr/>
          </p:nvPicPr>
          <p:blipFill>
            <a:blip r:embed="rId3" cstate="print"/>
            <a:stretch>
              <a:fillRect/>
            </a:stretch>
          </p:blipFill>
          <p:spPr>
            <a:xfrm>
              <a:off x="14799002" y="4363306"/>
              <a:ext cx="190199" cy="147305"/>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85" dirty="0"/>
              <a:t>MODULES</a:t>
            </a:r>
            <a:r>
              <a:rPr spc="-1170" dirty="0"/>
              <a:t> </a:t>
            </a:r>
            <a:r>
              <a:rPr spc="-570" dirty="0"/>
              <a:t>IMPLEMENTED</a:t>
            </a:r>
          </a:p>
        </p:txBody>
      </p:sp>
      <p:pic>
        <p:nvPicPr>
          <p:cNvPr id="3" name="object 3"/>
          <p:cNvPicPr/>
          <p:nvPr/>
        </p:nvPicPr>
        <p:blipFill>
          <a:blip r:embed="rId2" cstate="print"/>
          <a:stretch>
            <a:fillRect/>
          </a:stretch>
        </p:blipFill>
        <p:spPr>
          <a:xfrm>
            <a:off x="1475509" y="1813600"/>
            <a:ext cx="15192374" cy="778192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85" dirty="0"/>
              <a:t>MODULES</a:t>
            </a:r>
            <a:r>
              <a:rPr spc="-1170" dirty="0"/>
              <a:t> </a:t>
            </a:r>
            <a:r>
              <a:rPr spc="-570" dirty="0"/>
              <a:t>IMPLEMENTED</a:t>
            </a:r>
          </a:p>
        </p:txBody>
      </p:sp>
      <p:pic>
        <p:nvPicPr>
          <p:cNvPr id="3" name="object 3"/>
          <p:cNvPicPr/>
          <p:nvPr/>
        </p:nvPicPr>
        <p:blipFill>
          <a:blip r:embed="rId2" cstate="print"/>
          <a:stretch>
            <a:fillRect/>
          </a:stretch>
        </p:blipFill>
        <p:spPr>
          <a:xfrm>
            <a:off x="1974269" y="1774507"/>
            <a:ext cx="14049373" cy="750569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85" dirty="0"/>
              <a:t>MODULES</a:t>
            </a:r>
            <a:r>
              <a:rPr spc="-1170" dirty="0"/>
              <a:t> </a:t>
            </a:r>
            <a:r>
              <a:rPr spc="-570" dirty="0"/>
              <a:t>IMPLEMENTED</a:t>
            </a:r>
          </a:p>
        </p:txBody>
      </p:sp>
      <p:pic>
        <p:nvPicPr>
          <p:cNvPr id="3" name="object 3"/>
          <p:cNvPicPr/>
          <p:nvPr/>
        </p:nvPicPr>
        <p:blipFill>
          <a:blip r:embed="rId2" cstate="print"/>
          <a:stretch>
            <a:fillRect/>
          </a:stretch>
        </p:blipFill>
        <p:spPr>
          <a:xfrm>
            <a:off x="1766452" y="1853233"/>
            <a:ext cx="14363698" cy="768667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543049" y="1809057"/>
            <a:ext cx="66675" cy="66674"/>
          </a:xfrm>
          <a:prstGeom prst="rect">
            <a:avLst/>
          </a:prstGeom>
        </p:spPr>
      </p:pic>
      <p:sp>
        <p:nvSpPr>
          <p:cNvPr id="4" name="object 4"/>
          <p:cNvSpPr txBox="1"/>
          <p:nvPr/>
        </p:nvSpPr>
        <p:spPr>
          <a:xfrm>
            <a:off x="1733202" y="1350587"/>
            <a:ext cx="15310485" cy="7950200"/>
          </a:xfrm>
          <a:prstGeom prst="rect">
            <a:avLst/>
          </a:prstGeom>
        </p:spPr>
        <p:txBody>
          <a:bodyPr vert="horz" wrap="square" lIns="0" tIns="12700" rIns="0" bIns="0" rtlCol="0">
            <a:spAutoFit/>
          </a:bodyPr>
          <a:lstStyle/>
          <a:p>
            <a:pPr marL="12700" marR="5080" algn="just">
              <a:lnSpc>
                <a:spcPct val="148100"/>
              </a:lnSpc>
              <a:spcBef>
                <a:spcPts val="100"/>
              </a:spcBef>
            </a:pPr>
            <a:r>
              <a:rPr sz="2700" spc="114" dirty="0">
                <a:solidFill>
                  <a:srgbClr val="212121"/>
                </a:solidFill>
                <a:latin typeface="Tahoma"/>
                <a:cs typeface="Tahoma"/>
              </a:rPr>
              <a:t>Bhaskar</a:t>
            </a:r>
            <a:r>
              <a:rPr sz="2700" spc="195" dirty="0">
                <a:solidFill>
                  <a:srgbClr val="212121"/>
                </a:solidFill>
                <a:latin typeface="Tahoma"/>
                <a:cs typeface="Tahoma"/>
              </a:rPr>
              <a:t> </a:t>
            </a:r>
            <a:r>
              <a:rPr sz="2700" spc="235" dirty="0">
                <a:solidFill>
                  <a:srgbClr val="212121"/>
                </a:solidFill>
                <a:latin typeface="Tahoma"/>
                <a:cs typeface="Tahoma"/>
              </a:rPr>
              <a:t>A</a:t>
            </a:r>
            <a:r>
              <a:rPr sz="2250" spc="235" dirty="0">
                <a:solidFill>
                  <a:srgbClr val="212121"/>
                </a:solidFill>
                <a:latin typeface="Trebuchet MS"/>
                <a:cs typeface="Trebuchet MS"/>
              </a:rPr>
              <a:t>,</a:t>
            </a:r>
            <a:r>
              <a:rPr sz="2250" spc="360" dirty="0">
                <a:solidFill>
                  <a:srgbClr val="212121"/>
                </a:solidFill>
                <a:latin typeface="Trebuchet MS"/>
                <a:cs typeface="Trebuchet MS"/>
              </a:rPr>
              <a:t> </a:t>
            </a:r>
            <a:r>
              <a:rPr sz="2700" spc="125" dirty="0">
                <a:solidFill>
                  <a:srgbClr val="212121"/>
                </a:solidFill>
                <a:latin typeface="Tahoma"/>
                <a:cs typeface="Tahoma"/>
              </a:rPr>
              <a:t>Pande</a:t>
            </a:r>
            <a:r>
              <a:rPr sz="2700" spc="195" dirty="0">
                <a:solidFill>
                  <a:srgbClr val="212121"/>
                </a:solidFill>
                <a:latin typeface="Tahoma"/>
                <a:cs typeface="Tahoma"/>
              </a:rPr>
              <a:t> </a:t>
            </a:r>
            <a:r>
              <a:rPr sz="2700" spc="170" dirty="0">
                <a:solidFill>
                  <a:srgbClr val="212121"/>
                </a:solidFill>
                <a:latin typeface="Tahoma"/>
                <a:cs typeface="Tahoma"/>
              </a:rPr>
              <a:t>S</a:t>
            </a:r>
            <a:r>
              <a:rPr sz="2250" spc="170" dirty="0">
                <a:solidFill>
                  <a:srgbClr val="212121"/>
                </a:solidFill>
                <a:latin typeface="Trebuchet MS"/>
                <a:cs typeface="Trebuchet MS"/>
              </a:rPr>
              <a:t>,</a:t>
            </a:r>
            <a:r>
              <a:rPr sz="2250" spc="360" dirty="0">
                <a:solidFill>
                  <a:srgbClr val="212121"/>
                </a:solidFill>
                <a:latin typeface="Trebuchet MS"/>
                <a:cs typeface="Trebuchet MS"/>
              </a:rPr>
              <a:t> </a:t>
            </a:r>
            <a:r>
              <a:rPr sz="2700" spc="140" dirty="0">
                <a:solidFill>
                  <a:srgbClr val="212121"/>
                </a:solidFill>
                <a:latin typeface="Tahoma"/>
                <a:cs typeface="Tahoma"/>
              </a:rPr>
              <a:t>Malik</a:t>
            </a:r>
            <a:r>
              <a:rPr sz="2700" spc="195" dirty="0">
                <a:solidFill>
                  <a:srgbClr val="212121"/>
                </a:solidFill>
                <a:latin typeface="Tahoma"/>
                <a:cs typeface="Tahoma"/>
              </a:rPr>
              <a:t> </a:t>
            </a:r>
            <a:r>
              <a:rPr sz="2700" spc="185" dirty="0">
                <a:solidFill>
                  <a:srgbClr val="212121"/>
                </a:solidFill>
                <a:latin typeface="Tahoma"/>
                <a:cs typeface="Tahoma"/>
              </a:rPr>
              <a:t>R</a:t>
            </a:r>
            <a:r>
              <a:rPr sz="2250" spc="185" dirty="0">
                <a:solidFill>
                  <a:srgbClr val="212121"/>
                </a:solidFill>
                <a:latin typeface="Trebuchet MS"/>
                <a:cs typeface="Trebuchet MS"/>
              </a:rPr>
              <a:t>,</a:t>
            </a:r>
            <a:r>
              <a:rPr sz="2250" spc="360" dirty="0">
                <a:solidFill>
                  <a:srgbClr val="212121"/>
                </a:solidFill>
                <a:latin typeface="Trebuchet MS"/>
                <a:cs typeface="Trebuchet MS"/>
              </a:rPr>
              <a:t> </a:t>
            </a:r>
            <a:r>
              <a:rPr sz="2700" spc="130" dirty="0">
                <a:solidFill>
                  <a:srgbClr val="212121"/>
                </a:solidFill>
                <a:latin typeface="Tahoma"/>
                <a:cs typeface="Tahoma"/>
              </a:rPr>
              <a:t>Khamparia</a:t>
            </a:r>
            <a:r>
              <a:rPr sz="2700" spc="195" dirty="0">
                <a:solidFill>
                  <a:srgbClr val="212121"/>
                </a:solidFill>
                <a:latin typeface="Tahoma"/>
                <a:cs typeface="Tahoma"/>
              </a:rPr>
              <a:t> </a:t>
            </a:r>
            <a:r>
              <a:rPr sz="2700" spc="235" dirty="0">
                <a:solidFill>
                  <a:srgbClr val="212121"/>
                </a:solidFill>
                <a:latin typeface="Tahoma"/>
                <a:cs typeface="Tahoma"/>
              </a:rPr>
              <a:t>A</a:t>
            </a:r>
            <a:r>
              <a:rPr sz="2250" spc="235" dirty="0">
                <a:solidFill>
                  <a:srgbClr val="212121"/>
                </a:solidFill>
                <a:latin typeface="Trebuchet MS"/>
                <a:cs typeface="Trebuchet MS"/>
              </a:rPr>
              <a:t>.</a:t>
            </a:r>
            <a:r>
              <a:rPr sz="2250" spc="365" dirty="0">
                <a:solidFill>
                  <a:srgbClr val="212121"/>
                </a:solidFill>
                <a:latin typeface="Trebuchet MS"/>
                <a:cs typeface="Trebuchet MS"/>
              </a:rPr>
              <a:t> </a:t>
            </a:r>
            <a:r>
              <a:rPr sz="2700" spc="130" dirty="0">
                <a:solidFill>
                  <a:srgbClr val="212121"/>
                </a:solidFill>
                <a:latin typeface="Tahoma"/>
                <a:cs typeface="Tahoma"/>
              </a:rPr>
              <a:t>An</a:t>
            </a:r>
            <a:r>
              <a:rPr sz="2700" spc="195" dirty="0">
                <a:solidFill>
                  <a:srgbClr val="212121"/>
                </a:solidFill>
                <a:latin typeface="Tahoma"/>
                <a:cs typeface="Tahoma"/>
              </a:rPr>
              <a:t> </a:t>
            </a:r>
            <a:r>
              <a:rPr sz="2700" spc="100" dirty="0">
                <a:solidFill>
                  <a:srgbClr val="212121"/>
                </a:solidFill>
                <a:latin typeface="Tahoma"/>
                <a:cs typeface="Tahoma"/>
              </a:rPr>
              <a:t>intelligent</a:t>
            </a:r>
            <a:r>
              <a:rPr sz="2700" spc="195" dirty="0">
                <a:solidFill>
                  <a:srgbClr val="212121"/>
                </a:solidFill>
                <a:latin typeface="Tahoma"/>
                <a:cs typeface="Tahoma"/>
              </a:rPr>
              <a:t> </a:t>
            </a:r>
            <a:r>
              <a:rPr sz="2700" spc="114" dirty="0">
                <a:solidFill>
                  <a:srgbClr val="212121"/>
                </a:solidFill>
                <a:latin typeface="Tahoma"/>
                <a:cs typeface="Tahoma"/>
              </a:rPr>
              <a:t>unsupervised</a:t>
            </a:r>
            <a:r>
              <a:rPr sz="2700" spc="200" dirty="0">
                <a:solidFill>
                  <a:srgbClr val="212121"/>
                </a:solidFill>
                <a:latin typeface="Tahoma"/>
                <a:cs typeface="Tahoma"/>
              </a:rPr>
              <a:t> </a:t>
            </a:r>
            <a:r>
              <a:rPr sz="2700" spc="110" dirty="0">
                <a:solidFill>
                  <a:srgbClr val="212121"/>
                </a:solidFill>
                <a:latin typeface="Tahoma"/>
                <a:cs typeface="Tahoma"/>
              </a:rPr>
              <a:t>technique</a:t>
            </a:r>
            <a:r>
              <a:rPr sz="2700" spc="195" dirty="0">
                <a:solidFill>
                  <a:srgbClr val="212121"/>
                </a:solidFill>
                <a:latin typeface="Tahoma"/>
                <a:cs typeface="Tahoma"/>
              </a:rPr>
              <a:t> </a:t>
            </a:r>
            <a:r>
              <a:rPr sz="2700" spc="114" dirty="0">
                <a:solidFill>
                  <a:srgbClr val="212121"/>
                </a:solidFill>
                <a:latin typeface="Tahoma"/>
                <a:cs typeface="Tahoma"/>
              </a:rPr>
              <a:t>for</a:t>
            </a:r>
            <a:r>
              <a:rPr sz="2700" spc="200" dirty="0">
                <a:solidFill>
                  <a:srgbClr val="212121"/>
                </a:solidFill>
                <a:latin typeface="Tahoma"/>
                <a:cs typeface="Tahoma"/>
              </a:rPr>
              <a:t> </a:t>
            </a:r>
            <a:r>
              <a:rPr sz="2700" spc="85" dirty="0">
                <a:solidFill>
                  <a:srgbClr val="212121"/>
                </a:solidFill>
                <a:latin typeface="Tahoma"/>
                <a:cs typeface="Tahoma"/>
              </a:rPr>
              <a:t>fraud </a:t>
            </a:r>
            <a:r>
              <a:rPr sz="2700" spc="100" dirty="0">
                <a:solidFill>
                  <a:srgbClr val="212121"/>
                </a:solidFill>
                <a:latin typeface="Tahoma"/>
                <a:cs typeface="Tahoma"/>
              </a:rPr>
              <a:t>detection</a:t>
            </a:r>
            <a:r>
              <a:rPr sz="2700" spc="-425" dirty="0">
                <a:solidFill>
                  <a:srgbClr val="212121"/>
                </a:solidFill>
                <a:latin typeface="Tahoma"/>
                <a:cs typeface="Tahoma"/>
              </a:rPr>
              <a:t> </a:t>
            </a:r>
            <a:r>
              <a:rPr sz="2700" spc="120" dirty="0">
                <a:solidFill>
                  <a:srgbClr val="212121"/>
                </a:solidFill>
                <a:latin typeface="Tahoma"/>
                <a:cs typeface="Tahoma"/>
              </a:rPr>
              <a:t>in</a:t>
            </a:r>
            <a:r>
              <a:rPr sz="2700" spc="-425" dirty="0">
                <a:solidFill>
                  <a:srgbClr val="212121"/>
                </a:solidFill>
                <a:latin typeface="Tahoma"/>
                <a:cs typeface="Tahoma"/>
              </a:rPr>
              <a:t> </a:t>
            </a:r>
            <a:r>
              <a:rPr sz="2700" spc="110" dirty="0">
                <a:solidFill>
                  <a:srgbClr val="212121"/>
                </a:solidFill>
                <a:latin typeface="Tahoma"/>
                <a:cs typeface="Tahoma"/>
              </a:rPr>
              <a:t>health</a:t>
            </a:r>
            <a:r>
              <a:rPr sz="2700" spc="-420" dirty="0">
                <a:solidFill>
                  <a:srgbClr val="212121"/>
                </a:solidFill>
                <a:latin typeface="Tahoma"/>
                <a:cs typeface="Tahoma"/>
              </a:rPr>
              <a:t> </a:t>
            </a:r>
            <a:r>
              <a:rPr sz="2700" spc="85" dirty="0">
                <a:solidFill>
                  <a:srgbClr val="212121"/>
                </a:solidFill>
                <a:latin typeface="Tahoma"/>
                <a:cs typeface="Tahoma"/>
              </a:rPr>
              <a:t>care</a:t>
            </a:r>
            <a:r>
              <a:rPr sz="2700" spc="-425" dirty="0">
                <a:solidFill>
                  <a:srgbClr val="212121"/>
                </a:solidFill>
                <a:latin typeface="Tahoma"/>
                <a:cs typeface="Tahoma"/>
              </a:rPr>
              <a:t> </a:t>
            </a:r>
            <a:r>
              <a:rPr sz="2700" spc="130" dirty="0">
                <a:solidFill>
                  <a:srgbClr val="212121"/>
                </a:solidFill>
                <a:latin typeface="Tahoma"/>
                <a:cs typeface="Tahoma"/>
              </a:rPr>
              <a:t>systems</a:t>
            </a:r>
            <a:r>
              <a:rPr sz="2250" spc="130" dirty="0">
                <a:solidFill>
                  <a:srgbClr val="212121"/>
                </a:solidFill>
                <a:latin typeface="Trebuchet MS"/>
                <a:cs typeface="Trebuchet MS"/>
              </a:rPr>
              <a:t>.</a:t>
            </a:r>
            <a:r>
              <a:rPr sz="2250" spc="-260" dirty="0">
                <a:solidFill>
                  <a:srgbClr val="212121"/>
                </a:solidFill>
                <a:latin typeface="Trebuchet MS"/>
                <a:cs typeface="Trebuchet MS"/>
              </a:rPr>
              <a:t> </a:t>
            </a:r>
            <a:r>
              <a:rPr sz="2700" spc="85" dirty="0">
                <a:solidFill>
                  <a:srgbClr val="212121"/>
                </a:solidFill>
                <a:latin typeface="Tahoma"/>
                <a:cs typeface="Tahoma"/>
              </a:rPr>
              <a:t>Intelligent</a:t>
            </a:r>
            <a:r>
              <a:rPr sz="2700" spc="-420" dirty="0">
                <a:solidFill>
                  <a:srgbClr val="212121"/>
                </a:solidFill>
                <a:latin typeface="Tahoma"/>
                <a:cs typeface="Tahoma"/>
              </a:rPr>
              <a:t> </a:t>
            </a:r>
            <a:r>
              <a:rPr sz="2700" spc="100" dirty="0">
                <a:solidFill>
                  <a:srgbClr val="212121"/>
                </a:solidFill>
                <a:latin typeface="Tahoma"/>
                <a:cs typeface="Tahoma"/>
              </a:rPr>
              <a:t>Decision</a:t>
            </a:r>
            <a:r>
              <a:rPr sz="2700" spc="-425" dirty="0">
                <a:solidFill>
                  <a:srgbClr val="212121"/>
                </a:solidFill>
                <a:latin typeface="Tahoma"/>
                <a:cs typeface="Tahoma"/>
              </a:rPr>
              <a:t> </a:t>
            </a:r>
            <a:r>
              <a:rPr sz="2700" spc="120" dirty="0">
                <a:solidFill>
                  <a:srgbClr val="212121"/>
                </a:solidFill>
                <a:latin typeface="Tahoma"/>
                <a:cs typeface="Tahoma"/>
              </a:rPr>
              <a:t>Technologies</a:t>
            </a:r>
            <a:r>
              <a:rPr sz="2250" spc="120" dirty="0">
                <a:solidFill>
                  <a:srgbClr val="212121"/>
                </a:solidFill>
                <a:latin typeface="Trebuchet MS"/>
                <a:cs typeface="Trebuchet MS"/>
              </a:rPr>
              <a:t>.</a:t>
            </a:r>
            <a:r>
              <a:rPr sz="2250" spc="-260" dirty="0">
                <a:solidFill>
                  <a:srgbClr val="212121"/>
                </a:solidFill>
                <a:latin typeface="Trebuchet MS"/>
                <a:cs typeface="Trebuchet MS"/>
              </a:rPr>
              <a:t> </a:t>
            </a:r>
            <a:r>
              <a:rPr sz="2250" dirty="0">
                <a:solidFill>
                  <a:srgbClr val="212121"/>
                </a:solidFill>
                <a:latin typeface="Trebuchet MS"/>
                <a:cs typeface="Trebuchet MS"/>
              </a:rPr>
              <a:t>2021</a:t>
            </a:r>
            <a:r>
              <a:rPr sz="2250" spc="-254" dirty="0">
                <a:solidFill>
                  <a:srgbClr val="212121"/>
                </a:solidFill>
                <a:latin typeface="Trebuchet MS"/>
                <a:cs typeface="Trebuchet MS"/>
              </a:rPr>
              <a:t> </a:t>
            </a:r>
            <a:r>
              <a:rPr sz="2700" spc="-50" dirty="0">
                <a:solidFill>
                  <a:srgbClr val="212121"/>
                </a:solidFill>
                <a:latin typeface="Tahoma"/>
                <a:cs typeface="Tahoma"/>
              </a:rPr>
              <a:t>Jan</a:t>
            </a:r>
            <a:r>
              <a:rPr sz="2700" spc="-425" dirty="0">
                <a:solidFill>
                  <a:srgbClr val="212121"/>
                </a:solidFill>
                <a:latin typeface="Tahoma"/>
                <a:cs typeface="Tahoma"/>
              </a:rPr>
              <a:t> </a:t>
            </a:r>
            <a:r>
              <a:rPr sz="2250" spc="-110" dirty="0">
                <a:solidFill>
                  <a:srgbClr val="212121"/>
                </a:solidFill>
                <a:latin typeface="Trebuchet MS"/>
                <a:cs typeface="Trebuchet MS"/>
              </a:rPr>
              <a:t>1;</a:t>
            </a:r>
            <a:r>
              <a:rPr sz="2250" spc="175" dirty="0">
                <a:solidFill>
                  <a:srgbClr val="212121"/>
                </a:solidFill>
                <a:latin typeface="Trebuchet MS"/>
                <a:cs typeface="Trebuchet MS"/>
              </a:rPr>
              <a:t> </a:t>
            </a:r>
            <a:r>
              <a:rPr sz="2250" spc="85" dirty="0">
                <a:solidFill>
                  <a:srgbClr val="212121"/>
                </a:solidFill>
                <a:latin typeface="Trebuchet MS"/>
                <a:cs typeface="Trebuchet MS"/>
              </a:rPr>
              <a:t>15(1):127-</a:t>
            </a:r>
            <a:r>
              <a:rPr sz="2250" spc="114" dirty="0">
                <a:solidFill>
                  <a:srgbClr val="212121"/>
                </a:solidFill>
                <a:latin typeface="Trebuchet MS"/>
                <a:cs typeface="Trebuchet MS"/>
              </a:rPr>
              <a:t>39.</a:t>
            </a:r>
            <a:endParaRPr sz="2250" dirty="0">
              <a:latin typeface="Trebuchet MS"/>
              <a:cs typeface="Trebuchet MS"/>
            </a:endParaRPr>
          </a:p>
          <a:p>
            <a:pPr marL="12700" marR="5080" algn="just">
              <a:lnSpc>
                <a:spcPts val="4800"/>
              </a:lnSpc>
              <a:spcBef>
                <a:spcPts val="420"/>
              </a:spcBef>
            </a:pPr>
            <a:r>
              <a:rPr sz="2700" spc="70" dirty="0">
                <a:latin typeface="Tahoma"/>
                <a:cs typeface="Tahoma"/>
              </a:rPr>
              <a:t>Sathya</a:t>
            </a:r>
            <a:r>
              <a:rPr sz="2700" spc="-100" dirty="0">
                <a:latin typeface="Tahoma"/>
                <a:cs typeface="Tahoma"/>
              </a:rPr>
              <a:t> </a:t>
            </a:r>
            <a:r>
              <a:rPr sz="2700" spc="375" dirty="0">
                <a:latin typeface="Tahoma"/>
                <a:cs typeface="Tahoma"/>
              </a:rPr>
              <a:t>M</a:t>
            </a:r>
            <a:r>
              <a:rPr sz="2250" spc="375" dirty="0">
                <a:latin typeface="Trebuchet MS"/>
                <a:cs typeface="Trebuchet MS"/>
              </a:rPr>
              <a:t>,</a:t>
            </a:r>
            <a:r>
              <a:rPr sz="2250" spc="70" dirty="0">
                <a:latin typeface="Trebuchet MS"/>
                <a:cs typeface="Trebuchet MS"/>
              </a:rPr>
              <a:t> </a:t>
            </a:r>
            <a:r>
              <a:rPr sz="2700" spc="130" dirty="0">
                <a:latin typeface="Tahoma"/>
                <a:cs typeface="Tahoma"/>
              </a:rPr>
              <a:t>Balakumar</a:t>
            </a:r>
            <a:r>
              <a:rPr sz="2700" spc="-100" dirty="0">
                <a:latin typeface="Tahoma"/>
                <a:cs typeface="Tahoma"/>
              </a:rPr>
              <a:t> </a:t>
            </a:r>
            <a:r>
              <a:rPr sz="2700" spc="265" dirty="0">
                <a:latin typeface="Tahoma"/>
                <a:cs typeface="Tahoma"/>
              </a:rPr>
              <a:t>B</a:t>
            </a:r>
            <a:r>
              <a:rPr sz="2250" spc="265" dirty="0">
                <a:latin typeface="Trebuchet MS"/>
                <a:cs typeface="Trebuchet MS"/>
              </a:rPr>
              <a:t>.</a:t>
            </a:r>
            <a:r>
              <a:rPr sz="2250" spc="70" dirty="0">
                <a:latin typeface="Trebuchet MS"/>
                <a:cs typeface="Trebuchet MS"/>
              </a:rPr>
              <a:t> </a:t>
            </a:r>
            <a:r>
              <a:rPr sz="2700" spc="90" dirty="0">
                <a:latin typeface="Tahoma"/>
                <a:cs typeface="Tahoma"/>
              </a:rPr>
              <a:t>Insurance</a:t>
            </a:r>
            <a:r>
              <a:rPr sz="2700" spc="-100" dirty="0">
                <a:latin typeface="Tahoma"/>
                <a:cs typeface="Tahoma"/>
              </a:rPr>
              <a:t> </a:t>
            </a:r>
            <a:r>
              <a:rPr sz="2700" spc="110" dirty="0">
                <a:latin typeface="Tahoma"/>
                <a:cs typeface="Tahoma"/>
              </a:rPr>
              <a:t>Fraud</a:t>
            </a:r>
            <a:r>
              <a:rPr sz="2700" spc="-100" dirty="0">
                <a:latin typeface="Tahoma"/>
                <a:cs typeface="Tahoma"/>
              </a:rPr>
              <a:t> </a:t>
            </a:r>
            <a:r>
              <a:rPr sz="2700" spc="100" dirty="0">
                <a:latin typeface="Tahoma"/>
                <a:cs typeface="Tahoma"/>
              </a:rPr>
              <a:t>Detection</a:t>
            </a:r>
            <a:r>
              <a:rPr sz="2700" spc="-100" dirty="0">
                <a:latin typeface="Tahoma"/>
                <a:cs typeface="Tahoma"/>
              </a:rPr>
              <a:t> </a:t>
            </a:r>
            <a:r>
              <a:rPr sz="2700" spc="135" dirty="0">
                <a:latin typeface="Tahoma"/>
                <a:cs typeface="Tahoma"/>
              </a:rPr>
              <a:t>Using</a:t>
            </a:r>
            <a:r>
              <a:rPr sz="2700" spc="-100" dirty="0">
                <a:latin typeface="Tahoma"/>
                <a:cs typeface="Tahoma"/>
              </a:rPr>
              <a:t> </a:t>
            </a:r>
            <a:r>
              <a:rPr sz="2700" spc="114" dirty="0">
                <a:latin typeface="Tahoma"/>
                <a:cs typeface="Tahoma"/>
              </a:rPr>
              <a:t>Novel</a:t>
            </a:r>
            <a:r>
              <a:rPr sz="2700" spc="-100" dirty="0">
                <a:latin typeface="Tahoma"/>
                <a:cs typeface="Tahoma"/>
              </a:rPr>
              <a:t> </a:t>
            </a:r>
            <a:r>
              <a:rPr sz="2700" spc="140" dirty="0">
                <a:latin typeface="Tahoma"/>
                <a:cs typeface="Tahoma"/>
              </a:rPr>
              <a:t>Machine</a:t>
            </a:r>
            <a:r>
              <a:rPr sz="2700" spc="-100" dirty="0">
                <a:latin typeface="Tahoma"/>
                <a:cs typeface="Tahoma"/>
              </a:rPr>
              <a:t> </a:t>
            </a:r>
            <a:r>
              <a:rPr sz="2700" spc="120" dirty="0">
                <a:latin typeface="Tahoma"/>
                <a:cs typeface="Tahoma"/>
              </a:rPr>
              <a:t>Learning</a:t>
            </a:r>
            <a:r>
              <a:rPr sz="2700" spc="-100" dirty="0">
                <a:latin typeface="Tahoma"/>
                <a:cs typeface="Tahoma"/>
              </a:rPr>
              <a:t> </a:t>
            </a:r>
            <a:r>
              <a:rPr sz="2700" spc="100" dirty="0">
                <a:latin typeface="Tahoma"/>
                <a:cs typeface="Tahoma"/>
              </a:rPr>
              <a:t>Technique</a:t>
            </a:r>
            <a:r>
              <a:rPr sz="2250" spc="100" dirty="0">
                <a:latin typeface="Trebuchet MS"/>
                <a:cs typeface="Trebuchet MS"/>
              </a:rPr>
              <a:t>. </a:t>
            </a:r>
            <a:r>
              <a:rPr sz="2700" spc="95" dirty="0">
                <a:latin typeface="Tahoma"/>
                <a:cs typeface="Tahoma"/>
              </a:rPr>
              <a:t>International</a:t>
            </a:r>
            <a:r>
              <a:rPr sz="2700" spc="-204" dirty="0">
                <a:latin typeface="Tahoma"/>
                <a:cs typeface="Tahoma"/>
              </a:rPr>
              <a:t> </a:t>
            </a:r>
            <a:r>
              <a:rPr sz="2700" spc="45" dirty="0">
                <a:latin typeface="Tahoma"/>
                <a:cs typeface="Tahoma"/>
              </a:rPr>
              <a:t>Journal</a:t>
            </a:r>
            <a:r>
              <a:rPr sz="2700" spc="-200" dirty="0">
                <a:latin typeface="Tahoma"/>
                <a:cs typeface="Tahoma"/>
              </a:rPr>
              <a:t> </a:t>
            </a:r>
            <a:r>
              <a:rPr sz="2700" spc="90" dirty="0">
                <a:latin typeface="Tahoma"/>
                <a:cs typeface="Tahoma"/>
              </a:rPr>
              <a:t>of</a:t>
            </a:r>
            <a:r>
              <a:rPr sz="2700" spc="-204" dirty="0">
                <a:latin typeface="Tahoma"/>
                <a:cs typeface="Tahoma"/>
              </a:rPr>
              <a:t> </a:t>
            </a:r>
            <a:r>
              <a:rPr sz="2700" spc="75" dirty="0">
                <a:latin typeface="Tahoma"/>
                <a:cs typeface="Tahoma"/>
              </a:rPr>
              <a:t>Intelligent</a:t>
            </a:r>
            <a:r>
              <a:rPr sz="2700" spc="-200" dirty="0">
                <a:latin typeface="Tahoma"/>
                <a:cs typeface="Tahoma"/>
              </a:rPr>
              <a:t> </a:t>
            </a:r>
            <a:r>
              <a:rPr sz="2700" spc="70" dirty="0">
                <a:latin typeface="Tahoma"/>
                <a:cs typeface="Tahoma"/>
              </a:rPr>
              <a:t>Systems</a:t>
            </a:r>
            <a:r>
              <a:rPr sz="2700" spc="-204" dirty="0">
                <a:latin typeface="Tahoma"/>
                <a:cs typeface="Tahoma"/>
              </a:rPr>
              <a:t> </a:t>
            </a:r>
            <a:r>
              <a:rPr sz="2700" spc="130" dirty="0">
                <a:latin typeface="Tahoma"/>
                <a:cs typeface="Tahoma"/>
              </a:rPr>
              <a:t>and</a:t>
            </a:r>
            <a:r>
              <a:rPr sz="2700" spc="-200" dirty="0">
                <a:latin typeface="Tahoma"/>
                <a:cs typeface="Tahoma"/>
              </a:rPr>
              <a:t> </a:t>
            </a:r>
            <a:r>
              <a:rPr sz="2700" spc="95" dirty="0">
                <a:latin typeface="Tahoma"/>
                <a:cs typeface="Tahoma"/>
              </a:rPr>
              <a:t>Applications</a:t>
            </a:r>
            <a:r>
              <a:rPr sz="2700" spc="-204" dirty="0">
                <a:latin typeface="Tahoma"/>
                <a:cs typeface="Tahoma"/>
              </a:rPr>
              <a:t> </a:t>
            </a:r>
            <a:r>
              <a:rPr sz="2700" spc="95" dirty="0">
                <a:latin typeface="Tahoma"/>
                <a:cs typeface="Tahoma"/>
              </a:rPr>
              <a:t>in</a:t>
            </a:r>
            <a:r>
              <a:rPr sz="2700" spc="-200" dirty="0">
                <a:latin typeface="Tahoma"/>
                <a:cs typeface="Tahoma"/>
              </a:rPr>
              <a:t> </a:t>
            </a:r>
            <a:r>
              <a:rPr sz="2700" spc="135" dirty="0">
                <a:latin typeface="Tahoma"/>
                <a:cs typeface="Tahoma"/>
              </a:rPr>
              <a:t>Engineering</a:t>
            </a:r>
            <a:r>
              <a:rPr sz="2250" spc="135" dirty="0">
                <a:latin typeface="Trebuchet MS"/>
                <a:cs typeface="Trebuchet MS"/>
              </a:rPr>
              <a:t>.</a:t>
            </a:r>
            <a:r>
              <a:rPr sz="2250" spc="-35" dirty="0">
                <a:latin typeface="Trebuchet MS"/>
                <a:cs typeface="Trebuchet MS"/>
              </a:rPr>
              <a:t> </a:t>
            </a:r>
            <a:r>
              <a:rPr sz="2250" dirty="0">
                <a:latin typeface="Trebuchet MS"/>
                <a:cs typeface="Trebuchet MS"/>
              </a:rPr>
              <a:t>2022</a:t>
            </a:r>
            <a:r>
              <a:rPr sz="2250" spc="-30" dirty="0">
                <a:latin typeface="Trebuchet MS"/>
                <a:cs typeface="Trebuchet MS"/>
              </a:rPr>
              <a:t> </a:t>
            </a:r>
            <a:r>
              <a:rPr sz="2700" spc="80" dirty="0">
                <a:latin typeface="Tahoma"/>
                <a:cs typeface="Tahoma"/>
              </a:rPr>
              <a:t>Oct</a:t>
            </a:r>
            <a:r>
              <a:rPr sz="2700" spc="-204" dirty="0">
                <a:latin typeface="Tahoma"/>
                <a:cs typeface="Tahoma"/>
              </a:rPr>
              <a:t> </a:t>
            </a:r>
            <a:r>
              <a:rPr sz="2250" spc="-110" dirty="0">
                <a:latin typeface="Trebuchet MS"/>
                <a:cs typeface="Trebuchet MS"/>
              </a:rPr>
              <a:t>1;</a:t>
            </a:r>
            <a:r>
              <a:rPr sz="2250" spc="240" dirty="0">
                <a:latin typeface="Trebuchet MS"/>
                <a:cs typeface="Trebuchet MS"/>
              </a:rPr>
              <a:t> </a:t>
            </a:r>
            <a:r>
              <a:rPr sz="2250" spc="75" dirty="0">
                <a:latin typeface="Trebuchet MS"/>
                <a:cs typeface="Trebuchet MS"/>
              </a:rPr>
              <a:t>10(3):374- </a:t>
            </a:r>
            <a:r>
              <a:rPr sz="2250" spc="114" dirty="0">
                <a:latin typeface="Trebuchet MS"/>
                <a:cs typeface="Trebuchet MS"/>
              </a:rPr>
              <a:t>81.</a:t>
            </a:r>
            <a:endParaRPr sz="2250" dirty="0">
              <a:latin typeface="Trebuchet MS"/>
              <a:cs typeface="Trebuchet MS"/>
            </a:endParaRPr>
          </a:p>
          <a:p>
            <a:pPr marL="12700" marR="5080" algn="just">
              <a:lnSpc>
                <a:spcPts val="4800"/>
              </a:lnSpc>
            </a:pPr>
            <a:r>
              <a:rPr sz="2700" spc="100" dirty="0">
                <a:latin typeface="Tahoma"/>
                <a:cs typeface="Tahoma"/>
              </a:rPr>
              <a:t>Rukhsar</a:t>
            </a:r>
            <a:r>
              <a:rPr sz="2700" spc="-280" dirty="0">
                <a:latin typeface="Tahoma"/>
                <a:cs typeface="Tahoma"/>
              </a:rPr>
              <a:t> </a:t>
            </a:r>
            <a:r>
              <a:rPr sz="2700" spc="220" dirty="0">
                <a:latin typeface="Tahoma"/>
                <a:cs typeface="Tahoma"/>
              </a:rPr>
              <a:t>L</a:t>
            </a:r>
            <a:r>
              <a:rPr sz="2250" spc="220" dirty="0">
                <a:latin typeface="Trebuchet MS"/>
                <a:cs typeface="Trebuchet MS"/>
              </a:rPr>
              <a:t>,</a:t>
            </a:r>
            <a:r>
              <a:rPr sz="2250" spc="-114" dirty="0">
                <a:latin typeface="Trebuchet MS"/>
                <a:cs typeface="Trebuchet MS"/>
              </a:rPr>
              <a:t> </a:t>
            </a:r>
            <a:r>
              <a:rPr sz="2700" spc="110" dirty="0">
                <a:latin typeface="Tahoma"/>
                <a:cs typeface="Tahoma"/>
              </a:rPr>
              <a:t>Bangyal</a:t>
            </a:r>
            <a:r>
              <a:rPr sz="2700" spc="-280" dirty="0">
                <a:latin typeface="Tahoma"/>
                <a:cs typeface="Tahoma"/>
              </a:rPr>
              <a:t> </a:t>
            </a:r>
            <a:r>
              <a:rPr sz="2700" spc="204" dirty="0">
                <a:latin typeface="Tahoma"/>
                <a:cs typeface="Tahoma"/>
              </a:rPr>
              <a:t>WH</a:t>
            </a:r>
            <a:r>
              <a:rPr sz="2250" spc="204" dirty="0">
                <a:latin typeface="Trebuchet MS"/>
                <a:cs typeface="Trebuchet MS"/>
              </a:rPr>
              <a:t>,</a:t>
            </a:r>
            <a:r>
              <a:rPr sz="2250" spc="-114" dirty="0">
                <a:latin typeface="Trebuchet MS"/>
                <a:cs typeface="Trebuchet MS"/>
              </a:rPr>
              <a:t> </a:t>
            </a:r>
            <a:r>
              <a:rPr sz="2700" spc="130" dirty="0">
                <a:latin typeface="Tahoma"/>
                <a:cs typeface="Tahoma"/>
              </a:rPr>
              <a:t>Nisar</a:t>
            </a:r>
            <a:r>
              <a:rPr sz="2700" spc="-280" dirty="0">
                <a:latin typeface="Tahoma"/>
                <a:cs typeface="Tahoma"/>
              </a:rPr>
              <a:t> </a:t>
            </a:r>
            <a:r>
              <a:rPr sz="2700" spc="225" dirty="0">
                <a:latin typeface="Tahoma"/>
                <a:cs typeface="Tahoma"/>
              </a:rPr>
              <a:t>K</a:t>
            </a:r>
            <a:r>
              <a:rPr sz="2250" spc="225" dirty="0">
                <a:latin typeface="Trebuchet MS"/>
                <a:cs typeface="Trebuchet MS"/>
              </a:rPr>
              <a:t>,</a:t>
            </a:r>
            <a:r>
              <a:rPr sz="2250" spc="-114" dirty="0">
                <a:latin typeface="Trebuchet MS"/>
                <a:cs typeface="Trebuchet MS"/>
              </a:rPr>
              <a:t> </a:t>
            </a:r>
            <a:r>
              <a:rPr sz="2700" spc="130" dirty="0">
                <a:latin typeface="Tahoma"/>
                <a:cs typeface="Tahoma"/>
              </a:rPr>
              <a:t>Nisar</a:t>
            </a:r>
            <a:r>
              <a:rPr sz="2700" spc="-280" dirty="0">
                <a:latin typeface="Tahoma"/>
                <a:cs typeface="Tahoma"/>
              </a:rPr>
              <a:t> </a:t>
            </a:r>
            <a:r>
              <a:rPr sz="2700" spc="170" dirty="0">
                <a:latin typeface="Tahoma"/>
                <a:cs typeface="Tahoma"/>
              </a:rPr>
              <a:t>S</a:t>
            </a:r>
            <a:r>
              <a:rPr sz="2250" spc="170" dirty="0">
                <a:latin typeface="Trebuchet MS"/>
                <a:cs typeface="Trebuchet MS"/>
              </a:rPr>
              <a:t>.</a:t>
            </a:r>
            <a:r>
              <a:rPr sz="2250" spc="-114" dirty="0">
                <a:latin typeface="Trebuchet MS"/>
                <a:cs typeface="Trebuchet MS"/>
              </a:rPr>
              <a:t> </a:t>
            </a:r>
            <a:r>
              <a:rPr sz="2700" spc="110" dirty="0">
                <a:latin typeface="Tahoma"/>
                <a:cs typeface="Tahoma"/>
              </a:rPr>
              <a:t>Prediction</a:t>
            </a:r>
            <a:r>
              <a:rPr sz="2700" spc="-280" dirty="0">
                <a:latin typeface="Tahoma"/>
                <a:cs typeface="Tahoma"/>
              </a:rPr>
              <a:t> </a:t>
            </a:r>
            <a:r>
              <a:rPr sz="2700" spc="110" dirty="0">
                <a:latin typeface="Tahoma"/>
                <a:cs typeface="Tahoma"/>
              </a:rPr>
              <a:t>of</a:t>
            </a:r>
            <a:r>
              <a:rPr sz="2700" spc="-280" dirty="0">
                <a:latin typeface="Tahoma"/>
                <a:cs typeface="Tahoma"/>
              </a:rPr>
              <a:t> </a:t>
            </a:r>
            <a:r>
              <a:rPr sz="2700" spc="110" dirty="0">
                <a:latin typeface="Tahoma"/>
                <a:cs typeface="Tahoma"/>
              </a:rPr>
              <a:t>insurance</a:t>
            </a:r>
            <a:r>
              <a:rPr sz="2700" spc="-280" dirty="0">
                <a:latin typeface="Tahoma"/>
                <a:cs typeface="Tahoma"/>
              </a:rPr>
              <a:t> </a:t>
            </a:r>
            <a:r>
              <a:rPr sz="2700" spc="120" dirty="0">
                <a:latin typeface="Tahoma"/>
                <a:cs typeface="Tahoma"/>
              </a:rPr>
              <a:t>fraud</a:t>
            </a:r>
            <a:r>
              <a:rPr sz="2700" spc="-280" dirty="0">
                <a:latin typeface="Tahoma"/>
                <a:cs typeface="Tahoma"/>
              </a:rPr>
              <a:t> </a:t>
            </a:r>
            <a:r>
              <a:rPr sz="2700" spc="100" dirty="0">
                <a:latin typeface="Tahoma"/>
                <a:cs typeface="Tahoma"/>
              </a:rPr>
              <a:t>detection</a:t>
            </a:r>
            <a:r>
              <a:rPr sz="2700" spc="-280" dirty="0">
                <a:latin typeface="Tahoma"/>
                <a:cs typeface="Tahoma"/>
              </a:rPr>
              <a:t> </a:t>
            </a:r>
            <a:r>
              <a:rPr sz="2700" spc="130" dirty="0">
                <a:latin typeface="Tahoma"/>
                <a:cs typeface="Tahoma"/>
              </a:rPr>
              <a:t>using</a:t>
            </a:r>
            <a:r>
              <a:rPr sz="2700" spc="-280" dirty="0">
                <a:latin typeface="Tahoma"/>
                <a:cs typeface="Tahoma"/>
              </a:rPr>
              <a:t> </a:t>
            </a:r>
            <a:r>
              <a:rPr sz="2700" spc="114" dirty="0">
                <a:latin typeface="Tahoma"/>
                <a:cs typeface="Tahoma"/>
              </a:rPr>
              <a:t>machine</a:t>
            </a:r>
            <a:r>
              <a:rPr sz="2700" spc="50" dirty="0">
                <a:latin typeface="Tahoma"/>
                <a:cs typeface="Tahoma"/>
              </a:rPr>
              <a:t> </a:t>
            </a:r>
            <a:r>
              <a:rPr sz="2700" spc="120" dirty="0">
                <a:latin typeface="Tahoma"/>
                <a:cs typeface="Tahoma"/>
              </a:rPr>
              <a:t>learning</a:t>
            </a:r>
            <a:r>
              <a:rPr sz="2700" spc="-145" dirty="0">
                <a:latin typeface="Tahoma"/>
                <a:cs typeface="Tahoma"/>
              </a:rPr>
              <a:t> </a:t>
            </a:r>
            <a:r>
              <a:rPr sz="2700" spc="150" dirty="0">
                <a:latin typeface="Tahoma"/>
                <a:cs typeface="Tahoma"/>
              </a:rPr>
              <a:t>algorithms</a:t>
            </a:r>
            <a:r>
              <a:rPr sz="2250" spc="150" dirty="0">
                <a:latin typeface="Trebuchet MS"/>
                <a:cs typeface="Trebuchet MS"/>
              </a:rPr>
              <a:t>.</a:t>
            </a:r>
            <a:r>
              <a:rPr sz="2250" spc="20" dirty="0">
                <a:latin typeface="Trebuchet MS"/>
                <a:cs typeface="Trebuchet MS"/>
              </a:rPr>
              <a:t> </a:t>
            </a:r>
            <a:r>
              <a:rPr sz="2700" spc="170" dirty="0">
                <a:latin typeface="Tahoma"/>
                <a:cs typeface="Tahoma"/>
              </a:rPr>
              <a:t>Mehran</a:t>
            </a:r>
            <a:r>
              <a:rPr sz="2700" spc="-145" dirty="0">
                <a:latin typeface="Tahoma"/>
                <a:cs typeface="Tahoma"/>
              </a:rPr>
              <a:t> </a:t>
            </a:r>
            <a:r>
              <a:rPr sz="2700" spc="90" dirty="0">
                <a:latin typeface="Tahoma"/>
                <a:cs typeface="Tahoma"/>
              </a:rPr>
              <a:t>University</a:t>
            </a:r>
            <a:r>
              <a:rPr sz="2700" spc="-145" dirty="0">
                <a:latin typeface="Tahoma"/>
                <a:cs typeface="Tahoma"/>
              </a:rPr>
              <a:t> </a:t>
            </a:r>
            <a:r>
              <a:rPr sz="2700" spc="85" dirty="0">
                <a:latin typeface="Tahoma"/>
                <a:cs typeface="Tahoma"/>
              </a:rPr>
              <a:t>Research</a:t>
            </a:r>
            <a:r>
              <a:rPr sz="2700" spc="-145" dirty="0">
                <a:latin typeface="Tahoma"/>
                <a:cs typeface="Tahoma"/>
              </a:rPr>
              <a:t> </a:t>
            </a:r>
            <a:r>
              <a:rPr sz="2700" spc="55" dirty="0">
                <a:latin typeface="Tahoma"/>
                <a:cs typeface="Tahoma"/>
              </a:rPr>
              <a:t>Journal</a:t>
            </a:r>
            <a:r>
              <a:rPr sz="2700" spc="-145" dirty="0">
                <a:latin typeface="Tahoma"/>
                <a:cs typeface="Tahoma"/>
              </a:rPr>
              <a:t> </a:t>
            </a:r>
            <a:r>
              <a:rPr sz="2700" spc="110" dirty="0">
                <a:latin typeface="Tahoma"/>
                <a:cs typeface="Tahoma"/>
              </a:rPr>
              <a:t>of</a:t>
            </a:r>
            <a:r>
              <a:rPr sz="2700" spc="-145" dirty="0">
                <a:latin typeface="Tahoma"/>
                <a:cs typeface="Tahoma"/>
              </a:rPr>
              <a:t> </a:t>
            </a:r>
            <a:r>
              <a:rPr sz="2700" spc="114" dirty="0">
                <a:latin typeface="Tahoma"/>
                <a:cs typeface="Tahoma"/>
              </a:rPr>
              <a:t>Engineering</a:t>
            </a:r>
            <a:r>
              <a:rPr sz="2700" spc="-145" dirty="0">
                <a:latin typeface="Tahoma"/>
                <a:cs typeface="Tahoma"/>
              </a:rPr>
              <a:t> </a:t>
            </a:r>
            <a:r>
              <a:rPr sz="2250" spc="-320" dirty="0">
                <a:latin typeface="Trebuchet MS"/>
                <a:cs typeface="Trebuchet MS"/>
              </a:rPr>
              <a:t>&amp;</a:t>
            </a:r>
            <a:r>
              <a:rPr sz="2250" spc="20" dirty="0">
                <a:latin typeface="Trebuchet MS"/>
                <a:cs typeface="Trebuchet MS"/>
              </a:rPr>
              <a:t> </a:t>
            </a:r>
            <a:r>
              <a:rPr sz="2700" spc="120" dirty="0">
                <a:latin typeface="Tahoma"/>
                <a:cs typeface="Tahoma"/>
              </a:rPr>
              <a:t>Technology</a:t>
            </a:r>
            <a:r>
              <a:rPr sz="2250" spc="120" dirty="0">
                <a:latin typeface="Trebuchet MS"/>
                <a:cs typeface="Trebuchet MS"/>
              </a:rPr>
              <a:t>.</a:t>
            </a:r>
            <a:r>
              <a:rPr sz="2250" spc="20" dirty="0">
                <a:latin typeface="Trebuchet MS"/>
                <a:cs typeface="Trebuchet MS"/>
              </a:rPr>
              <a:t> 2022 </a:t>
            </a:r>
            <a:r>
              <a:rPr sz="2700" spc="-45" dirty="0">
                <a:latin typeface="Tahoma"/>
                <a:cs typeface="Tahoma"/>
              </a:rPr>
              <a:t>Jan</a:t>
            </a:r>
            <a:r>
              <a:rPr sz="2700" spc="90" dirty="0">
                <a:latin typeface="Tahoma"/>
                <a:cs typeface="Tahoma"/>
              </a:rPr>
              <a:t> </a:t>
            </a:r>
            <a:r>
              <a:rPr sz="2250" spc="-225" dirty="0">
                <a:latin typeface="Trebuchet MS"/>
                <a:cs typeface="Trebuchet MS"/>
              </a:rPr>
              <a:t>1;</a:t>
            </a:r>
            <a:r>
              <a:rPr sz="2250" spc="170" dirty="0">
                <a:latin typeface="Trebuchet MS"/>
                <a:cs typeface="Trebuchet MS"/>
              </a:rPr>
              <a:t> </a:t>
            </a:r>
            <a:r>
              <a:rPr sz="2250" spc="90" dirty="0">
                <a:latin typeface="Trebuchet MS"/>
                <a:cs typeface="Trebuchet MS"/>
              </a:rPr>
              <a:t>41(1):33-</a:t>
            </a:r>
            <a:r>
              <a:rPr sz="2250" spc="140" dirty="0">
                <a:latin typeface="Trebuchet MS"/>
                <a:cs typeface="Trebuchet MS"/>
              </a:rPr>
              <a:t>40.</a:t>
            </a:r>
            <a:endParaRPr sz="2250" dirty="0">
              <a:latin typeface="Trebuchet MS"/>
              <a:cs typeface="Trebuchet MS"/>
            </a:endParaRPr>
          </a:p>
          <a:p>
            <a:pPr marL="12700" marR="5080" algn="just">
              <a:lnSpc>
                <a:spcPts val="4800"/>
              </a:lnSpc>
            </a:pPr>
            <a:r>
              <a:rPr sz="2700" spc="120" dirty="0">
                <a:solidFill>
                  <a:srgbClr val="212121"/>
                </a:solidFill>
                <a:latin typeface="Tahoma"/>
                <a:cs typeface="Tahoma"/>
              </a:rPr>
              <a:t>Zhou</a:t>
            </a:r>
            <a:r>
              <a:rPr sz="2700" spc="-210" dirty="0">
                <a:solidFill>
                  <a:srgbClr val="212121"/>
                </a:solidFill>
                <a:latin typeface="Tahoma"/>
                <a:cs typeface="Tahoma"/>
              </a:rPr>
              <a:t> </a:t>
            </a:r>
            <a:r>
              <a:rPr sz="2700" spc="195" dirty="0">
                <a:solidFill>
                  <a:srgbClr val="212121"/>
                </a:solidFill>
                <a:latin typeface="Tahoma"/>
                <a:cs typeface="Tahoma"/>
              </a:rPr>
              <a:t>X</a:t>
            </a:r>
            <a:r>
              <a:rPr sz="2250" spc="195" dirty="0">
                <a:solidFill>
                  <a:srgbClr val="212121"/>
                </a:solidFill>
                <a:latin typeface="Trebuchet MS"/>
                <a:cs typeface="Trebuchet MS"/>
              </a:rPr>
              <a:t>,</a:t>
            </a:r>
            <a:r>
              <a:rPr sz="2250" spc="-45" dirty="0">
                <a:solidFill>
                  <a:srgbClr val="212121"/>
                </a:solidFill>
                <a:latin typeface="Trebuchet MS"/>
                <a:cs typeface="Trebuchet MS"/>
              </a:rPr>
              <a:t> </a:t>
            </a:r>
            <a:r>
              <a:rPr sz="2700" spc="120" dirty="0">
                <a:solidFill>
                  <a:srgbClr val="212121"/>
                </a:solidFill>
                <a:latin typeface="Tahoma"/>
                <a:cs typeface="Tahoma"/>
              </a:rPr>
              <a:t>Cheng</a:t>
            </a:r>
            <a:r>
              <a:rPr sz="2700" spc="-210" dirty="0">
                <a:solidFill>
                  <a:srgbClr val="212121"/>
                </a:solidFill>
                <a:latin typeface="Tahoma"/>
                <a:cs typeface="Tahoma"/>
              </a:rPr>
              <a:t> </a:t>
            </a:r>
            <a:r>
              <a:rPr sz="2700" spc="170" dirty="0">
                <a:solidFill>
                  <a:srgbClr val="212121"/>
                </a:solidFill>
                <a:latin typeface="Tahoma"/>
                <a:cs typeface="Tahoma"/>
              </a:rPr>
              <a:t>S</a:t>
            </a:r>
            <a:r>
              <a:rPr sz="2250" spc="170" dirty="0">
                <a:solidFill>
                  <a:srgbClr val="212121"/>
                </a:solidFill>
                <a:latin typeface="Trebuchet MS"/>
                <a:cs typeface="Trebuchet MS"/>
              </a:rPr>
              <a:t>,</a:t>
            </a:r>
            <a:r>
              <a:rPr sz="2250" spc="-45" dirty="0">
                <a:solidFill>
                  <a:srgbClr val="212121"/>
                </a:solidFill>
                <a:latin typeface="Trebuchet MS"/>
                <a:cs typeface="Trebuchet MS"/>
              </a:rPr>
              <a:t> </a:t>
            </a:r>
            <a:r>
              <a:rPr sz="2700" spc="110" dirty="0">
                <a:solidFill>
                  <a:srgbClr val="212121"/>
                </a:solidFill>
                <a:latin typeface="Tahoma"/>
                <a:cs typeface="Tahoma"/>
              </a:rPr>
              <a:t>Zhu</a:t>
            </a:r>
            <a:r>
              <a:rPr sz="2700" spc="-204" dirty="0">
                <a:solidFill>
                  <a:srgbClr val="212121"/>
                </a:solidFill>
                <a:latin typeface="Tahoma"/>
                <a:cs typeface="Tahoma"/>
              </a:rPr>
              <a:t> </a:t>
            </a:r>
            <a:r>
              <a:rPr sz="2700" spc="375" dirty="0">
                <a:solidFill>
                  <a:srgbClr val="212121"/>
                </a:solidFill>
                <a:latin typeface="Tahoma"/>
                <a:cs typeface="Tahoma"/>
              </a:rPr>
              <a:t>M</a:t>
            </a:r>
            <a:r>
              <a:rPr sz="2250" spc="375" dirty="0">
                <a:solidFill>
                  <a:srgbClr val="212121"/>
                </a:solidFill>
                <a:latin typeface="Trebuchet MS"/>
                <a:cs typeface="Trebuchet MS"/>
              </a:rPr>
              <a:t>,</a:t>
            </a:r>
            <a:r>
              <a:rPr sz="2250" spc="-45" dirty="0">
                <a:solidFill>
                  <a:srgbClr val="212121"/>
                </a:solidFill>
                <a:latin typeface="Trebuchet MS"/>
                <a:cs typeface="Trebuchet MS"/>
              </a:rPr>
              <a:t> </a:t>
            </a:r>
            <a:r>
              <a:rPr sz="2700" spc="150" dirty="0">
                <a:solidFill>
                  <a:srgbClr val="212121"/>
                </a:solidFill>
                <a:latin typeface="Tahoma"/>
                <a:cs typeface="Tahoma"/>
              </a:rPr>
              <a:t>Guo</a:t>
            </a:r>
            <a:r>
              <a:rPr sz="2700" spc="-210" dirty="0">
                <a:solidFill>
                  <a:srgbClr val="212121"/>
                </a:solidFill>
                <a:latin typeface="Tahoma"/>
                <a:cs typeface="Tahoma"/>
              </a:rPr>
              <a:t> </a:t>
            </a:r>
            <a:r>
              <a:rPr sz="2700" spc="229" dirty="0">
                <a:solidFill>
                  <a:srgbClr val="212121"/>
                </a:solidFill>
                <a:latin typeface="Tahoma"/>
                <a:cs typeface="Tahoma"/>
              </a:rPr>
              <a:t>C</a:t>
            </a:r>
            <a:r>
              <a:rPr sz="2250" spc="229" dirty="0">
                <a:solidFill>
                  <a:srgbClr val="212121"/>
                </a:solidFill>
                <a:latin typeface="Trebuchet MS"/>
                <a:cs typeface="Trebuchet MS"/>
              </a:rPr>
              <a:t>,</a:t>
            </a:r>
            <a:r>
              <a:rPr sz="2250" spc="-45" dirty="0">
                <a:solidFill>
                  <a:srgbClr val="212121"/>
                </a:solidFill>
                <a:latin typeface="Trebuchet MS"/>
                <a:cs typeface="Trebuchet MS"/>
              </a:rPr>
              <a:t> </a:t>
            </a:r>
            <a:r>
              <a:rPr sz="2700" spc="120" dirty="0">
                <a:solidFill>
                  <a:srgbClr val="212121"/>
                </a:solidFill>
                <a:latin typeface="Tahoma"/>
                <a:cs typeface="Tahoma"/>
              </a:rPr>
              <a:t>Zhou</a:t>
            </a:r>
            <a:r>
              <a:rPr sz="2700" spc="-204" dirty="0">
                <a:solidFill>
                  <a:srgbClr val="212121"/>
                </a:solidFill>
                <a:latin typeface="Tahoma"/>
                <a:cs typeface="Tahoma"/>
              </a:rPr>
              <a:t> </a:t>
            </a:r>
            <a:r>
              <a:rPr sz="2700" spc="170" dirty="0">
                <a:solidFill>
                  <a:srgbClr val="212121"/>
                </a:solidFill>
                <a:latin typeface="Tahoma"/>
                <a:cs typeface="Tahoma"/>
              </a:rPr>
              <a:t>S</a:t>
            </a:r>
            <a:r>
              <a:rPr sz="2250" spc="170" dirty="0">
                <a:solidFill>
                  <a:srgbClr val="212121"/>
                </a:solidFill>
                <a:latin typeface="Trebuchet MS"/>
                <a:cs typeface="Trebuchet MS"/>
              </a:rPr>
              <a:t>,</a:t>
            </a:r>
            <a:r>
              <a:rPr sz="2250" spc="-45" dirty="0">
                <a:solidFill>
                  <a:srgbClr val="212121"/>
                </a:solidFill>
                <a:latin typeface="Trebuchet MS"/>
                <a:cs typeface="Trebuchet MS"/>
              </a:rPr>
              <a:t> </a:t>
            </a:r>
            <a:r>
              <a:rPr sz="2700" spc="70" dirty="0">
                <a:solidFill>
                  <a:srgbClr val="212121"/>
                </a:solidFill>
                <a:latin typeface="Tahoma"/>
                <a:cs typeface="Tahoma"/>
              </a:rPr>
              <a:t>Xu</a:t>
            </a:r>
            <a:r>
              <a:rPr sz="2700" spc="-210" dirty="0">
                <a:solidFill>
                  <a:srgbClr val="212121"/>
                </a:solidFill>
                <a:latin typeface="Tahoma"/>
                <a:cs typeface="Tahoma"/>
              </a:rPr>
              <a:t> </a:t>
            </a:r>
            <a:r>
              <a:rPr sz="2700" spc="254" dirty="0">
                <a:solidFill>
                  <a:srgbClr val="212121"/>
                </a:solidFill>
                <a:latin typeface="Tahoma"/>
                <a:cs typeface="Tahoma"/>
              </a:rPr>
              <a:t>P</a:t>
            </a:r>
            <a:r>
              <a:rPr sz="2250" spc="254" dirty="0">
                <a:solidFill>
                  <a:srgbClr val="212121"/>
                </a:solidFill>
                <a:latin typeface="Trebuchet MS"/>
                <a:cs typeface="Trebuchet MS"/>
              </a:rPr>
              <a:t>,</a:t>
            </a:r>
            <a:r>
              <a:rPr sz="2250" spc="-45" dirty="0">
                <a:solidFill>
                  <a:srgbClr val="212121"/>
                </a:solidFill>
                <a:latin typeface="Trebuchet MS"/>
                <a:cs typeface="Trebuchet MS"/>
              </a:rPr>
              <a:t> </a:t>
            </a:r>
            <a:r>
              <a:rPr sz="2700" spc="75" dirty="0">
                <a:solidFill>
                  <a:srgbClr val="212121"/>
                </a:solidFill>
                <a:latin typeface="Tahoma"/>
                <a:cs typeface="Tahoma"/>
              </a:rPr>
              <a:t>Xue</a:t>
            </a:r>
            <a:r>
              <a:rPr sz="2700" spc="-210" dirty="0">
                <a:solidFill>
                  <a:srgbClr val="212121"/>
                </a:solidFill>
                <a:latin typeface="Tahoma"/>
                <a:cs typeface="Tahoma"/>
              </a:rPr>
              <a:t> </a:t>
            </a:r>
            <a:r>
              <a:rPr sz="2700" spc="200" dirty="0">
                <a:solidFill>
                  <a:srgbClr val="212121"/>
                </a:solidFill>
                <a:latin typeface="Tahoma"/>
                <a:cs typeface="Tahoma"/>
              </a:rPr>
              <a:t>Z</a:t>
            </a:r>
            <a:r>
              <a:rPr sz="2250" spc="200" dirty="0">
                <a:solidFill>
                  <a:srgbClr val="212121"/>
                </a:solidFill>
                <a:latin typeface="Trebuchet MS"/>
                <a:cs typeface="Trebuchet MS"/>
              </a:rPr>
              <a:t>,</a:t>
            </a:r>
            <a:r>
              <a:rPr sz="2250" spc="-40" dirty="0">
                <a:solidFill>
                  <a:srgbClr val="212121"/>
                </a:solidFill>
                <a:latin typeface="Trebuchet MS"/>
                <a:cs typeface="Trebuchet MS"/>
              </a:rPr>
              <a:t> </a:t>
            </a:r>
            <a:r>
              <a:rPr sz="2700" spc="110" dirty="0">
                <a:solidFill>
                  <a:srgbClr val="212121"/>
                </a:solidFill>
                <a:latin typeface="Tahoma"/>
                <a:cs typeface="Tahoma"/>
              </a:rPr>
              <a:t>Zhang</a:t>
            </a:r>
            <a:r>
              <a:rPr sz="2700" spc="-210" dirty="0">
                <a:solidFill>
                  <a:srgbClr val="212121"/>
                </a:solidFill>
                <a:latin typeface="Tahoma"/>
                <a:cs typeface="Tahoma"/>
              </a:rPr>
              <a:t> </a:t>
            </a:r>
            <a:r>
              <a:rPr sz="2700" spc="225" dirty="0">
                <a:solidFill>
                  <a:srgbClr val="212121"/>
                </a:solidFill>
                <a:latin typeface="Tahoma"/>
                <a:cs typeface="Tahoma"/>
              </a:rPr>
              <a:t>W</a:t>
            </a:r>
            <a:r>
              <a:rPr sz="2250" spc="225" dirty="0">
                <a:solidFill>
                  <a:srgbClr val="212121"/>
                </a:solidFill>
                <a:latin typeface="Trebuchet MS"/>
                <a:cs typeface="Trebuchet MS"/>
              </a:rPr>
              <a:t>.</a:t>
            </a:r>
            <a:r>
              <a:rPr sz="2250" spc="-45" dirty="0">
                <a:solidFill>
                  <a:srgbClr val="212121"/>
                </a:solidFill>
                <a:latin typeface="Trebuchet MS"/>
                <a:cs typeface="Trebuchet MS"/>
              </a:rPr>
              <a:t> </a:t>
            </a:r>
            <a:r>
              <a:rPr sz="2700" spc="70" dirty="0">
                <a:solidFill>
                  <a:srgbClr val="212121"/>
                </a:solidFill>
                <a:latin typeface="Tahoma"/>
                <a:cs typeface="Tahoma"/>
              </a:rPr>
              <a:t>A</a:t>
            </a:r>
            <a:r>
              <a:rPr sz="2700" spc="-210" dirty="0">
                <a:solidFill>
                  <a:srgbClr val="212121"/>
                </a:solidFill>
                <a:latin typeface="Tahoma"/>
                <a:cs typeface="Tahoma"/>
              </a:rPr>
              <a:t> </a:t>
            </a:r>
            <a:r>
              <a:rPr sz="2700" spc="70" dirty="0">
                <a:solidFill>
                  <a:srgbClr val="212121"/>
                </a:solidFill>
                <a:latin typeface="Tahoma"/>
                <a:cs typeface="Tahoma"/>
              </a:rPr>
              <a:t>state</a:t>
            </a:r>
            <a:r>
              <a:rPr sz="2700" spc="-204" dirty="0">
                <a:solidFill>
                  <a:srgbClr val="212121"/>
                </a:solidFill>
                <a:latin typeface="Tahoma"/>
                <a:cs typeface="Tahoma"/>
              </a:rPr>
              <a:t> </a:t>
            </a:r>
            <a:r>
              <a:rPr sz="2700" spc="90" dirty="0">
                <a:solidFill>
                  <a:srgbClr val="212121"/>
                </a:solidFill>
                <a:latin typeface="Tahoma"/>
                <a:cs typeface="Tahoma"/>
              </a:rPr>
              <a:t>of</a:t>
            </a:r>
            <a:r>
              <a:rPr sz="2700" spc="-210" dirty="0">
                <a:solidFill>
                  <a:srgbClr val="212121"/>
                </a:solidFill>
                <a:latin typeface="Tahoma"/>
                <a:cs typeface="Tahoma"/>
              </a:rPr>
              <a:t> </a:t>
            </a:r>
            <a:r>
              <a:rPr sz="2700" spc="95" dirty="0">
                <a:solidFill>
                  <a:srgbClr val="212121"/>
                </a:solidFill>
                <a:latin typeface="Tahoma"/>
                <a:cs typeface="Tahoma"/>
              </a:rPr>
              <a:t>the</a:t>
            </a:r>
            <a:r>
              <a:rPr sz="2700" spc="-210" dirty="0">
                <a:solidFill>
                  <a:srgbClr val="212121"/>
                </a:solidFill>
                <a:latin typeface="Tahoma"/>
                <a:cs typeface="Tahoma"/>
              </a:rPr>
              <a:t> </a:t>
            </a:r>
            <a:r>
              <a:rPr sz="2700" spc="90" dirty="0">
                <a:solidFill>
                  <a:srgbClr val="212121"/>
                </a:solidFill>
                <a:latin typeface="Tahoma"/>
                <a:cs typeface="Tahoma"/>
              </a:rPr>
              <a:t>art</a:t>
            </a:r>
            <a:r>
              <a:rPr sz="2700" spc="-210" dirty="0">
                <a:solidFill>
                  <a:srgbClr val="212121"/>
                </a:solidFill>
                <a:latin typeface="Tahoma"/>
                <a:cs typeface="Tahoma"/>
              </a:rPr>
              <a:t> </a:t>
            </a:r>
            <a:r>
              <a:rPr sz="2700" spc="75" dirty="0">
                <a:solidFill>
                  <a:srgbClr val="212121"/>
                </a:solidFill>
                <a:latin typeface="Tahoma"/>
                <a:cs typeface="Tahoma"/>
              </a:rPr>
              <a:t>survey</a:t>
            </a:r>
            <a:r>
              <a:rPr sz="2700" spc="-204" dirty="0">
                <a:solidFill>
                  <a:srgbClr val="212121"/>
                </a:solidFill>
                <a:latin typeface="Tahoma"/>
                <a:cs typeface="Tahoma"/>
              </a:rPr>
              <a:t> </a:t>
            </a:r>
            <a:r>
              <a:rPr sz="2700" spc="90" dirty="0">
                <a:solidFill>
                  <a:srgbClr val="212121"/>
                </a:solidFill>
                <a:latin typeface="Tahoma"/>
                <a:cs typeface="Tahoma"/>
              </a:rPr>
              <a:t>of</a:t>
            </a:r>
            <a:r>
              <a:rPr sz="2700" spc="-210" dirty="0">
                <a:solidFill>
                  <a:srgbClr val="212121"/>
                </a:solidFill>
                <a:latin typeface="Tahoma"/>
                <a:cs typeface="Tahoma"/>
              </a:rPr>
              <a:t> </a:t>
            </a:r>
            <a:r>
              <a:rPr sz="2700" spc="60" dirty="0">
                <a:solidFill>
                  <a:srgbClr val="212121"/>
                </a:solidFill>
                <a:latin typeface="Tahoma"/>
                <a:cs typeface="Tahoma"/>
              </a:rPr>
              <a:t>data </a:t>
            </a:r>
            <a:r>
              <a:rPr sz="2700" spc="180" dirty="0">
                <a:solidFill>
                  <a:srgbClr val="212121"/>
                </a:solidFill>
                <a:latin typeface="Tahoma"/>
                <a:cs typeface="Tahoma"/>
              </a:rPr>
              <a:t>mining</a:t>
            </a:r>
            <a:r>
              <a:rPr sz="2250" spc="180" dirty="0">
                <a:solidFill>
                  <a:srgbClr val="212121"/>
                </a:solidFill>
                <a:latin typeface="Trebuchet MS"/>
                <a:cs typeface="Trebuchet MS"/>
              </a:rPr>
              <a:t>-</a:t>
            </a:r>
            <a:r>
              <a:rPr sz="2700" spc="95" dirty="0">
                <a:solidFill>
                  <a:srgbClr val="212121"/>
                </a:solidFill>
                <a:latin typeface="Tahoma"/>
                <a:cs typeface="Tahoma"/>
              </a:rPr>
              <a:t>based</a:t>
            </a:r>
            <a:r>
              <a:rPr sz="2700" spc="-210" dirty="0">
                <a:solidFill>
                  <a:srgbClr val="212121"/>
                </a:solidFill>
                <a:latin typeface="Tahoma"/>
                <a:cs typeface="Tahoma"/>
              </a:rPr>
              <a:t> </a:t>
            </a:r>
            <a:r>
              <a:rPr sz="2700" spc="100" dirty="0">
                <a:solidFill>
                  <a:srgbClr val="212121"/>
                </a:solidFill>
                <a:latin typeface="Tahoma"/>
                <a:cs typeface="Tahoma"/>
              </a:rPr>
              <a:t>fraud</a:t>
            </a:r>
            <a:r>
              <a:rPr sz="2700" spc="-210" dirty="0">
                <a:solidFill>
                  <a:srgbClr val="212121"/>
                </a:solidFill>
                <a:latin typeface="Tahoma"/>
                <a:cs typeface="Tahoma"/>
              </a:rPr>
              <a:t> </a:t>
            </a:r>
            <a:r>
              <a:rPr sz="2700" spc="90" dirty="0">
                <a:solidFill>
                  <a:srgbClr val="212121"/>
                </a:solidFill>
                <a:latin typeface="Tahoma"/>
                <a:cs typeface="Tahoma"/>
              </a:rPr>
              <a:t>detection</a:t>
            </a:r>
            <a:r>
              <a:rPr sz="2700" spc="-210" dirty="0">
                <a:solidFill>
                  <a:srgbClr val="212121"/>
                </a:solidFill>
                <a:latin typeface="Tahoma"/>
                <a:cs typeface="Tahoma"/>
              </a:rPr>
              <a:t> </a:t>
            </a:r>
            <a:r>
              <a:rPr sz="2700" spc="105" dirty="0">
                <a:solidFill>
                  <a:srgbClr val="212121"/>
                </a:solidFill>
                <a:latin typeface="Tahoma"/>
                <a:cs typeface="Tahoma"/>
              </a:rPr>
              <a:t>and</a:t>
            </a:r>
            <a:r>
              <a:rPr sz="2700" spc="-210" dirty="0">
                <a:solidFill>
                  <a:srgbClr val="212121"/>
                </a:solidFill>
                <a:latin typeface="Tahoma"/>
                <a:cs typeface="Tahoma"/>
              </a:rPr>
              <a:t> </a:t>
            </a:r>
            <a:r>
              <a:rPr sz="2700" spc="75" dirty="0">
                <a:solidFill>
                  <a:srgbClr val="212121"/>
                </a:solidFill>
                <a:latin typeface="Tahoma"/>
                <a:cs typeface="Tahoma"/>
              </a:rPr>
              <a:t>credit</a:t>
            </a:r>
            <a:r>
              <a:rPr sz="2700" spc="-210" dirty="0">
                <a:solidFill>
                  <a:srgbClr val="212121"/>
                </a:solidFill>
                <a:latin typeface="Tahoma"/>
                <a:cs typeface="Tahoma"/>
              </a:rPr>
              <a:t> </a:t>
            </a:r>
            <a:r>
              <a:rPr sz="2700" spc="150" dirty="0">
                <a:solidFill>
                  <a:srgbClr val="212121"/>
                </a:solidFill>
                <a:latin typeface="Tahoma"/>
                <a:cs typeface="Tahoma"/>
              </a:rPr>
              <a:t>scoring</a:t>
            </a:r>
            <a:r>
              <a:rPr sz="2250" spc="150" dirty="0">
                <a:solidFill>
                  <a:srgbClr val="212121"/>
                </a:solidFill>
                <a:latin typeface="Trebuchet MS"/>
                <a:cs typeface="Trebuchet MS"/>
              </a:rPr>
              <a:t>.</a:t>
            </a:r>
            <a:r>
              <a:rPr sz="2250" spc="-50" dirty="0">
                <a:solidFill>
                  <a:srgbClr val="212121"/>
                </a:solidFill>
                <a:latin typeface="Trebuchet MS"/>
                <a:cs typeface="Trebuchet MS"/>
              </a:rPr>
              <a:t> </a:t>
            </a:r>
            <a:r>
              <a:rPr sz="2700" spc="60" dirty="0">
                <a:solidFill>
                  <a:srgbClr val="212121"/>
                </a:solidFill>
                <a:latin typeface="Tahoma"/>
                <a:cs typeface="Tahoma"/>
              </a:rPr>
              <a:t>InMATEC</a:t>
            </a:r>
            <a:r>
              <a:rPr sz="2700" spc="-210" dirty="0">
                <a:solidFill>
                  <a:srgbClr val="212121"/>
                </a:solidFill>
                <a:latin typeface="Tahoma"/>
                <a:cs typeface="Tahoma"/>
              </a:rPr>
              <a:t> </a:t>
            </a:r>
            <a:r>
              <a:rPr sz="2700" spc="70" dirty="0">
                <a:solidFill>
                  <a:srgbClr val="212121"/>
                </a:solidFill>
                <a:latin typeface="Tahoma"/>
                <a:cs typeface="Tahoma"/>
              </a:rPr>
              <a:t>Web</a:t>
            </a:r>
            <a:r>
              <a:rPr sz="2700" spc="-210" dirty="0">
                <a:solidFill>
                  <a:srgbClr val="212121"/>
                </a:solidFill>
                <a:latin typeface="Tahoma"/>
                <a:cs typeface="Tahoma"/>
              </a:rPr>
              <a:t> </a:t>
            </a:r>
            <a:r>
              <a:rPr sz="2700" spc="55" dirty="0">
                <a:solidFill>
                  <a:srgbClr val="212121"/>
                </a:solidFill>
                <a:latin typeface="Tahoma"/>
                <a:cs typeface="Tahoma"/>
              </a:rPr>
              <a:t>of</a:t>
            </a:r>
            <a:r>
              <a:rPr sz="2700" spc="-210" dirty="0">
                <a:solidFill>
                  <a:srgbClr val="212121"/>
                </a:solidFill>
                <a:latin typeface="Tahoma"/>
                <a:cs typeface="Tahoma"/>
              </a:rPr>
              <a:t> </a:t>
            </a:r>
            <a:r>
              <a:rPr sz="2700" spc="90" dirty="0">
                <a:solidFill>
                  <a:srgbClr val="212121"/>
                </a:solidFill>
                <a:latin typeface="Tahoma"/>
                <a:cs typeface="Tahoma"/>
              </a:rPr>
              <a:t>Conferences</a:t>
            </a:r>
            <a:r>
              <a:rPr sz="2700" spc="-210" dirty="0">
                <a:solidFill>
                  <a:srgbClr val="212121"/>
                </a:solidFill>
                <a:latin typeface="Tahoma"/>
                <a:cs typeface="Tahoma"/>
              </a:rPr>
              <a:t> </a:t>
            </a:r>
            <a:r>
              <a:rPr sz="2250" dirty="0">
                <a:solidFill>
                  <a:srgbClr val="212121"/>
                </a:solidFill>
                <a:latin typeface="Trebuchet MS"/>
                <a:cs typeface="Trebuchet MS"/>
              </a:rPr>
              <a:t>2018</a:t>
            </a:r>
            <a:r>
              <a:rPr sz="2250" spc="-45" dirty="0">
                <a:solidFill>
                  <a:srgbClr val="212121"/>
                </a:solidFill>
                <a:latin typeface="Trebuchet MS"/>
                <a:cs typeface="Trebuchet MS"/>
              </a:rPr>
              <a:t> </a:t>
            </a:r>
            <a:r>
              <a:rPr sz="2250" spc="114" dirty="0">
                <a:solidFill>
                  <a:srgbClr val="212121"/>
                </a:solidFill>
                <a:latin typeface="Trebuchet MS"/>
                <a:cs typeface="Trebuchet MS"/>
              </a:rPr>
              <a:t>(</a:t>
            </a:r>
            <a:r>
              <a:rPr sz="2700" spc="114" dirty="0">
                <a:solidFill>
                  <a:srgbClr val="212121"/>
                </a:solidFill>
                <a:latin typeface="Tahoma"/>
                <a:cs typeface="Tahoma"/>
              </a:rPr>
              <a:t>Vol</a:t>
            </a:r>
            <a:r>
              <a:rPr sz="2250" spc="114" dirty="0">
                <a:solidFill>
                  <a:srgbClr val="212121"/>
                </a:solidFill>
                <a:latin typeface="Trebuchet MS"/>
                <a:cs typeface="Trebuchet MS"/>
              </a:rPr>
              <a:t>.</a:t>
            </a:r>
            <a:r>
              <a:rPr sz="2250" spc="-45" dirty="0">
                <a:solidFill>
                  <a:srgbClr val="212121"/>
                </a:solidFill>
                <a:latin typeface="Trebuchet MS"/>
                <a:cs typeface="Trebuchet MS"/>
              </a:rPr>
              <a:t> </a:t>
            </a:r>
            <a:r>
              <a:rPr sz="2250" spc="110" dirty="0">
                <a:solidFill>
                  <a:srgbClr val="212121"/>
                </a:solidFill>
                <a:latin typeface="Trebuchet MS"/>
                <a:cs typeface="Trebuchet MS"/>
              </a:rPr>
              <a:t>189,</a:t>
            </a:r>
            <a:r>
              <a:rPr sz="2250" spc="-50" dirty="0">
                <a:solidFill>
                  <a:srgbClr val="212121"/>
                </a:solidFill>
                <a:latin typeface="Trebuchet MS"/>
                <a:cs typeface="Trebuchet MS"/>
              </a:rPr>
              <a:t> </a:t>
            </a:r>
            <a:r>
              <a:rPr sz="2700" spc="204" dirty="0">
                <a:solidFill>
                  <a:srgbClr val="212121"/>
                </a:solidFill>
                <a:latin typeface="Tahoma"/>
                <a:cs typeface="Tahoma"/>
              </a:rPr>
              <a:t>p</a:t>
            </a:r>
            <a:r>
              <a:rPr sz="2250" spc="204" dirty="0">
                <a:solidFill>
                  <a:srgbClr val="212121"/>
                </a:solidFill>
                <a:latin typeface="Trebuchet MS"/>
                <a:cs typeface="Trebuchet MS"/>
              </a:rPr>
              <a:t>. </a:t>
            </a:r>
            <a:r>
              <a:rPr sz="2250" spc="65" dirty="0">
                <a:solidFill>
                  <a:srgbClr val="212121"/>
                </a:solidFill>
                <a:latin typeface="Trebuchet MS"/>
                <a:cs typeface="Trebuchet MS"/>
              </a:rPr>
              <a:t>03002).</a:t>
            </a:r>
            <a:r>
              <a:rPr sz="2250" spc="-250" dirty="0">
                <a:solidFill>
                  <a:srgbClr val="212121"/>
                </a:solidFill>
                <a:latin typeface="Trebuchet MS"/>
                <a:cs typeface="Trebuchet MS"/>
              </a:rPr>
              <a:t> </a:t>
            </a:r>
            <a:r>
              <a:rPr sz="2700" spc="85" dirty="0">
                <a:solidFill>
                  <a:srgbClr val="212121"/>
                </a:solidFill>
                <a:latin typeface="Tahoma"/>
                <a:cs typeface="Tahoma"/>
              </a:rPr>
              <a:t>EDP</a:t>
            </a:r>
            <a:r>
              <a:rPr sz="2700" spc="-409" dirty="0">
                <a:solidFill>
                  <a:srgbClr val="212121"/>
                </a:solidFill>
                <a:latin typeface="Tahoma"/>
                <a:cs typeface="Tahoma"/>
              </a:rPr>
              <a:t> </a:t>
            </a:r>
            <a:r>
              <a:rPr sz="2700" spc="90" dirty="0">
                <a:solidFill>
                  <a:srgbClr val="212121"/>
                </a:solidFill>
                <a:latin typeface="Tahoma"/>
                <a:cs typeface="Tahoma"/>
              </a:rPr>
              <a:t>Sciences</a:t>
            </a:r>
            <a:r>
              <a:rPr sz="2250" spc="90" dirty="0">
                <a:solidFill>
                  <a:srgbClr val="212121"/>
                </a:solidFill>
                <a:latin typeface="Trebuchet MS"/>
                <a:cs typeface="Trebuchet MS"/>
              </a:rPr>
              <a:t>.</a:t>
            </a:r>
            <a:endParaRPr sz="2250" dirty="0">
              <a:latin typeface="Trebuchet MS"/>
              <a:cs typeface="Trebuchet MS"/>
            </a:endParaRPr>
          </a:p>
          <a:p>
            <a:pPr marL="12700" marR="5080" algn="just">
              <a:lnSpc>
                <a:spcPts val="4800"/>
              </a:lnSpc>
            </a:pPr>
            <a:r>
              <a:rPr sz="2700" spc="114" dirty="0">
                <a:solidFill>
                  <a:srgbClr val="212121"/>
                </a:solidFill>
                <a:latin typeface="Tahoma"/>
                <a:cs typeface="Tahoma"/>
              </a:rPr>
              <a:t>Asgarian</a:t>
            </a:r>
            <a:r>
              <a:rPr sz="2700" spc="-315" dirty="0">
                <a:solidFill>
                  <a:srgbClr val="212121"/>
                </a:solidFill>
                <a:latin typeface="Tahoma"/>
                <a:cs typeface="Tahoma"/>
              </a:rPr>
              <a:t> </a:t>
            </a:r>
            <a:r>
              <a:rPr sz="2700" spc="235" dirty="0">
                <a:solidFill>
                  <a:srgbClr val="212121"/>
                </a:solidFill>
                <a:latin typeface="Tahoma"/>
                <a:cs typeface="Tahoma"/>
              </a:rPr>
              <a:t>A</a:t>
            </a:r>
            <a:r>
              <a:rPr sz="2250" spc="235" dirty="0">
                <a:solidFill>
                  <a:srgbClr val="212121"/>
                </a:solidFill>
                <a:latin typeface="Trebuchet MS"/>
                <a:cs typeface="Trebuchet MS"/>
              </a:rPr>
              <a:t>,</a:t>
            </a:r>
            <a:r>
              <a:rPr sz="2250" spc="-145" dirty="0">
                <a:solidFill>
                  <a:srgbClr val="212121"/>
                </a:solidFill>
                <a:latin typeface="Trebuchet MS"/>
                <a:cs typeface="Trebuchet MS"/>
              </a:rPr>
              <a:t> </a:t>
            </a:r>
            <a:r>
              <a:rPr sz="2700" spc="80" dirty="0">
                <a:solidFill>
                  <a:srgbClr val="212121"/>
                </a:solidFill>
                <a:latin typeface="Tahoma"/>
                <a:cs typeface="Tahoma"/>
              </a:rPr>
              <a:t>Saha</a:t>
            </a:r>
            <a:r>
              <a:rPr sz="2700" spc="-315" dirty="0">
                <a:solidFill>
                  <a:srgbClr val="212121"/>
                </a:solidFill>
                <a:latin typeface="Tahoma"/>
                <a:cs typeface="Tahoma"/>
              </a:rPr>
              <a:t> </a:t>
            </a:r>
            <a:r>
              <a:rPr sz="2700" spc="185" dirty="0">
                <a:solidFill>
                  <a:srgbClr val="212121"/>
                </a:solidFill>
                <a:latin typeface="Tahoma"/>
                <a:cs typeface="Tahoma"/>
              </a:rPr>
              <a:t>R</a:t>
            </a:r>
            <a:r>
              <a:rPr sz="2250" spc="185" dirty="0">
                <a:solidFill>
                  <a:srgbClr val="212121"/>
                </a:solidFill>
                <a:latin typeface="Trebuchet MS"/>
                <a:cs typeface="Trebuchet MS"/>
              </a:rPr>
              <a:t>,</a:t>
            </a:r>
            <a:r>
              <a:rPr sz="2250" spc="-145" dirty="0">
                <a:solidFill>
                  <a:srgbClr val="212121"/>
                </a:solidFill>
                <a:latin typeface="Trebuchet MS"/>
                <a:cs typeface="Trebuchet MS"/>
              </a:rPr>
              <a:t> </a:t>
            </a:r>
            <a:r>
              <a:rPr sz="2700" spc="50" dirty="0">
                <a:solidFill>
                  <a:srgbClr val="212121"/>
                </a:solidFill>
                <a:latin typeface="Tahoma"/>
                <a:cs typeface="Tahoma"/>
              </a:rPr>
              <a:t>Jakubovitz</a:t>
            </a:r>
            <a:r>
              <a:rPr sz="2700" spc="-315" dirty="0">
                <a:solidFill>
                  <a:srgbClr val="212121"/>
                </a:solidFill>
                <a:latin typeface="Tahoma"/>
                <a:cs typeface="Tahoma"/>
              </a:rPr>
              <a:t> </a:t>
            </a:r>
            <a:r>
              <a:rPr sz="2700" spc="260" dirty="0">
                <a:solidFill>
                  <a:srgbClr val="212121"/>
                </a:solidFill>
                <a:latin typeface="Tahoma"/>
                <a:cs typeface="Tahoma"/>
              </a:rPr>
              <a:t>D</a:t>
            </a:r>
            <a:r>
              <a:rPr sz="2250" spc="260" dirty="0">
                <a:solidFill>
                  <a:srgbClr val="212121"/>
                </a:solidFill>
                <a:latin typeface="Trebuchet MS"/>
                <a:cs typeface="Trebuchet MS"/>
              </a:rPr>
              <a:t>,</a:t>
            </a:r>
            <a:r>
              <a:rPr sz="2250" spc="-145" dirty="0">
                <a:solidFill>
                  <a:srgbClr val="212121"/>
                </a:solidFill>
                <a:latin typeface="Trebuchet MS"/>
                <a:cs typeface="Trebuchet MS"/>
              </a:rPr>
              <a:t> </a:t>
            </a:r>
            <a:r>
              <a:rPr sz="2700" spc="90" dirty="0">
                <a:solidFill>
                  <a:srgbClr val="212121"/>
                </a:solidFill>
                <a:latin typeface="Tahoma"/>
                <a:cs typeface="Tahoma"/>
              </a:rPr>
              <a:t>Peyre</a:t>
            </a:r>
            <a:r>
              <a:rPr sz="2700" spc="-315" dirty="0">
                <a:solidFill>
                  <a:srgbClr val="212121"/>
                </a:solidFill>
                <a:latin typeface="Tahoma"/>
                <a:cs typeface="Tahoma"/>
              </a:rPr>
              <a:t> </a:t>
            </a:r>
            <a:r>
              <a:rPr sz="2700" spc="-10" dirty="0">
                <a:solidFill>
                  <a:srgbClr val="212121"/>
                </a:solidFill>
                <a:latin typeface="Tahoma"/>
                <a:cs typeface="Tahoma"/>
              </a:rPr>
              <a:t>J</a:t>
            </a:r>
            <a:r>
              <a:rPr sz="2250" spc="-10" dirty="0">
                <a:solidFill>
                  <a:srgbClr val="212121"/>
                </a:solidFill>
                <a:latin typeface="Trebuchet MS"/>
                <a:cs typeface="Trebuchet MS"/>
              </a:rPr>
              <a:t>.</a:t>
            </a:r>
            <a:r>
              <a:rPr sz="2250" spc="-145" dirty="0">
                <a:solidFill>
                  <a:srgbClr val="212121"/>
                </a:solidFill>
                <a:latin typeface="Trebuchet MS"/>
                <a:cs typeface="Trebuchet MS"/>
              </a:rPr>
              <a:t> </a:t>
            </a:r>
            <a:r>
              <a:rPr sz="2700" spc="140" dirty="0">
                <a:solidFill>
                  <a:srgbClr val="212121"/>
                </a:solidFill>
                <a:latin typeface="Tahoma"/>
                <a:cs typeface="Tahoma"/>
              </a:rPr>
              <a:t>AutoFraudNet</a:t>
            </a:r>
            <a:r>
              <a:rPr sz="2250" spc="140" dirty="0">
                <a:solidFill>
                  <a:srgbClr val="212121"/>
                </a:solidFill>
                <a:latin typeface="Trebuchet MS"/>
                <a:cs typeface="Trebuchet MS"/>
              </a:rPr>
              <a:t>:</a:t>
            </a:r>
            <a:r>
              <a:rPr sz="2250" spc="-145" dirty="0">
                <a:solidFill>
                  <a:srgbClr val="212121"/>
                </a:solidFill>
                <a:latin typeface="Trebuchet MS"/>
                <a:cs typeface="Trebuchet MS"/>
              </a:rPr>
              <a:t> </a:t>
            </a:r>
            <a:r>
              <a:rPr sz="2700" spc="95" dirty="0">
                <a:solidFill>
                  <a:srgbClr val="212121"/>
                </a:solidFill>
                <a:latin typeface="Tahoma"/>
                <a:cs typeface="Tahoma"/>
              </a:rPr>
              <a:t>A</a:t>
            </a:r>
            <a:r>
              <a:rPr sz="2700" spc="-315" dirty="0">
                <a:solidFill>
                  <a:srgbClr val="212121"/>
                </a:solidFill>
                <a:latin typeface="Tahoma"/>
                <a:cs typeface="Tahoma"/>
              </a:rPr>
              <a:t> </a:t>
            </a:r>
            <a:r>
              <a:rPr sz="2700" spc="150" dirty="0">
                <a:solidFill>
                  <a:srgbClr val="212121"/>
                </a:solidFill>
                <a:latin typeface="Tahoma"/>
                <a:cs typeface="Tahoma"/>
              </a:rPr>
              <a:t>Multimodal</a:t>
            </a:r>
            <a:r>
              <a:rPr sz="2700" spc="-315" dirty="0">
                <a:solidFill>
                  <a:srgbClr val="212121"/>
                </a:solidFill>
                <a:latin typeface="Tahoma"/>
                <a:cs typeface="Tahoma"/>
              </a:rPr>
              <a:t> </a:t>
            </a:r>
            <a:r>
              <a:rPr sz="2700" spc="125" dirty="0">
                <a:solidFill>
                  <a:srgbClr val="212121"/>
                </a:solidFill>
                <a:latin typeface="Tahoma"/>
                <a:cs typeface="Tahoma"/>
              </a:rPr>
              <a:t>Network</a:t>
            </a:r>
            <a:r>
              <a:rPr sz="2700" spc="-315" dirty="0">
                <a:solidFill>
                  <a:srgbClr val="212121"/>
                </a:solidFill>
                <a:latin typeface="Tahoma"/>
                <a:cs typeface="Tahoma"/>
              </a:rPr>
              <a:t> </a:t>
            </a:r>
            <a:r>
              <a:rPr sz="2700" spc="114" dirty="0">
                <a:solidFill>
                  <a:srgbClr val="212121"/>
                </a:solidFill>
                <a:latin typeface="Tahoma"/>
                <a:cs typeface="Tahoma"/>
              </a:rPr>
              <a:t>to</a:t>
            </a:r>
            <a:r>
              <a:rPr sz="2700" spc="-315" dirty="0">
                <a:solidFill>
                  <a:srgbClr val="212121"/>
                </a:solidFill>
                <a:latin typeface="Tahoma"/>
                <a:cs typeface="Tahoma"/>
              </a:rPr>
              <a:t> </a:t>
            </a:r>
            <a:r>
              <a:rPr sz="2700" spc="80" dirty="0">
                <a:solidFill>
                  <a:srgbClr val="212121"/>
                </a:solidFill>
                <a:latin typeface="Tahoma"/>
                <a:cs typeface="Tahoma"/>
              </a:rPr>
              <a:t>Detect</a:t>
            </a:r>
            <a:r>
              <a:rPr sz="2700" spc="-315" dirty="0">
                <a:solidFill>
                  <a:srgbClr val="212121"/>
                </a:solidFill>
                <a:latin typeface="Tahoma"/>
                <a:cs typeface="Tahoma"/>
              </a:rPr>
              <a:t> </a:t>
            </a:r>
            <a:r>
              <a:rPr sz="2700" spc="95" dirty="0">
                <a:solidFill>
                  <a:srgbClr val="212121"/>
                </a:solidFill>
                <a:latin typeface="Tahoma"/>
                <a:cs typeface="Tahoma"/>
              </a:rPr>
              <a:t>Fraud</a:t>
            </a:r>
            <a:r>
              <a:rPr sz="2700" spc="90" dirty="0">
                <a:solidFill>
                  <a:srgbClr val="212121"/>
                </a:solidFill>
                <a:latin typeface="Tahoma"/>
                <a:cs typeface="Tahoma"/>
              </a:rPr>
              <a:t> </a:t>
            </a:r>
            <a:r>
              <a:rPr sz="2700" spc="120" dirty="0">
                <a:solidFill>
                  <a:srgbClr val="212121"/>
                </a:solidFill>
                <a:latin typeface="Tahoma"/>
                <a:cs typeface="Tahoma"/>
              </a:rPr>
              <a:t>in</a:t>
            </a:r>
            <a:r>
              <a:rPr sz="2700" spc="-425" dirty="0">
                <a:solidFill>
                  <a:srgbClr val="212121"/>
                </a:solidFill>
                <a:latin typeface="Tahoma"/>
                <a:cs typeface="Tahoma"/>
              </a:rPr>
              <a:t> </a:t>
            </a:r>
            <a:r>
              <a:rPr sz="2700" spc="105" dirty="0">
                <a:solidFill>
                  <a:srgbClr val="212121"/>
                </a:solidFill>
                <a:latin typeface="Tahoma"/>
                <a:cs typeface="Tahoma"/>
              </a:rPr>
              <a:t>the</a:t>
            </a:r>
            <a:r>
              <a:rPr sz="2700" spc="-425" dirty="0">
                <a:solidFill>
                  <a:srgbClr val="212121"/>
                </a:solidFill>
                <a:latin typeface="Tahoma"/>
                <a:cs typeface="Tahoma"/>
              </a:rPr>
              <a:t> </a:t>
            </a:r>
            <a:r>
              <a:rPr sz="2700" spc="120" dirty="0">
                <a:solidFill>
                  <a:srgbClr val="212121"/>
                </a:solidFill>
                <a:latin typeface="Tahoma"/>
                <a:cs typeface="Tahoma"/>
              </a:rPr>
              <a:t>Auto</a:t>
            </a:r>
            <a:r>
              <a:rPr sz="2700" spc="-425" dirty="0">
                <a:solidFill>
                  <a:srgbClr val="212121"/>
                </a:solidFill>
                <a:latin typeface="Tahoma"/>
                <a:cs typeface="Tahoma"/>
              </a:rPr>
              <a:t> </a:t>
            </a:r>
            <a:r>
              <a:rPr sz="2700" spc="90" dirty="0">
                <a:solidFill>
                  <a:srgbClr val="212121"/>
                </a:solidFill>
                <a:latin typeface="Tahoma"/>
                <a:cs typeface="Tahoma"/>
              </a:rPr>
              <a:t>Insurance</a:t>
            </a:r>
            <a:r>
              <a:rPr sz="2700" spc="-425" dirty="0">
                <a:solidFill>
                  <a:srgbClr val="212121"/>
                </a:solidFill>
                <a:latin typeface="Tahoma"/>
                <a:cs typeface="Tahoma"/>
              </a:rPr>
              <a:t> </a:t>
            </a:r>
            <a:r>
              <a:rPr sz="2700" spc="120" dirty="0">
                <a:solidFill>
                  <a:srgbClr val="212121"/>
                </a:solidFill>
                <a:latin typeface="Tahoma"/>
                <a:cs typeface="Tahoma"/>
              </a:rPr>
              <a:t>Industry</a:t>
            </a:r>
            <a:r>
              <a:rPr sz="2250" spc="120" dirty="0">
                <a:solidFill>
                  <a:srgbClr val="212121"/>
                </a:solidFill>
                <a:latin typeface="Trebuchet MS"/>
                <a:cs typeface="Trebuchet MS"/>
              </a:rPr>
              <a:t>.</a:t>
            </a:r>
            <a:r>
              <a:rPr sz="2250" spc="-260" dirty="0">
                <a:solidFill>
                  <a:srgbClr val="212121"/>
                </a:solidFill>
                <a:latin typeface="Trebuchet MS"/>
                <a:cs typeface="Trebuchet MS"/>
              </a:rPr>
              <a:t> </a:t>
            </a:r>
            <a:r>
              <a:rPr sz="2700" spc="65" dirty="0">
                <a:solidFill>
                  <a:srgbClr val="212121"/>
                </a:solidFill>
                <a:latin typeface="Tahoma"/>
                <a:cs typeface="Tahoma"/>
              </a:rPr>
              <a:t>arXiv</a:t>
            </a:r>
            <a:r>
              <a:rPr sz="2700" spc="-425" dirty="0">
                <a:solidFill>
                  <a:srgbClr val="212121"/>
                </a:solidFill>
                <a:latin typeface="Tahoma"/>
                <a:cs typeface="Tahoma"/>
              </a:rPr>
              <a:t> </a:t>
            </a:r>
            <a:r>
              <a:rPr sz="2700" spc="125" dirty="0">
                <a:solidFill>
                  <a:srgbClr val="212121"/>
                </a:solidFill>
                <a:latin typeface="Tahoma"/>
                <a:cs typeface="Tahoma"/>
              </a:rPr>
              <a:t>preprint</a:t>
            </a:r>
            <a:r>
              <a:rPr sz="2700" spc="-425" dirty="0">
                <a:solidFill>
                  <a:srgbClr val="212121"/>
                </a:solidFill>
                <a:latin typeface="Tahoma"/>
                <a:cs typeface="Tahoma"/>
              </a:rPr>
              <a:t> </a:t>
            </a:r>
            <a:r>
              <a:rPr sz="2700" spc="95" dirty="0">
                <a:solidFill>
                  <a:srgbClr val="212121"/>
                </a:solidFill>
                <a:latin typeface="Tahoma"/>
                <a:cs typeface="Tahoma"/>
              </a:rPr>
              <a:t>arXiv</a:t>
            </a:r>
            <a:r>
              <a:rPr sz="2250" spc="95" dirty="0">
                <a:solidFill>
                  <a:srgbClr val="212121"/>
                </a:solidFill>
                <a:latin typeface="Trebuchet MS"/>
                <a:cs typeface="Trebuchet MS"/>
              </a:rPr>
              <a:t>:2301.07526.</a:t>
            </a:r>
            <a:r>
              <a:rPr sz="2250" spc="-260" dirty="0">
                <a:solidFill>
                  <a:srgbClr val="212121"/>
                </a:solidFill>
                <a:latin typeface="Trebuchet MS"/>
                <a:cs typeface="Trebuchet MS"/>
              </a:rPr>
              <a:t> </a:t>
            </a:r>
            <a:r>
              <a:rPr sz="2250" spc="20" dirty="0">
                <a:solidFill>
                  <a:srgbClr val="212121"/>
                </a:solidFill>
                <a:latin typeface="Trebuchet MS"/>
                <a:cs typeface="Trebuchet MS"/>
              </a:rPr>
              <a:t>2023</a:t>
            </a:r>
            <a:r>
              <a:rPr sz="2250" spc="-260" dirty="0">
                <a:solidFill>
                  <a:srgbClr val="212121"/>
                </a:solidFill>
                <a:latin typeface="Trebuchet MS"/>
                <a:cs typeface="Trebuchet MS"/>
              </a:rPr>
              <a:t> </a:t>
            </a:r>
            <a:r>
              <a:rPr sz="2700" spc="-45" dirty="0">
                <a:solidFill>
                  <a:srgbClr val="212121"/>
                </a:solidFill>
                <a:latin typeface="Tahoma"/>
                <a:cs typeface="Tahoma"/>
              </a:rPr>
              <a:t>Jan</a:t>
            </a:r>
            <a:r>
              <a:rPr sz="2700" spc="-425" dirty="0">
                <a:solidFill>
                  <a:srgbClr val="212121"/>
                </a:solidFill>
                <a:latin typeface="Tahoma"/>
                <a:cs typeface="Tahoma"/>
              </a:rPr>
              <a:t> </a:t>
            </a:r>
            <a:r>
              <a:rPr sz="2250" spc="140" dirty="0">
                <a:solidFill>
                  <a:srgbClr val="212121"/>
                </a:solidFill>
                <a:latin typeface="Trebuchet MS"/>
                <a:cs typeface="Trebuchet MS"/>
              </a:rPr>
              <a:t>15.</a:t>
            </a:r>
            <a:endParaRPr sz="2250" dirty="0">
              <a:latin typeface="Trebuchet MS"/>
              <a:cs typeface="Trebuchet MS"/>
            </a:endParaRPr>
          </a:p>
        </p:txBody>
      </p:sp>
      <p:pic>
        <p:nvPicPr>
          <p:cNvPr id="5" name="object 5"/>
          <p:cNvPicPr/>
          <p:nvPr/>
        </p:nvPicPr>
        <p:blipFill>
          <a:blip r:embed="rId3" cstate="print"/>
          <a:stretch>
            <a:fillRect/>
          </a:stretch>
        </p:blipFill>
        <p:spPr>
          <a:xfrm>
            <a:off x="1543049" y="3028256"/>
            <a:ext cx="66675" cy="66674"/>
          </a:xfrm>
          <a:prstGeom prst="rect">
            <a:avLst/>
          </a:prstGeom>
        </p:spPr>
      </p:pic>
      <p:pic>
        <p:nvPicPr>
          <p:cNvPr id="6" name="object 6"/>
          <p:cNvPicPr/>
          <p:nvPr/>
        </p:nvPicPr>
        <p:blipFill>
          <a:blip r:embed="rId3" cstate="print"/>
          <a:stretch>
            <a:fillRect/>
          </a:stretch>
        </p:blipFill>
        <p:spPr>
          <a:xfrm>
            <a:off x="1543049" y="4857056"/>
            <a:ext cx="66675" cy="66674"/>
          </a:xfrm>
          <a:prstGeom prst="rect">
            <a:avLst/>
          </a:prstGeom>
        </p:spPr>
      </p:pic>
      <p:pic>
        <p:nvPicPr>
          <p:cNvPr id="7" name="object 7"/>
          <p:cNvPicPr/>
          <p:nvPr/>
        </p:nvPicPr>
        <p:blipFill>
          <a:blip r:embed="rId2" cstate="print"/>
          <a:stretch>
            <a:fillRect/>
          </a:stretch>
        </p:blipFill>
        <p:spPr>
          <a:xfrm>
            <a:off x="1543049" y="6685856"/>
            <a:ext cx="66675" cy="66674"/>
          </a:xfrm>
          <a:prstGeom prst="rect">
            <a:avLst/>
          </a:prstGeom>
        </p:spPr>
      </p:pic>
      <p:pic>
        <p:nvPicPr>
          <p:cNvPr id="8" name="object 8"/>
          <p:cNvPicPr/>
          <p:nvPr/>
        </p:nvPicPr>
        <p:blipFill>
          <a:blip r:embed="rId2" cstate="print"/>
          <a:stretch>
            <a:fillRect/>
          </a:stretch>
        </p:blipFill>
        <p:spPr>
          <a:xfrm>
            <a:off x="1543049" y="8514656"/>
            <a:ext cx="66675" cy="66674"/>
          </a:xfrm>
          <a:prstGeom prst="rect">
            <a:avLst/>
          </a:prstGeom>
        </p:spPr>
      </p:pic>
      <p:sp>
        <p:nvSpPr>
          <p:cNvPr id="10" name="Title 9">
            <a:extLst>
              <a:ext uri="{FF2B5EF4-FFF2-40B4-BE49-F238E27FC236}">
                <a16:creationId xmlns:a16="http://schemas.microsoft.com/office/drawing/2014/main" id="{186AAE7F-29AC-8E6D-8E0A-0EA3A3DED887}"/>
              </a:ext>
            </a:extLst>
          </p:cNvPr>
          <p:cNvSpPr>
            <a:spLocks noGrp="1"/>
          </p:cNvSpPr>
          <p:nvPr>
            <p:ph type="title"/>
          </p:nvPr>
        </p:nvSpPr>
        <p:spPr>
          <a:xfrm>
            <a:off x="448828" y="70742"/>
            <a:ext cx="10374630" cy="1015663"/>
          </a:xfrm>
        </p:spPr>
        <p:txBody>
          <a:bodyPr/>
          <a:lstStyle/>
          <a:p>
            <a:r>
              <a:rPr lang="en-IN" dirty="0"/>
              <a:t>REFERENCES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03416" y="3672999"/>
            <a:ext cx="5681345" cy="1397000"/>
          </a:xfrm>
          <a:prstGeom prst="rect">
            <a:avLst/>
          </a:prstGeom>
        </p:spPr>
        <p:txBody>
          <a:bodyPr vert="horz" wrap="square" lIns="0" tIns="12700" rIns="0" bIns="0" rtlCol="0">
            <a:spAutoFit/>
          </a:bodyPr>
          <a:lstStyle/>
          <a:p>
            <a:pPr marL="12700">
              <a:lnSpc>
                <a:spcPct val="100000"/>
              </a:lnSpc>
              <a:spcBef>
                <a:spcPts val="100"/>
              </a:spcBef>
              <a:tabLst>
                <a:tab pos="3524885" algn="l"/>
              </a:tabLst>
            </a:pPr>
            <a:r>
              <a:rPr sz="9000" spc="455" dirty="0">
                <a:latin typeface="Times New Roman"/>
                <a:cs typeface="Times New Roman"/>
              </a:rPr>
              <a:t>Thank</a:t>
            </a:r>
            <a:r>
              <a:rPr sz="9000" dirty="0">
                <a:latin typeface="Times New Roman"/>
                <a:cs typeface="Times New Roman"/>
              </a:rPr>
              <a:t>	</a:t>
            </a:r>
            <a:r>
              <a:rPr sz="9000" spc="405" dirty="0">
                <a:latin typeface="Times New Roman"/>
                <a:cs typeface="Times New Roman"/>
              </a:rPr>
              <a:t>You</a:t>
            </a:r>
            <a:endParaRPr sz="9000">
              <a:latin typeface="Times New Roman"/>
              <a:cs typeface="Times New Roman"/>
            </a:endParaRPr>
          </a:p>
        </p:txBody>
      </p:sp>
      <p:pic>
        <p:nvPicPr>
          <p:cNvPr id="3" name="object 3"/>
          <p:cNvPicPr/>
          <p:nvPr/>
        </p:nvPicPr>
        <p:blipFill>
          <a:blip r:embed="rId2" cstate="print"/>
          <a:stretch>
            <a:fillRect/>
          </a:stretch>
        </p:blipFill>
        <p:spPr>
          <a:xfrm>
            <a:off x="3643746" y="665018"/>
            <a:ext cx="11862976" cy="1533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9" y="2056382"/>
            <a:ext cx="6329045" cy="939800"/>
          </a:xfrm>
          <a:prstGeom prst="rect">
            <a:avLst/>
          </a:prstGeom>
        </p:spPr>
        <p:txBody>
          <a:bodyPr vert="horz" wrap="square" lIns="0" tIns="12700" rIns="0" bIns="0" rtlCol="0">
            <a:spAutoFit/>
          </a:bodyPr>
          <a:lstStyle/>
          <a:p>
            <a:pPr marL="12700">
              <a:lnSpc>
                <a:spcPct val="100000"/>
              </a:lnSpc>
              <a:spcBef>
                <a:spcPts val="100"/>
              </a:spcBef>
            </a:pPr>
            <a:r>
              <a:rPr sz="6000" b="1" spc="100" dirty="0">
                <a:latin typeface="Times New Roman"/>
                <a:cs typeface="Times New Roman"/>
              </a:rPr>
              <a:t>INTRODUCTION</a:t>
            </a:r>
            <a:endParaRPr sz="6000">
              <a:latin typeface="Times New Roman"/>
              <a:cs typeface="Times New Roman"/>
            </a:endParaRPr>
          </a:p>
        </p:txBody>
      </p:sp>
      <p:pic>
        <p:nvPicPr>
          <p:cNvPr id="3" name="object 3"/>
          <p:cNvPicPr/>
          <p:nvPr/>
        </p:nvPicPr>
        <p:blipFill>
          <a:blip r:embed="rId2" cstate="print"/>
          <a:stretch>
            <a:fillRect/>
          </a:stretch>
        </p:blipFill>
        <p:spPr>
          <a:xfrm>
            <a:off x="991333" y="4048125"/>
            <a:ext cx="104775" cy="104774"/>
          </a:xfrm>
          <a:prstGeom prst="rect">
            <a:avLst/>
          </a:prstGeom>
        </p:spPr>
      </p:pic>
      <p:sp>
        <p:nvSpPr>
          <p:cNvPr id="4" name="object 4"/>
          <p:cNvSpPr txBox="1"/>
          <p:nvPr/>
        </p:nvSpPr>
        <p:spPr>
          <a:xfrm>
            <a:off x="1251583" y="3608671"/>
            <a:ext cx="16511905" cy="5521325"/>
          </a:xfrm>
          <a:prstGeom prst="rect">
            <a:avLst/>
          </a:prstGeom>
        </p:spPr>
        <p:txBody>
          <a:bodyPr vert="horz" wrap="square" lIns="0" tIns="111125" rIns="0" bIns="0" rtlCol="0">
            <a:spAutoFit/>
          </a:bodyPr>
          <a:lstStyle/>
          <a:p>
            <a:pPr marL="12700" marR="173355">
              <a:lnSpc>
                <a:spcPts val="4730"/>
              </a:lnSpc>
              <a:spcBef>
                <a:spcPts val="875"/>
              </a:spcBef>
            </a:pPr>
            <a:r>
              <a:rPr sz="4000" spc="100" dirty="0">
                <a:latin typeface="Tahoma"/>
                <a:cs typeface="Tahoma"/>
              </a:rPr>
              <a:t>Vehicle</a:t>
            </a:r>
            <a:r>
              <a:rPr sz="4000" spc="-620" dirty="0">
                <a:latin typeface="Tahoma"/>
                <a:cs typeface="Tahoma"/>
              </a:rPr>
              <a:t> </a:t>
            </a:r>
            <a:r>
              <a:rPr sz="4000" spc="150" dirty="0">
                <a:latin typeface="Tahoma"/>
                <a:cs typeface="Tahoma"/>
              </a:rPr>
              <a:t>insurance</a:t>
            </a:r>
            <a:r>
              <a:rPr sz="4000" spc="-615" dirty="0">
                <a:latin typeface="Tahoma"/>
                <a:cs typeface="Tahoma"/>
              </a:rPr>
              <a:t> </a:t>
            </a:r>
            <a:r>
              <a:rPr sz="4000" spc="155" dirty="0">
                <a:latin typeface="Tahoma"/>
                <a:cs typeface="Tahoma"/>
              </a:rPr>
              <a:t>fraud</a:t>
            </a:r>
            <a:r>
              <a:rPr sz="4550" spc="155" dirty="0">
                <a:latin typeface="Verdana"/>
                <a:cs typeface="Verdana"/>
              </a:rPr>
              <a:t>,</a:t>
            </a:r>
            <a:r>
              <a:rPr sz="4550" spc="-965" dirty="0">
                <a:latin typeface="Verdana"/>
                <a:cs typeface="Verdana"/>
              </a:rPr>
              <a:t> </a:t>
            </a:r>
            <a:r>
              <a:rPr sz="4000" spc="135" dirty="0">
                <a:latin typeface="Tahoma"/>
                <a:cs typeface="Tahoma"/>
              </a:rPr>
              <a:t>particularly</a:t>
            </a:r>
            <a:r>
              <a:rPr sz="4000" spc="-615" dirty="0">
                <a:latin typeface="Tahoma"/>
                <a:cs typeface="Tahoma"/>
              </a:rPr>
              <a:t> </a:t>
            </a:r>
            <a:r>
              <a:rPr sz="4000" spc="120" dirty="0">
                <a:latin typeface="Tahoma"/>
                <a:cs typeface="Tahoma"/>
              </a:rPr>
              <a:t>fake</a:t>
            </a:r>
            <a:r>
              <a:rPr sz="4000" spc="-615" dirty="0">
                <a:latin typeface="Tahoma"/>
                <a:cs typeface="Tahoma"/>
              </a:rPr>
              <a:t> </a:t>
            </a:r>
            <a:r>
              <a:rPr sz="4000" spc="130" dirty="0">
                <a:latin typeface="Tahoma"/>
                <a:cs typeface="Tahoma"/>
              </a:rPr>
              <a:t>accident</a:t>
            </a:r>
            <a:r>
              <a:rPr sz="4000" spc="-615" dirty="0">
                <a:latin typeface="Tahoma"/>
                <a:cs typeface="Tahoma"/>
              </a:rPr>
              <a:t> </a:t>
            </a:r>
            <a:r>
              <a:rPr sz="4000" spc="145" dirty="0">
                <a:latin typeface="Tahoma"/>
                <a:cs typeface="Tahoma"/>
              </a:rPr>
              <a:t>claims</a:t>
            </a:r>
            <a:r>
              <a:rPr sz="4550" spc="145" dirty="0">
                <a:latin typeface="Verdana"/>
                <a:cs typeface="Verdana"/>
              </a:rPr>
              <a:t>,</a:t>
            </a:r>
            <a:r>
              <a:rPr sz="4550" spc="-965" dirty="0">
                <a:latin typeface="Verdana"/>
                <a:cs typeface="Verdana"/>
              </a:rPr>
              <a:t> </a:t>
            </a:r>
            <a:r>
              <a:rPr sz="4000" spc="120" dirty="0">
                <a:latin typeface="Tahoma"/>
                <a:cs typeface="Tahoma"/>
              </a:rPr>
              <a:t>is</a:t>
            </a:r>
            <a:r>
              <a:rPr sz="4000" spc="-615" dirty="0">
                <a:latin typeface="Tahoma"/>
                <a:cs typeface="Tahoma"/>
              </a:rPr>
              <a:t> </a:t>
            </a:r>
            <a:r>
              <a:rPr sz="4000" spc="204" dirty="0">
                <a:latin typeface="Tahoma"/>
                <a:cs typeface="Tahoma"/>
              </a:rPr>
              <a:t>one</a:t>
            </a:r>
            <a:r>
              <a:rPr sz="4000" spc="-615" dirty="0">
                <a:latin typeface="Tahoma"/>
                <a:cs typeface="Tahoma"/>
              </a:rPr>
              <a:t> </a:t>
            </a:r>
            <a:r>
              <a:rPr sz="4000" spc="160" dirty="0">
                <a:latin typeface="Tahoma"/>
                <a:cs typeface="Tahoma"/>
              </a:rPr>
              <a:t>of</a:t>
            </a:r>
            <a:r>
              <a:rPr sz="4000" spc="-615" dirty="0">
                <a:latin typeface="Tahoma"/>
                <a:cs typeface="Tahoma"/>
              </a:rPr>
              <a:t> </a:t>
            </a:r>
            <a:r>
              <a:rPr sz="4000" spc="135" dirty="0">
                <a:latin typeface="Tahoma"/>
                <a:cs typeface="Tahoma"/>
              </a:rPr>
              <a:t>the </a:t>
            </a:r>
            <a:r>
              <a:rPr sz="4000" spc="200" dirty="0">
                <a:latin typeface="Tahoma"/>
                <a:cs typeface="Tahoma"/>
              </a:rPr>
              <a:t>most</a:t>
            </a:r>
            <a:r>
              <a:rPr sz="4000" spc="-620" dirty="0">
                <a:latin typeface="Tahoma"/>
                <a:cs typeface="Tahoma"/>
              </a:rPr>
              <a:t> </a:t>
            </a:r>
            <a:r>
              <a:rPr sz="4000" spc="245" dirty="0">
                <a:latin typeface="Tahoma"/>
                <a:cs typeface="Tahoma"/>
              </a:rPr>
              <a:t>common</a:t>
            </a:r>
            <a:r>
              <a:rPr sz="4000" spc="-620" dirty="0">
                <a:latin typeface="Tahoma"/>
                <a:cs typeface="Tahoma"/>
              </a:rPr>
              <a:t> </a:t>
            </a:r>
            <a:r>
              <a:rPr sz="4000" spc="200" dirty="0">
                <a:latin typeface="Tahoma"/>
                <a:cs typeface="Tahoma"/>
              </a:rPr>
              <a:t>and</a:t>
            </a:r>
            <a:r>
              <a:rPr sz="4000" spc="-620" dirty="0">
                <a:latin typeface="Tahoma"/>
                <a:cs typeface="Tahoma"/>
              </a:rPr>
              <a:t> </a:t>
            </a:r>
            <a:r>
              <a:rPr sz="4000" spc="105" dirty="0">
                <a:latin typeface="Tahoma"/>
                <a:cs typeface="Tahoma"/>
              </a:rPr>
              <a:t>costly</a:t>
            </a:r>
            <a:r>
              <a:rPr sz="4000" spc="-615" dirty="0">
                <a:latin typeface="Tahoma"/>
                <a:cs typeface="Tahoma"/>
              </a:rPr>
              <a:t> </a:t>
            </a:r>
            <a:r>
              <a:rPr sz="4000" spc="125" dirty="0">
                <a:latin typeface="Tahoma"/>
                <a:cs typeface="Tahoma"/>
              </a:rPr>
              <a:t>types</a:t>
            </a:r>
            <a:r>
              <a:rPr sz="4000" spc="-620" dirty="0">
                <a:latin typeface="Tahoma"/>
                <a:cs typeface="Tahoma"/>
              </a:rPr>
              <a:t> </a:t>
            </a:r>
            <a:r>
              <a:rPr sz="4000" spc="160" dirty="0">
                <a:latin typeface="Tahoma"/>
                <a:cs typeface="Tahoma"/>
              </a:rPr>
              <a:t>of</a:t>
            </a:r>
            <a:r>
              <a:rPr sz="4000" spc="-620" dirty="0">
                <a:latin typeface="Tahoma"/>
                <a:cs typeface="Tahoma"/>
              </a:rPr>
              <a:t> </a:t>
            </a:r>
            <a:r>
              <a:rPr sz="4000" spc="145" dirty="0">
                <a:latin typeface="Tahoma"/>
                <a:cs typeface="Tahoma"/>
              </a:rPr>
              <a:t>fraud</a:t>
            </a:r>
            <a:r>
              <a:rPr sz="4550" spc="145" dirty="0">
                <a:latin typeface="Verdana"/>
                <a:cs typeface="Verdana"/>
              </a:rPr>
              <a:t>.</a:t>
            </a:r>
            <a:endParaRPr sz="4550">
              <a:latin typeface="Verdana"/>
              <a:cs typeface="Verdana"/>
            </a:endParaRPr>
          </a:p>
          <a:p>
            <a:pPr marL="12700">
              <a:lnSpc>
                <a:spcPts val="4315"/>
              </a:lnSpc>
            </a:pPr>
            <a:r>
              <a:rPr sz="4000" spc="150" dirty="0">
                <a:latin typeface="Tahoma"/>
                <a:cs typeface="Tahoma"/>
              </a:rPr>
              <a:t>Fraudulent</a:t>
            </a:r>
            <a:r>
              <a:rPr sz="4000" spc="-615" dirty="0">
                <a:latin typeface="Tahoma"/>
                <a:cs typeface="Tahoma"/>
              </a:rPr>
              <a:t> </a:t>
            </a:r>
            <a:r>
              <a:rPr sz="4000" spc="145" dirty="0">
                <a:latin typeface="Tahoma"/>
                <a:cs typeface="Tahoma"/>
              </a:rPr>
              <a:t>claims</a:t>
            </a:r>
            <a:r>
              <a:rPr sz="4000" spc="-610" dirty="0">
                <a:latin typeface="Tahoma"/>
                <a:cs typeface="Tahoma"/>
              </a:rPr>
              <a:t> </a:t>
            </a:r>
            <a:r>
              <a:rPr sz="4000" spc="155" dirty="0">
                <a:latin typeface="Tahoma"/>
                <a:cs typeface="Tahoma"/>
              </a:rPr>
              <a:t>lead</a:t>
            </a:r>
            <a:r>
              <a:rPr sz="4000" spc="-615" dirty="0">
                <a:latin typeface="Tahoma"/>
                <a:cs typeface="Tahoma"/>
              </a:rPr>
              <a:t> </a:t>
            </a:r>
            <a:r>
              <a:rPr sz="4000" spc="160" dirty="0">
                <a:latin typeface="Tahoma"/>
                <a:cs typeface="Tahoma"/>
              </a:rPr>
              <a:t>to</a:t>
            </a:r>
            <a:r>
              <a:rPr sz="4000" spc="-610" dirty="0">
                <a:latin typeface="Tahoma"/>
                <a:cs typeface="Tahoma"/>
              </a:rPr>
              <a:t> </a:t>
            </a:r>
            <a:r>
              <a:rPr sz="4000" spc="140" dirty="0">
                <a:latin typeface="Tahoma"/>
                <a:cs typeface="Tahoma"/>
              </a:rPr>
              <a:t>significant</a:t>
            </a:r>
            <a:r>
              <a:rPr sz="4000" spc="-615" dirty="0">
                <a:latin typeface="Tahoma"/>
                <a:cs typeface="Tahoma"/>
              </a:rPr>
              <a:t> </a:t>
            </a:r>
            <a:r>
              <a:rPr sz="4000" spc="130" dirty="0">
                <a:latin typeface="Tahoma"/>
                <a:cs typeface="Tahoma"/>
              </a:rPr>
              <a:t>financial</a:t>
            </a:r>
            <a:r>
              <a:rPr sz="4000" spc="-610" dirty="0">
                <a:latin typeface="Tahoma"/>
                <a:cs typeface="Tahoma"/>
              </a:rPr>
              <a:t> </a:t>
            </a:r>
            <a:r>
              <a:rPr sz="4000" spc="140" dirty="0">
                <a:latin typeface="Tahoma"/>
                <a:cs typeface="Tahoma"/>
              </a:rPr>
              <a:t>losses</a:t>
            </a:r>
            <a:r>
              <a:rPr sz="4000" spc="-615" dirty="0">
                <a:latin typeface="Tahoma"/>
                <a:cs typeface="Tahoma"/>
              </a:rPr>
              <a:t> </a:t>
            </a:r>
            <a:r>
              <a:rPr sz="4000" spc="170" dirty="0">
                <a:latin typeface="Tahoma"/>
                <a:cs typeface="Tahoma"/>
              </a:rPr>
              <a:t>for</a:t>
            </a:r>
            <a:r>
              <a:rPr sz="4000" spc="-610" dirty="0">
                <a:latin typeface="Tahoma"/>
                <a:cs typeface="Tahoma"/>
              </a:rPr>
              <a:t> </a:t>
            </a:r>
            <a:r>
              <a:rPr sz="4000" spc="145" dirty="0">
                <a:latin typeface="Tahoma"/>
                <a:cs typeface="Tahoma"/>
              </a:rPr>
              <a:t>insurers</a:t>
            </a:r>
            <a:r>
              <a:rPr sz="4550" spc="145" dirty="0">
                <a:latin typeface="Verdana"/>
                <a:cs typeface="Verdana"/>
              </a:rPr>
              <a:t>.</a:t>
            </a:r>
            <a:endParaRPr sz="4550">
              <a:latin typeface="Verdana"/>
              <a:cs typeface="Verdana"/>
            </a:endParaRPr>
          </a:p>
          <a:p>
            <a:pPr marL="12700" marR="205104">
              <a:lnSpc>
                <a:spcPts val="4730"/>
              </a:lnSpc>
              <a:spcBef>
                <a:spcPts val="400"/>
              </a:spcBef>
            </a:pPr>
            <a:r>
              <a:rPr sz="4000" spc="185" dirty="0">
                <a:latin typeface="Tahoma"/>
                <a:cs typeface="Tahoma"/>
              </a:rPr>
              <a:t>Manually</a:t>
            </a:r>
            <a:r>
              <a:rPr sz="4000" spc="-610" dirty="0">
                <a:latin typeface="Tahoma"/>
                <a:cs typeface="Tahoma"/>
              </a:rPr>
              <a:t> </a:t>
            </a:r>
            <a:r>
              <a:rPr sz="4000" spc="145" dirty="0">
                <a:latin typeface="Tahoma"/>
                <a:cs typeface="Tahoma"/>
              </a:rPr>
              <a:t>investigating</a:t>
            </a:r>
            <a:r>
              <a:rPr sz="4000" spc="-610" dirty="0">
                <a:latin typeface="Tahoma"/>
                <a:cs typeface="Tahoma"/>
              </a:rPr>
              <a:t> </a:t>
            </a:r>
            <a:r>
              <a:rPr sz="4000" spc="135" dirty="0">
                <a:latin typeface="Tahoma"/>
                <a:cs typeface="Tahoma"/>
              </a:rPr>
              <a:t>each</a:t>
            </a:r>
            <a:r>
              <a:rPr sz="4000" spc="-605" dirty="0">
                <a:latin typeface="Tahoma"/>
                <a:cs typeface="Tahoma"/>
              </a:rPr>
              <a:t> </a:t>
            </a:r>
            <a:r>
              <a:rPr sz="4000" spc="155" dirty="0">
                <a:latin typeface="Tahoma"/>
                <a:cs typeface="Tahoma"/>
              </a:rPr>
              <a:t>claim</a:t>
            </a:r>
            <a:r>
              <a:rPr sz="4000" spc="-610" dirty="0">
                <a:latin typeface="Tahoma"/>
                <a:cs typeface="Tahoma"/>
              </a:rPr>
              <a:t> </a:t>
            </a:r>
            <a:r>
              <a:rPr sz="4000" spc="120" dirty="0">
                <a:latin typeface="Tahoma"/>
                <a:cs typeface="Tahoma"/>
              </a:rPr>
              <a:t>is</a:t>
            </a:r>
            <a:r>
              <a:rPr sz="4000" spc="-610" dirty="0">
                <a:latin typeface="Tahoma"/>
                <a:cs typeface="Tahoma"/>
              </a:rPr>
              <a:t> </a:t>
            </a:r>
            <a:r>
              <a:rPr sz="4000" spc="80" dirty="0">
                <a:latin typeface="Tahoma"/>
                <a:cs typeface="Tahoma"/>
              </a:rPr>
              <a:t>time</a:t>
            </a:r>
            <a:r>
              <a:rPr sz="4550" spc="80" dirty="0">
                <a:latin typeface="Verdana"/>
                <a:cs typeface="Verdana"/>
              </a:rPr>
              <a:t>-</a:t>
            </a:r>
            <a:r>
              <a:rPr sz="4000" spc="195" dirty="0">
                <a:latin typeface="Tahoma"/>
                <a:cs typeface="Tahoma"/>
              </a:rPr>
              <a:t>consuming</a:t>
            </a:r>
            <a:r>
              <a:rPr sz="4550" spc="195" dirty="0">
                <a:latin typeface="Verdana"/>
                <a:cs typeface="Verdana"/>
              </a:rPr>
              <a:t>,</a:t>
            </a:r>
            <a:r>
              <a:rPr sz="4550" spc="-955" dirty="0">
                <a:latin typeface="Verdana"/>
                <a:cs typeface="Verdana"/>
              </a:rPr>
              <a:t> </a:t>
            </a:r>
            <a:r>
              <a:rPr sz="4000" spc="135" dirty="0">
                <a:latin typeface="Tahoma"/>
                <a:cs typeface="Tahoma"/>
              </a:rPr>
              <a:t>expensive</a:t>
            </a:r>
            <a:r>
              <a:rPr sz="4550" spc="135" dirty="0">
                <a:latin typeface="Verdana"/>
                <a:cs typeface="Verdana"/>
              </a:rPr>
              <a:t>,</a:t>
            </a:r>
            <a:r>
              <a:rPr sz="4550" spc="-960" dirty="0">
                <a:latin typeface="Verdana"/>
                <a:cs typeface="Verdana"/>
              </a:rPr>
              <a:t> </a:t>
            </a:r>
            <a:r>
              <a:rPr sz="4000" spc="175" dirty="0">
                <a:latin typeface="Tahoma"/>
                <a:cs typeface="Tahoma"/>
              </a:rPr>
              <a:t>and </a:t>
            </a:r>
            <a:r>
              <a:rPr sz="4000" spc="185" dirty="0">
                <a:latin typeface="Tahoma"/>
                <a:cs typeface="Tahoma"/>
              </a:rPr>
              <a:t>not</a:t>
            </a:r>
            <a:r>
              <a:rPr sz="4000" spc="-620" dirty="0">
                <a:latin typeface="Tahoma"/>
                <a:cs typeface="Tahoma"/>
              </a:rPr>
              <a:t> </a:t>
            </a:r>
            <a:r>
              <a:rPr sz="4000" spc="125" dirty="0">
                <a:latin typeface="Tahoma"/>
                <a:cs typeface="Tahoma"/>
              </a:rPr>
              <a:t>scalable</a:t>
            </a:r>
            <a:r>
              <a:rPr sz="4000" spc="-615" dirty="0">
                <a:latin typeface="Tahoma"/>
                <a:cs typeface="Tahoma"/>
              </a:rPr>
              <a:t> </a:t>
            </a:r>
            <a:r>
              <a:rPr sz="4000" spc="204" dirty="0">
                <a:latin typeface="Tahoma"/>
                <a:cs typeface="Tahoma"/>
              </a:rPr>
              <a:t>due</a:t>
            </a:r>
            <a:r>
              <a:rPr sz="4000" spc="-615" dirty="0">
                <a:latin typeface="Tahoma"/>
                <a:cs typeface="Tahoma"/>
              </a:rPr>
              <a:t> </a:t>
            </a:r>
            <a:r>
              <a:rPr sz="4000" spc="160" dirty="0">
                <a:latin typeface="Tahoma"/>
                <a:cs typeface="Tahoma"/>
              </a:rPr>
              <a:t>to</a:t>
            </a:r>
            <a:r>
              <a:rPr sz="4000" spc="-620" dirty="0">
                <a:latin typeface="Tahoma"/>
                <a:cs typeface="Tahoma"/>
              </a:rPr>
              <a:t> </a:t>
            </a:r>
            <a:r>
              <a:rPr sz="4000" spc="155" dirty="0">
                <a:latin typeface="Tahoma"/>
                <a:cs typeface="Tahoma"/>
              </a:rPr>
              <a:t>the</a:t>
            </a:r>
            <a:r>
              <a:rPr sz="4000" spc="-615" dirty="0">
                <a:latin typeface="Tahoma"/>
                <a:cs typeface="Tahoma"/>
              </a:rPr>
              <a:t> </a:t>
            </a:r>
            <a:r>
              <a:rPr sz="4000" spc="210" dirty="0">
                <a:latin typeface="Tahoma"/>
                <a:cs typeface="Tahoma"/>
              </a:rPr>
              <a:t>high</a:t>
            </a:r>
            <a:r>
              <a:rPr sz="4000" spc="-615" dirty="0">
                <a:latin typeface="Tahoma"/>
                <a:cs typeface="Tahoma"/>
              </a:rPr>
              <a:t> </a:t>
            </a:r>
            <a:r>
              <a:rPr sz="4000" spc="185" dirty="0">
                <a:latin typeface="Tahoma"/>
                <a:cs typeface="Tahoma"/>
              </a:rPr>
              <a:t>volume</a:t>
            </a:r>
            <a:r>
              <a:rPr sz="4000" spc="-620" dirty="0">
                <a:latin typeface="Tahoma"/>
                <a:cs typeface="Tahoma"/>
              </a:rPr>
              <a:t> </a:t>
            </a:r>
            <a:r>
              <a:rPr sz="4000" spc="160" dirty="0">
                <a:latin typeface="Tahoma"/>
                <a:cs typeface="Tahoma"/>
              </a:rPr>
              <a:t>of</a:t>
            </a:r>
            <a:r>
              <a:rPr sz="4000" spc="-615" dirty="0">
                <a:latin typeface="Tahoma"/>
                <a:cs typeface="Tahoma"/>
              </a:rPr>
              <a:t> </a:t>
            </a:r>
            <a:r>
              <a:rPr sz="4000" spc="125" dirty="0">
                <a:latin typeface="Tahoma"/>
                <a:cs typeface="Tahoma"/>
              </a:rPr>
              <a:t>daily</a:t>
            </a:r>
            <a:r>
              <a:rPr sz="4000" spc="-615" dirty="0">
                <a:latin typeface="Tahoma"/>
                <a:cs typeface="Tahoma"/>
              </a:rPr>
              <a:t> </a:t>
            </a:r>
            <a:r>
              <a:rPr sz="4000" spc="135" dirty="0">
                <a:latin typeface="Tahoma"/>
                <a:cs typeface="Tahoma"/>
              </a:rPr>
              <a:t>claims</a:t>
            </a:r>
            <a:r>
              <a:rPr sz="4550" spc="135" dirty="0">
                <a:latin typeface="Verdana"/>
                <a:cs typeface="Verdana"/>
              </a:rPr>
              <a:t>.</a:t>
            </a:r>
            <a:endParaRPr sz="4550">
              <a:latin typeface="Verdana"/>
              <a:cs typeface="Verdana"/>
            </a:endParaRPr>
          </a:p>
          <a:p>
            <a:pPr marL="12700" marR="1635125">
              <a:lnSpc>
                <a:spcPct val="88300"/>
              </a:lnSpc>
              <a:spcBef>
                <a:spcPts val="335"/>
              </a:spcBef>
            </a:pPr>
            <a:r>
              <a:rPr sz="4000" spc="204" dirty="0">
                <a:latin typeface="Tahoma"/>
                <a:cs typeface="Tahoma"/>
              </a:rPr>
              <a:t>Machine</a:t>
            </a:r>
            <a:r>
              <a:rPr sz="4000" spc="-615" dirty="0">
                <a:latin typeface="Tahoma"/>
                <a:cs typeface="Tahoma"/>
              </a:rPr>
              <a:t> </a:t>
            </a:r>
            <a:r>
              <a:rPr sz="4000" spc="175" dirty="0">
                <a:latin typeface="Tahoma"/>
                <a:cs typeface="Tahoma"/>
              </a:rPr>
              <a:t>learning</a:t>
            </a:r>
            <a:r>
              <a:rPr sz="4000" spc="-610" dirty="0">
                <a:latin typeface="Tahoma"/>
                <a:cs typeface="Tahoma"/>
              </a:rPr>
              <a:t> </a:t>
            </a:r>
            <a:r>
              <a:rPr sz="4000" spc="140" dirty="0">
                <a:latin typeface="Tahoma"/>
                <a:cs typeface="Tahoma"/>
              </a:rPr>
              <a:t>offers</a:t>
            </a:r>
            <a:r>
              <a:rPr sz="4000" spc="-610" dirty="0">
                <a:latin typeface="Tahoma"/>
                <a:cs typeface="Tahoma"/>
              </a:rPr>
              <a:t> </a:t>
            </a:r>
            <a:r>
              <a:rPr sz="4000" spc="125" dirty="0">
                <a:latin typeface="Tahoma"/>
                <a:cs typeface="Tahoma"/>
              </a:rPr>
              <a:t>a</a:t>
            </a:r>
            <a:r>
              <a:rPr sz="4000" spc="-615" dirty="0">
                <a:latin typeface="Tahoma"/>
                <a:cs typeface="Tahoma"/>
              </a:rPr>
              <a:t> </a:t>
            </a:r>
            <a:r>
              <a:rPr sz="4000" spc="160" dirty="0">
                <a:latin typeface="Tahoma"/>
                <a:cs typeface="Tahoma"/>
              </a:rPr>
              <a:t>powerful</a:t>
            </a:r>
            <a:r>
              <a:rPr sz="4000" spc="-610" dirty="0">
                <a:latin typeface="Tahoma"/>
                <a:cs typeface="Tahoma"/>
              </a:rPr>
              <a:t> </a:t>
            </a:r>
            <a:r>
              <a:rPr sz="4000" spc="170" dirty="0">
                <a:latin typeface="Tahoma"/>
                <a:cs typeface="Tahoma"/>
              </a:rPr>
              <a:t>solution</a:t>
            </a:r>
            <a:r>
              <a:rPr sz="4000" spc="-610" dirty="0">
                <a:latin typeface="Tahoma"/>
                <a:cs typeface="Tahoma"/>
              </a:rPr>
              <a:t> </a:t>
            </a:r>
            <a:r>
              <a:rPr sz="4000" spc="95" dirty="0">
                <a:latin typeface="Tahoma"/>
                <a:cs typeface="Tahoma"/>
              </a:rPr>
              <a:t>by</a:t>
            </a:r>
            <a:r>
              <a:rPr sz="4000" spc="-615" dirty="0">
                <a:latin typeface="Tahoma"/>
                <a:cs typeface="Tahoma"/>
              </a:rPr>
              <a:t> </a:t>
            </a:r>
            <a:r>
              <a:rPr sz="4000" spc="145" dirty="0">
                <a:latin typeface="Tahoma"/>
                <a:cs typeface="Tahoma"/>
              </a:rPr>
              <a:t>analyzing</a:t>
            </a:r>
            <a:r>
              <a:rPr sz="4000" spc="-610" dirty="0">
                <a:latin typeface="Tahoma"/>
                <a:cs typeface="Tahoma"/>
              </a:rPr>
              <a:t> </a:t>
            </a:r>
            <a:r>
              <a:rPr sz="4000" spc="140" dirty="0">
                <a:latin typeface="Tahoma"/>
                <a:cs typeface="Tahoma"/>
              </a:rPr>
              <a:t>data</a:t>
            </a:r>
            <a:r>
              <a:rPr sz="4000" spc="-610" dirty="0">
                <a:latin typeface="Tahoma"/>
                <a:cs typeface="Tahoma"/>
              </a:rPr>
              <a:t> </a:t>
            </a:r>
            <a:r>
              <a:rPr sz="4000" spc="140" dirty="0">
                <a:latin typeface="Tahoma"/>
                <a:cs typeface="Tahoma"/>
              </a:rPr>
              <a:t>to </a:t>
            </a:r>
            <a:r>
              <a:rPr sz="4000" spc="105" dirty="0">
                <a:latin typeface="Tahoma"/>
                <a:cs typeface="Tahoma"/>
              </a:rPr>
              <a:t>accurately</a:t>
            </a:r>
            <a:r>
              <a:rPr sz="4000" spc="-615" dirty="0">
                <a:latin typeface="Tahoma"/>
                <a:cs typeface="Tahoma"/>
              </a:rPr>
              <a:t> </a:t>
            </a:r>
            <a:r>
              <a:rPr sz="4000" spc="95" dirty="0">
                <a:latin typeface="Tahoma"/>
                <a:cs typeface="Tahoma"/>
              </a:rPr>
              <a:t>classify</a:t>
            </a:r>
            <a:r>
              <a:rPr sz="4000" spc="-615" dirty="0">
                <a:latin typeface="Tahoma"/>
                <a:cs typeface="Tahoma"/>
              </a:rPr>
              <a:t> </a:t>
            </a:r>
            <a:r>
              <a:rPr sz="4000" spc="145" dirty="0">
                <a:latin typeface="Tahoma"/>
                <a:cs typeface="Tahoma"/>
              </a:rPr>
              <a:t>claims</a:t>
            </a:r>
            <a:r>
              <a:rPr sz="4000" spc="-615" dirty="0">
                <a:latin typeface="Tahoma"/>
                <a:cs typeface="Tahoma"/>
              </a:rPr>
              <a:t> </a:t>
            </a:r>
            <a:r>
              <a:rPr sz="4000" spc="120" dirty="0">
                <a:latin typeface="Tahoma"/>
                <a:cs typeface="Tahoma"/>
              </a:rPr>
              <a:t>as</a:t>
            </a:r>
            <a:r>
              <a:rPr sz="4000" spc="-615" dirty="0">
                <a:latin typeface="Tahoma"/>
                <a:cs typeface="Tahoma"/>
              </a:rPr>
              <a:t> </a:t>
            </a:r>
            <a:r>
              <a:rPr sz="4000" spc="195" dirty="0">
                <a:latin typeface="Tahoma"/>
                <a:cs typeface="Tahoma"/>
              </a:rPr>
              <a:t>genuine</a:t>
            </a:r>
            <a:r>
              <a:rPr sz="4000" spc="-615" dirty="0">
                <a:latin typeface="Tahoma"/>
                <a:cs typeface="Tahoma"/>
              </a:rPr>
              <a:t> </a:t>
            </a:r>
            <a:r>
              <a:rPr sz="4000" spc="215" dirty="0">
                <a:latin typeface="Tahoma"/>
                <a:cs typeface="Tahoma"/>
              </a:rPr>
              <a:t>or</a:t>
            </a:r>
            <a:r>
              <a:rPr sz="4000" spc="-615" dirty="0">
                <a:latin typeface="Tahoma"/>
                <a:cs typeface="Tahoma"/>
              </a:rPr>
              <a:t> </a:t>
            </a:r>
            <a:r>
              <a:rPr sz="4000" spc="150" dirty="0">
                <a:latin typeface="Tahoma"/>
                <a:cs typeface="Tahoma"/>
              </a:rPr>
              <a:t>fraudulent</a:t>
            </a:r>
            <a:r>
              <a:rPr sz="4550" spc="150" dirty="0">
                <a:latin typeface="Verdana"/>
                <a:cs typeface="Verdana"/>
              </a:rPr>
              <a:t>.</a:t>
            </a:r>
            <a:endParaRPr sz="4550">
              <a:latin typeface="Verdana"/>
              <a:cs typeface="Verdana"/>
            </a:endParaRPr>
          </a:p>
          <a:p>
            <a:pPr marL="12700" marR="5080">
              <a:lnSpc>
                <a:spcPts val="4730"/>
              </a:lnSpc>
              <a:spcBef>
                <a:spcPts val="30"/>
              </a:spcBef>
            </a:pPr>
            <a:r>
              <a:rPr sz="4000" spc="90" dirty="0">
                <a:latin typeface="Tahoma"/>
                <a:cs typeface="Tahoma"/>
              </a:rPr>
              <a:t>This</a:t>
            </a:r>
            <a:r>
              <a:rPr sz="4000" spc="-615" dirty="0">
                <a:latin typeface="Tahoma"/>
                <a:cs typeface="Tahoma"/>
              </a:rPr>
              <a:t> </a:t>
            </a:r>
            <a:r>
              <a:rPr sz="4000" spc="110" dirty="0">
                <a:latin typeface="Tahoma"/>
                <a:cs typeface="Tahoma"/>
              </a:rPr>
              <a:t>project</a:t>
            </a:r>
            <a:r>
              <a:rPr sz="4000" spc="-615" dirty="0">
                <a:latin typeface="Tahoma"/>
                <a:cs typeface="Tahoma"/>
              </a:rPr>
              <a:t> </a:t>
            </a:r>
            <a:r>
              <a:rPr sz="4000" spc="140" dirty="0">
                <a:latin typeface="Tahoma"/>
                <a:cs typeface="Tahoma"/>
              </a:rPr>
              <a:t>focuses</a:t>
            </a:r>
            <a:r>
              <a:rPr sz="4000" spc="-615" dirty="0">
                <a:latin typeface="Tahoma"/>
                <a:cs typeface="Tahoma"/>
              </a:rPr>
              <a:t> </a:t>
            </a:r>
            <a:r>
              <a:rPr sz="4000" spc="235" dirty="0">
                <a:latin typeface="Tahoma"/>
                <a:cs typeface="Tahoma"/>
              </a:rPr>
              <a:t>on</a:t>
            </a:r>
            <a:r>
              <a:rPr sz="4000" spc="-615" dirty="0">
                <a:latin typeface="Tahoma"/>
                <a:cs typeface="Tahoma"/>
              </a:rPr>
              <a:t> </a:t>
            </a:r>
            <a:r>
              <a:rPr sz="4000" spc="165" dirty="0">
                <a:latin typeface="Tahoma"/>
                <a:cs typeface="Tahoma"/>
              </a:rPr>
              <a:t>applying</a:t>
            </a:r>
            <a:r>
              <a:rPr sz="4000" spc="-615" dirty="0">
                <a:latin typeface="Tahoma"/>
                <a:cs typeface="Tahoma"/>
              </a:rPr>
              <a:t> </a:t>
            </a:r>
            <a:r>
              <a:rPr sz="4000" spc="180" dirty="0">
                <a:latin typeface="Tahoma"/>
                <a:cs typeface="Tahoma"/>
              </a:rPr>
              <a:t>machine</a:t>
            </a:r>
            <a:r>
              <a:rPr sz="4000" spc="-615" dirty="0">
                <a:latin typeface="Tahoma"/>
                <a:cs typeface="Tahoma"/>
              </a:rPr>
              <a:t> </a:t>
            </a:r>
            <a:r>
              <a:rPr sz="4000" spc="175" dirty="0">
                <a:latin typeface="Tahoma"/>
                <a:cs typeface="Tahoma"/>
              </a:rPr>
              <a:t>learning</a:t>
            </a:r>
            <a:r>
              <a:rPr sz="4000" spc="-615" dirty="0">
                <a:latin typeface="Tahoma"/>
                <a:cs typeface="Tahoma"/>
              </a:rPr>
              <a:t> </a:t>
            </a:r>
            <a:r>
              <a:rPr sz="4000" spc="160" dirty="0">
                <a:latin typeface="Tahoma"/>
                <a:cs typeface="Tahoma"/>
              </a:rPr>
              <a:t>techniques</a:t>
            </a:r>
            <a:r>
              <a:rPr sz="4000" spc="-615" dirty="0">
                <a:latin typeface="Tahoma"/>
                <a:cs typeface="Tahoma"/>
              </a:rPr>
              <a:t> </a:t>
            </a:r>
            <a:r>
              <a:rPr sz="4000" spc="165" dirty="0">
                <a:latin typeface="Tahoma"/>
                <a:cs typeface="Tahoma"/>
              </a:rPr>
              <a:t>to</a:t>
            </a:r>
            <a:r>
              <a:rPr sz="4000" spc="-615" dirty="0">
                <a:latin typeface="Tahoma"/>
                <a:cs typeface="Tahoma"/>
              </a:rPr>
              <a:t> </a:t>
            </a:r>
            <a:r>
              <a:rPr sz="4000" spc="114" dirty="0">
                <a:latin typeface="Tahoma"/>
                <a:cs typeface="Tahoma"/>
              </a:rPr>
              <a:t>detect </a:t>
            </a:r>
            <a:r>
              <a:rPr sz="4000" spc="120" dirty="0">
                <a:latin typeface="Tahoma"/>
                <a:cs typeface="Tahoma"/>
              </a:rPr>
              <a:t>vehicle</a:t>
            </a:r>
            <a:r>
              <a:rPr sz="4000" spc="-615" dirty="0">
                <a:latin typeface="Tahoma"/>
                <a:cs typeface="Tahoma"/>
              </a:rPr>
              <a:t> </a:t>
            </a:r>
            <a:r>
              <a:rPr sz="4000" spc="150" dirty="0">
                <a:latin typeface="Tahoma"/>
                <a:cs typeface="Tahoma"/>
              </a:rPr>
              <a:t>insurance</a:t>
            </a:r>
            <a:r>
              <a:rPr sz="4000" spc="-610" dirty="0">
                <a:latin typeface="Tahoma"/>
                <a:cs typeface="Tahoma"/>
              </a:rPr>
              <a:t> </a:t>
            </a:r>
            <a:r>
              <a:rPr sz="4000" spc="160" dirty="0">
                <a:latin typeface="Tahoma"/>
                <a:cs typeface="Tahoma"/>
              </a:rPr>
              <a:t>fraud</a:t>
            </a:r>
            <a:r>
              <a:rPr sz="4000" spc="-610" dirty="0">
                <a:latin typeface="Tahoma"/>
                <a:cs typeface="Tahoma"/>
              </a:rPr>
              <a:t> </a:t>
            </a:r>
            <a:r>
              <a:rPr sz="4000" spc="85" dirty="0">
                <a:latin typeface="Tahoma"/>
                <a:cs typeface="Tahoma"/>
              </a:rPr>
              <a:t>effectively</a:t>
            </a:r>
            <a:r>
              <a:rPr sz="4550" spc="85" dirty="0">
                <a:latin typeface="Verdana"/>
                <a:cs typeface="Verdana"/>
              </a:rPr>
              <a:t>.</a:t>
            </a:r>
            <a:endParaRPr sz="4550">
              <a:latin typeface="Verdana"/>
              <a:cs typeface="Verdana"/>
            </a:endParaRPr>
          </a:p>
        </p:txBody>
      </p:sp>
      <p:pic>
        <p:nvPicPr>
          <p:cNvPr id="5" name="object 5"/>
          <p:cNvPicPr/>
          <p:nvPr/>
        </p:nvPicPr>
        <p:blipFill>
          <a:blip r:embed="rId2" cstate="print"/>
          <a:stretch>
            <a:fillRect/>
          </a:stretch>
        </p:blipFill>
        <p:spPr>
          <a:xfrm>
            <a:off x="991333" y="5248274"/>
            <a:ext cx="104775" cy="104774"/>
          </a:xfrm>
          <a:prstGeom prst="rect">
            <a:avLst/>
          </a:prstGeom>
        </p:spPr>
      </p:pic>
      <p:pic>
        <p:nvPicPr>
          <p:cNvPr id="6" name="object 6"/>
          <p:cNvPicPr/>
          <p:nvPr/>
        </p:nvPicPr>
        <p:blipFill>
          <a:blip r:embed="rId2" cstate="print"/>
          <a:stretch>
            <a:fillRect/>
          </a:stretch>
        </p:blipFill>
        <p:spPr>
          <a:xfrm>
            <a:off x="991333" y="5848349"/>
            <a:ext cx="104775" cy="104774"/>
          </a:xfrm>
          <a:prstGeom prst="rect">
            <a:avLst/>
          </a:prstGeom>
        </p:spPr>
      </p:pic>
      <p:pic>
        <p:nvPicPr>
          <p:cNvPr id="7" name="object 7"/>
          <p:cNvPicPr/>
          <p:nvPr/>
        </p:nvPicPr>
        <p:blipFill>
          <a:blip r:embed="rId2" cstate="print"/>
          <a:stretch>
            <a:fillRect/>
          </a:stretch>
        </p:blipFill>
        <p:spPr>
          <a:xfrm>
            <a:off x="991333" y="7048500"/>
            <a:ext cx="104775" cy="104774"/>
          </a:xfrm>
          <a:prstGeom prst="rect">
            <a:avLst/>
          </a:prstGeom>
        </p:spPr>
      </p:pic>
      <p:pic>
        <p:nvPicPr>
          <p:cNvPr id="8" name="object 8"/>
          <p:cNvPicPr/>
          <p:nvPr/>
        </p:nvPicPr>
        <p:blipFill>
          <a:blip r:embed="rId2" cstate="print"/>
          <a:stretch>
            <a:fillRect/>
          </a:stretch>
        </p:blipFill>
        <p:spPr>
          <a:xfrm>
            <a:off x="991333" y="8248649"/>
            <a:ext cx="104775" cy="104774"/>
          </a:xfrm>
          <a:prstGeom prst="rect">
            <a:avLst/>
          </a:prstGeom>
        </p:spPr>
      </p:pic>
      <p:pic>
        <p:nvPicPr>
          <p:cNvPr id="9" name="object 9"/>
          <p:cNvPicPr/>
          <p:nvPr/>
        </p:nvPicPr>
        <p:blipFill>
          <a:blip r:embed="rId3" cstate="print"/>
          <a:stretch>
            <a:fillRect/>
          </a:stretch>
        </p:blipFill>
        <p:spPr>
          <a:xfrm>
            <a:off x="3977641" y="204787"/>
            <a:ext cx="11439522" cy="1523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2089673"/>
            <a:ext cx="11466195" cy="939800"/>
          </a:xfrm>
          <a:prstGeom prst="rect">
            <a:avLst/>
          </a:prstGeom>
        </p:spPr>
        <p:txBody>
          <a:bodyPr vert="horz" wrap="square" lIns="0" tIns="12700" rIns="0" bIns="0" rtlCol="0">
            <a:spAutoFit/>
          </a:bodyPr>
          <a:lstStyle/>
          <a:p>
            <a:pPr marL="12700">
              <a:lnSpc>
                <a:spcPct val="100000"/>
              </a:lnSpc>
              <a:spcBef>
                <a:spcPts val="100"/>
              </a:spcBef>
              <a:tabLst>
                <a:tab pos="4672965" algn="l"/>
                <a:tab pos="5950585" algn="l"/>
                <a:tab pos="7784465" algn="l"/>
              </a:tabLst>
            </a:pPr>
            <a:r>
              <a:rPr sz="6000" b="1" spc="-10" dirty="0">
                <a:latin typeface="Times New Roman"/>
                <a:cs typeface="Times New Roman"/>
              </a:rPr>
              <a:t>OBJECTIVE</a:t>
            </a:r>
            <a:r>
              <a:rPr sz="6000" b="1" dirty="0">
                <a:latin typeface="Times New Roman"/>
                <a:cs typeface="Times New Roman"/>
              </a:rPr>
              <a:t>	</a:t>
            </a:r>
            <a:r>
              <a:rPr sz="6000" b="1" spc="50" dirty="0">
                <a:latin typeface="Times New Roman"/>
                <a:cs typeface="Times New Roman"/>
              </a:rPr>
              <a:t>OF</a:t>
            </a:r>
            <a:r>
              <a:rPr sz="6000" b="1" dirty="0">
                <a:latin typeface="Times New Roman"/>
                <a:cs typeface="Times New Roman"/>
              </a:rPr>
              <a:t>	</a:t>
            </a:r>
            <a:r>
              <a:rPr sz="6000" b="1" spc="50" dirty="0">
                <a:latin typeface="Times New Roman"/>
                <a:cs typeface="Times New Roman"/>
              </a:rPr>
              <a:t>THE</a:t>
            </a:r>
            <a:r>
              <a:rPr sz="6000" b="1" dirty="0">
                <a:latin typeface="Times New Roman"/>
                <a:cs typeface="Times New Roman"/>
              </a:rPr>
              <a:t>	</a:t>
            </a:r>
            <a:r>
              <a:rPr sz="6000" b="1" spc="100" dirty="0">
                <a:latin typeface="Times New Roman"/>
                <a:cs typeface="Times New Roman"/>
              </a:rPr>
              <a:t>PROJECT</a:t>
            </a:r>
            <a:endParaRPr sz="6000">
              <a:latin typeface="Times New Roman"/>
              <a:cs typeface="Times New Roman"/>
            </a:endParaRPr>
          </a:p>
        </p:txBody>
      </p:sp>
      <p:pic>
        <p:nvPicPr>
          <p:cNvPr id="3" name="object 3"/>
          <p:cNvPicPr/>
          <p:nvPr/>
        </p:nvPicPr>
        <p:blipFill>
          <a:blip r:embed="rId2" cstate="print"/>
          <a:stretch>
            <a:fillRect/>
          </a:stretch>
        </p:blipFill>
        <p:spPr>
          <a:xfrm>
            <a:off x="1056474" y="3741972"/>
            <a:ext cx="104775" cy="104774"/>
          </a:xfrm>
          <a:prstGeom prst="rect">
            <a:avLst/>
          </a:prstGeom>
        </p:spPr>
      </p:pic>
      <p:sp>
        <p:nvSpPr>
          <p:cNvPr id="4" name="object 4"/>
          <p:cNvSpPr txBox="1"/>
          <p:nvPr/>
        </p:nvSpPr>
        <p:spPr>
          <a:xfrm>
            <a:off x="1319850" y="3177124"/>
            <a:ext cx="16372205" cy="6261100"/>
          </a:xfrm>
          <a:prstGeom prst="rect">
            <a:avLst/>
          </a:prstGeom>
        </p:spPr>
        <p:txBody>
          <a:bodyPr vert="horz" wrap="square" lIns="0" tIns="208915" rIns="0" bIns="0" rtlCol="0">
            <a:spAutoFit/>
          </a:bodyPr>
          <a:lstStyle/>
          <a:p>
            <a:pPr marL="12700" algn="just">
              <a:lnSpc>
                <a:spcPct val="100000"/>
              </a:lnSpc>
              <a:spcBef>
                <a:spcPts val="1645"/>
              </a:spcBef>
            </a:pPr>
            <a:r>
              <a:rPr sz="4000" spc="55" dirty="0">
                <a:latin typeface="Tahoma"/>
                <a:cs typeface="Tahoma"/>
              </a:rPr>
              <a:t>To</a:t>
            </a:r>
            <a:r>
              <a:rPr sz="4000" spc="-330" dirty="0">
                <a:latin typeface="Tahoma"/>
                <a:cs typeface="Tahoma"/>
              </a:rPr>
              <a:t> </a:t>
            </a:r>
            <a:r>
              <a:rPr sz="4000" spc="150" dirty="0">
                <a:latin typeface="Tahoma"/>
                <a:cs typeface="Tahoma"/>
              </a:rPr>
              <a:t>creating</a:t>
            </a:r>
            <a:r>
              <a:rPr sz="4000" spc="-325" dirty="0">
                <a:latin typeface="Tahoma"/>
                <a:cs typeface="Tahoma"/>
              </a:rPr>
              <a:t> </a:t>
            </a:r>
            <a:r>
              <a:rPr sz="4000" spc="125" dirty="0">
                <a:latin typeface="Tahoma"/>
                <a:cs typeface="Tahoma"/>
              </a:rPr>
              <a:t>a</a:t>
            </a:r>
            <a:r>
              <a:rPr sz="4000" spc="-325" dirty="0">
                <a:latin typeface="Tahoma"/>
                <a:cs typeface="Tahoma"/>
              </a:rPr>
              <a:t> </a:t>
            </a:r>
            <a:r>
              <a:rPr sz="4000" spc="215" dirty="0">
                <a:latin typeface="Tahoma"/>
                <a:cs typeface="Tahoma"/>
              </a:rPr>
              <a:t>model</a:t>
            </a:r>
            <a:r>
              <a:rPr sz="4000" spc="-325" dirty="0">
                <a:latin typeface="Tahoma"/>
                <a:cs typeface="Tahoma"/>
              </a:rPr>
              <a:t> </a:t>
            </a:r>
            <a:r>
              <a:rPr sz="4000" spc="135" dirty="0">
                <a:latin typeface="Tahoma"/>
                <a:cs typeface="Tahoma"/>
              </a:rPr>
              <a:t>that</a:t>
            </a:r>
            <a:r>
              <a:rPr sz="4000" spc="-325" dirty="0">
                <a:latin typeface="Tahoma"/>
                <a:cs typeface="Tahoma"/>
              </a:rPr>
              <a:t> </a:t>
            </a:r>
            <a:r>
              <a:rPr sz="4000" spc="135" dirty="0">
                <a:latin typeface="Tahoma"/>
                <a:cs typeface="Tahoma"/>
              </a:rPr>
              <a:t>can</a:t>
            </a:r>
            <a:r>
              <a:rPr sz="4000" spc="-325" dirty="0">
                <a:latin typeface="Tahoma"/>
                <a:cs typeface="Tahoma"/>
              </a:rPr>
              <a:t> </a:t>
            </a:r>
            <a:r>
              <a:rPr sz="4000" spc="114" dirty="0">
                <a:latin typeface="Tahoma"/>
                <a:cs typeface="Tahoma"/>
              </a:rPr>
              <a:t>accurately</a:t>
            </a:r>
            <a:r>
              <a:rPr sz="4000" spc="-330" dirty="0">
                <a:latin typeface="Tahoma"/>
                <a:cs typeface="Tahoma"/>
              </a:rPr>
              <a:t> </a:t>
            </a:r>
            <a:r>
              <a:rPr sz="4000" spc="130" dirty="0">
                <a:latin typeface="Tahoma"/>
                <a:cs typeface="Tahoma"/>
              </a:rPr>
              <a:t>anticipate</a:t>
            </a:r>
            <a:r>
              <a:rPr sz="4000" spc="-325" dirty="0">
                <a:latin typeface="Tahoma"/>
                <a:cs typeface="Tahoma"/>
              </a:rPr>
              <a:t> </a:t>
            </a:r>
            <a:r>
              <a:rPr sz="4000" spc="155" dirty="0">
                <a:latin typeface="Tahoma"/>
                <a:cs typeface="Tahoma"/>
              </a:rPr>
              <a:t>which</a:t>
            </a:r>
            <a:r>
              <a:rPr sz="4000" spc="-325" dirty="0">
                <a:latin typeface="Tahoma"/>
                <a:cs typeface="Tahoma"/>
              </a:rPr>
              <a:t> </a:t>
            </a:r>
            <a:r>
              <a:rPr sz="4000" spc="135" dirty="0">
                <a:latin typeface="Tahoma"/>
                <a:cs typeface="Tahoma"/>
              </a:rPr>
              <a:t>transactions</a:t>
            </a:r>
            <a:endParaRPr sz="4000">
              <a:latin typeface="Tahoma"/>
              <a:cs typeface="Tahoma"/>
            </a:endParaRPr>
          </a:p>
          <a:p>
            <a:pPr marL="12700" algn="just">
              <a:lnSpc>
                <a:spcPct val="100000"/>
              </a:lnSpc>
              <a:spcBef>
                <a:spcPts val="1775"/>
              </a:spcBef>
            </a:pPr>
            <a:r>
              <a:rPr sz="4000" spc="210" dirty="0">
                <a:latin typeface="Tahoma"/>
                <a:cs typeface="Tahoma"/>
              </a:rPr>
              <a:t>might</a:t>
            </a:r>
            <a:r>
              <a:rPr sz="4000" spc="-625" dirty="0">
                <a:latin typeface="Tahoma"/>
                <a:cs typeface="Tahoma"/>
              </a:rPr>
              <a:t> </a:t>
            </a:r>
            <a:r>
              <a:rPr sz="4000" spc="190" dirty="0">
                <a:latin typeface="Tahoma"/>
                <a:cs typeface="Tahoma"/>
              </a:rPr>
              <a:t>be</a:t>
            </a:r>
            <a:r>
              <a:rPr sz="4000" spc="-625" dirty="0">
                <a:latin typeface="Tahoma"/>
                <a:cs typeface="Tahoma"/>
              </a:rPr>
              <a:t> </a:t>
            </a:r>
            <a:r>
              <a:rPr sz="4000" spc="150" dirty="0">
                <a:latin typeface="Tahoma"/>
                <a:cs typeface="Tahoma"/>
              </a:rPr>
              <a:t>fraudulent</a:t>
            </a:r>
            <a:r>
              <a:rPr sz="4550" spc="150" dirty="0">
                <a:latin typeface="Trebuchet MS"/>
                <a:cs typeface="Trebuchet MS"/>
              </a:rPr>
              <a:t>.</a:t>
            </a:r>
            <a:endParaRPr sz="4550">
              <a:latin typeface="Trebuchet MS"/>
              <a:cs typeface="Trebuchet MS"/>
            </a:endParaRPr>
          </a:p>
          <a:p>
            <a:pPr marL="12700" marR="5080" algn="just">
              <a:lnSpc>
                <a:spcPts val="7120"/>
              </a:lnSpc>
              <a:spcBef>
                <a:spcPts val="520"/>
              </a:spcBef>
            </a:pPr>
            <a:r>
              <a:rPr sz="4000" spc="55" dirty="0">
                <a:latin typeface="Tahoma"/>
                <a:cs typeface="Tahoma"/>
              </a:rPr>
              <a:t>To</a:t>
            </a:r>
            <a:r>
              <a:rPr sz="4000" spc="265" dirty="0">
                <a:latin typeface="Tahoma"/>
                <a:cs typeface="Tahoma"/>
              </a:rPr>
              <a:t>  </a:t>
            </a:r>
            <a:r>
              <a:rPr sz="4000" spc="190" dirty="0">
                <a:latin typeface="Tahoma"/>
                <a:cs typeface="Tahoma"/>
              </a:rPr>
              <a:t>build</a:t>
            </a:r>
            <a:r>
              <a:rPr sz="4000" spc="265" dirty="0">
                <a:latin typeface="Tahoma"/>
                <a:cs typeface="Tahoma"/>
              </a:rPr>
              <a:t>  </a:t>
            </a:r>
            <a:r>
              <a:rPr sz="4000" spc="125" dirty="0">
                <a:latin typeface="Tahoma"/>
                <a:cs typeface="Tahoma"/>
              </a:rPr>
              <a:t>a</a:t>
            </a:r>
            <a:r>
              <a:rPr sz="4000" spc="265" dirty="0">
                <a:latin typeface="Tahoma"/>
                <a:cs typeface="Tahoma"/>
              </a:rPr>
              <a:t>  </a:t>
            </a:r>
            <a:r>
              <a:rPr sz="4000" spc="120" dirty="0">
                <a:latin typeface="Tahoma"/>
                <a:cs typeface="Tahoma"/>
              </a:rPr>
              <a:t>classification</a:t>
            </a:r>
            <a:r>
              <a:rPr sz="4000" spc="265" dirty="0">
                <a:latin typeface="Tahoma"/>
                <a:cs typeface="Tahoma"/>
              </a:rPr>
              <a:t>  </a:t>
            </a:r>
            <a:r>
              <a:rPr sz="4000" spc="195" dirty="0">
                <a:latin typeface="Tahoma"/>
                <a:cs typeface="Tahoma"/>
              </a:rPr>
              <a:t>methodology</a:t>
            </a:r>
            <a:r>
              <a:rPr sz="4000" spc="265" dirty="0">
                <a:latin typeface="Tahoma"/>
                <a:cs typeface="Tahoma"/>
              </a:rPr>
              <a:t>  </a:t>
            </a:r>
            <a:r>
              <a:rPr sz="4000" spc="190" dirty="0">
                <a:latin typeface="Tahoma"/>
                <a:cs typeface="Tahoma"/>
              </a:rPr>
              <a:t>using</a:t>
            </a:r>
            <a:r>
              <a:rPr sz="4000" spc="265" dirty="0">
                <a:latin typeface="Tahoma"/>
                <a:cs typeface="Tahoma"/>
              </a:rPr>
              <a:t>  </a:t>
            </a:r>
            <a:r>
              <a:rPr sz="4000" spc="180" dirty="0">
                <a:latin typeface="Tahoma"/>
                <a:cs typeface="Tahoma"/>
              </a:rPr>
              <a:t>machine</a:t>
            </a:r>
            <a:r>
              <a:rPr sz="4000" spc="265" dirty="0">
                <a:latin typeface="Tahoma"/>
                <a:cs typeface="Tahoma"/>
              </a:rPr>
              <a:t>  </a:t>
            </a:r>
            <a:r>
              <a:rPr sz="4000" spc="165" dirty="0">
                <a:latin typeface="Tahoma"/>
                <a:cs typeface="Tahoma"/>
              </a:rPr>
              <a:t>learning technique</a:t>
            </a:r>
            <a:r>
              <a:rPr sz="4000" spc="90" dirty="0">
                <a:latin typeface="Tahoma"/>
                <a:cs typeface="Tahoma"/>
              </a:rPr>
              <a:t> </a:t>
            </a:r>
            <a:r>
              <a:rPr sz="4000" spc="160" dirty="0">
                <a:latin typeface="Tahoma"/>
                <a:cs typeface="Tahoma"/>
              </a:rPr>
              <a:t>to</a:t>
            </a:r>
            <a:r>
              <a:rPr sz="4000" spc="90" dirty="0">
                <a:latin typeface="Tahoma"/>
                <a:cs typeface="Tahoma"/>
              </a:rPr>
              <a:t> </a:t>
            </a:r>
            <a:r>
              <a:rPr sz="4000" spc="185" dirty="0">
                <a:latin typeface="Tahoma"/>
                <a:cs typeface="Tahoma"/>
              </a:rPr>
              <a:t>determine</a:t>
            </a:r>
            <a:r>
              <a:rPr sz="4000" spc="95" dirty="0">
                <a:latin typeface="Tahoma"/>
                <a:cs typeface="Tahoma"/>
              </a:rPr>
              <a:t> </a:t>
            </a:r>
            <a:r>
              <a:rPr sz="4000" spc="170" dirty="0">
                <a:latin typeface="Tahoma"/>
                <a:cs typeface="Tahoma"/>
              </a:rPr>
              <a:t>whether</a:t>
            </a:r>
            <a:r>
              <a:rPr sz="4000" spc="90" dirty="0">
                <a:latin typeface="Tahoma"/>
                <a:cs typeface="Tahoma"/>
              </a:rPr>
              <a:t> </a:t>
            </a:r>
            <a:r>
              <a:rPr sz="4000" spc="125" dirty="0">
                <a:latin typeface="Tahoma"/>
                <a:cs typeface="Tahoma"/>
              </a:rPr>
              <a:t>a</a:t>
            </a:r>
            <a:r>
              <a:rPr sz="4000" spc="95" dirty="0">
                <a:latin typeface="Tahoma"/>
                <a:cs typeface="Tahoma"/>
              </a:rPr>
              <a:t> </a:t>
            </a:r>
            <a:r>
              <a:rPr sz="4000" spc="180" dirty="0">
                <a:latin typeface="Tahoma"/>
                <a:cs typeface="Tahoma"/>
              </a:rPr>
              <a:t>customer</a:t>
            </a:r>
            <a:r>
              <a:rPr sz="4000" spc="90" dirty="0">
                <a:latin typeface="Tahoma"/>
                <a:cs typeface="Tahoma"/>
              </a:rPr>
              <a:t> </a:t>
            </a:r>
            <a:r>
              <a:rPr sz="4000" spc="120" dirty="0">
                <a:latin typeface="Tahoma"/>
                <a:cs typeface="Tahoma"/>
              </a:rPr>
              <a:t>is</a:t>
            </a:r>
            <a:r>
              <a:rPr sz="4000" spc="95" dirty="0">
                <a:latin typeface="Tahoma"/>
                <a:cs typeface="Tahoma"/>
              </a:rPr>
              <a:t> </a:t>
            </a:r>
            <a:r>
              <a:rPr sz="4000" spc="160" dirty="0">
                <a:latin typeface="Tahoma"/>
                <a:cs typeface="Tahoma"/>
              </a:rPr>
              <a:t>placing</a:t>
            </a:r>
            <a:r>
              <a:rPr sz="4000" spc="90" dirty="0">
                <a:latin typeface="Tahoma"/>
                <a:cs typeface="Tahoma"/>
              </a:rPr>
              <a:t> </a:t>
            </a:r>
            <a:r>
              <a:rPr sz="4000" spc="125" dirty="0">
                <a:latin typeface="Tahoma"/>
                <a:cs typeface="Tahoma"/>
              </a:rPr>
              <a:t>a</a:t>
            </a:r>
            <a:r>
              <a:rPr sz="4000" spc="90" dirty="0">
                <a:latin typeface="Tahoma"/>
                <a:cs typeface="Tahoma"/>
              </a:rPr>
              <a:t> </a:t>
            </a:r>
            <a:r>
              <a:rPr sz="4000" spc="160" dirty="0">
                <a:latin typeface="Tahoma"/>
                <a:cs typeface="Tahoma"/>
              </a:rPr>
              <a:t>fraudulent insurance</a:t>
            </a:r>
            <a:r>
              <a:rPr sz="4000" spc="-620" dirty="0">
                <a:latin typeface="Tahoma"/>
                <a:cs typeface="Tahoma"/>
              </a:rPr>
              <a:t> </a:t>
            </a:r>
            <a:r>
              <a:rPr sz="4000" spc="155" dirty="0">
                <a:latin typeface="Tahoma"/>
                <a:cs typeface="Tahoma"/>
              </a:rPr>
              <a:t>claim</a:t>
            </a:r>
            <a:r>
              <a:rPr sz="4000" spc="-615" dirty="0">
                <a:latin typeface="Tahoma"/>
                <a:cs typeface="Tahoma"/>
              </a:rPr>
              <a:t> </a:t>
            </a:r>
            <a:r>
              <a:rPr sz="4000" spc="135" dirty="0">
                <a:latin typeface="Tahoma"/>
                <a:cs typeface="Tahoma"/>
              </a:rPr>
              <a:t>by</a:t>
            </a:r>
            <a:r>
              <a:rPr sz="4000" spc="-620" dirty="0">
                <a:latin typeface="Tahoma"/>
                <a:cs typeface="Tahoma"/>
              </a:rPr>
              <a:t> </a:t>
            </a:r>
            <a:r>
              <a:rPr sz="4000" spc="190" dirty="0">
                <a:latin typeface="Tahoma"/>
                <a:cs typeface="Tahoma"/>
              </a:rPr>
              <a:t>using</a:t>
            </a:r>
            <a:r>
              <a:rPr sz="4000" spc="-615" dirty="0">
                <a:latin typeface="Tahoma"/>
                <a:cs typeface="Tahoma"/>
              </a:rPr>
              <a:t> </a:t>
            </a:r>
            <a:r>
              <a:rPr sz="4000" spc="140" dirty="0">
                <a:latin typeface="Tahoma"/>
                <a:cs typeface="Tahoma"/>
              </a:rPr>
              <a:t>historical</a:t>
            </a:r>
            <a:r>
              <a:rPr sz="4000" spc="-620" dirty="0">
                <a:latin typeface="Tahoma"/>
                <a:cs typeface="Tahoma"/>
              </a:rPr>
              <a:t> </a:t>
            </a:r>
            <a:r>
              <a:rPr sz="4000" spc="120" dirty="0">
                <a:latin typeface="Tahoma"/>
                <a:cs typeface="Tahoma"/>
              </a:rPr>
              <a:t>data</a:t>
            </a:r>
            <a:endParaRPr sz="4000">
              <a:latin typeface="Tahoma"/>
              <a:cs typeface="Tahoma"/>
            </a:endParaRPr>
          </a:p>
          <a:p>
            <a:pPr marL="12700" algn="just">
              <a:lnSpc>
                <a:spcPct val="100000"/>
              </a:lnSpc>
              <a:spcBef>
                <a:spcPts val="1160"/>
              </a:spcBef>
            </a:pPr>
            <a:r>
              <a:rPr sz="4000" spc="55" dirty="0">
                <a:latin typeface="Tahoma"/>
                <a:cs typeface="Tahoma"/>
              </a:rPr>
              <a:t>To</a:t>
            </a:r>
            <a:r>
              <a:rPr sz="4000" spc="-625" dirty="0">
                <a:latin typeface="Tahoma"/>
                <a:cs typeface="Tahoma"/>
              </a:rPr>
              <a:t> </a:t>
            </a:r>
            <a:r>
              <a:rPr sz="4000" spc="185" dirty="0">
                <a:latin typeface="Tahoma"/>
                <a:cs typeface="Tahoma"/>
              </a:rPr>
              <a:t>determine</a:t>
            </a:r>
            <a:r>
              <a:rPr sz="4000" spc="-620" dirty="0">
                <a:latin typeface="Tahoma"/>
                <a:cs typeface="Tahoma"/>
              </a:rPr>
              <a:t> </a:t>
            </a:r>
            <a:r>
              <a:rPr sz="4000" spc="100" dirty="0">
                <a:latin typeface="Tahoma"/>
                <a:cs typeface="Tahoma"/>
              </a:rPr>
              <a:t>if</a:t>
            </a:r>
            <a:r>
              <a:rPr sz="4000" spc="-620" dirty="0">
                <a:latin typeface="Tahoma"/>
                <a:cs typeface="Tahoma"/>
              </a:rPr>
              <a:t> </a:t>
            </a:r>
            <a:r>
              <a:rPr sz="4000" spc="125" dirty="0">
                <a:latin typeface="Tahoma"/>
                <a:cs typeface="Tahoma"/>
              </a:rPr>
              <a:t>a</a:t>
            </a:r>
            <a:r>
              <a:rPr sz="4000" spc="-620" dirty="0">
                <a:latin typeface="Tahoma"/>
                <a:cs typeface="Tahoma"/>
              </a:rPr>
              <a:t> </a:t>
            </a:r>
            <a:r>
              <a:rPr sz="4000" spc="155" dirty="0">
                <a:latin typeface="Tahoma"/>
                <a:cs typeface="Tahoma"/>
              </a:rPr>
              <a:t>claim</a:t>
            </a:r>
            <a:r>
              <a:rPr sz="4000" spc="-620" dirty="0">
                <a:latin typeface="Tahoma"/>
                <a:cs typeface="Tahoma"/>
              </a:rPr>
              <a:t> </a:t>
            </a:r>
            <a:r>
              <a:rPr sz="4000" spc="170" dirty="0">
                <a:latin typeface="Tahoma"/>
                <a:cs typeface="Tahoma"/>
              </a:rPr>
              <a:t>for</a:t>
            </a:r>
            <a:r>
              <a:rPr sz="4000" spc="-625" dirty="0">
                <a:latin typeface="Tahoma"/>
                <a:cs typeface="Tahoma"/>
              </a:rPr>
              <a:t> </a:t>
            </a:r>
            <a:r>
              <a:rPr sz="4000" spc="160" dirty="0">
                <a:latin typeface="Tahoma"/>
                <a:cs typeface="Tahoma"/>
              </a:rPr>
              <a:t>insurance</a:t>
            </a:r>
            <a:r>
              <a:rPr sz="4000" spc="-620" dirty="0">
                <a:latin typeface="Tahoma"/>
                <a:cs typeface="Tahoma"/>
              </a:rPr>
              <a:t> </a:t>
            </a:r>
            <a:r>
              <a:rPr sz="4000" spc="120" dirty="0">
                <a:latin typeface="Tahoma"/>
                <a:cs typeface="Tahoma"/>
              </a:rPr>
              <a:t>is</a:t>
            </a:r>
            <a:r>
              <a:rPr sz="4000" spc="-620" dirty="0">
                <a:latin typeface="Tahoma"/>
                <a:cs typeface="Tahoma"/>
              </a:rPr>
              <a:t> </a:t>
            </a:r>
            <a:r>
              <a:rPr sz="4000" spc="155" dirty="0">
                <a:latin typeface="Tahoma"/>
                <a:cs typeface="Tahoma"/>
              </a:rPr>
              <a:t>legitimate</a:t>
            </a:r>
            <a:r>
              <a:rPr sz="4000" spc="-620" dirty="0">
                <a:latin typeface="Tahoma"/>
                <a:cs typeface="Tahoma"/>
              </a:rPr>
              <a:t> </a:t>
            </a:r>
            <a:r>
              <a:rPr sz="4000" spc="215" dirty="0">
                <a:latin typeface="Tahoma"/>
                <a:cs typeface="Tahoma"/>
              </a:rPr>
              <a:t>or</a:t>
            </a:r>
            <a:r>
              <a:rPr sz="4000" spc="-620" dirty="0">
                <a:latin typeface="Tahoma"/>
                <a:cs typeface="Tahoma"/>
              </a:rPr>
              <a:t> </a:t>
            </a:r>
            <a:r>
              <a:rPr sz="4000" spc="145" dirty="0">
                <a:latin typeface="Tahoma"/>
                <a:cs typeface="Tahoma"/>
              </a:rPr>
              <a:t>not</a:t>
            </a:r>
            <a:r>
              <a:rPr sz="4550" spc="145" dirty="0">
                <a:latin typeface="Trebuchet MS"/>
                <a:cs typeface="Trebuchet MS"/>
              </a:rPr>
              <a:t>.</a:t>
            </a:r>
            <a:endParaRPr sz="4550">
              <a:latin typeface="Trebuchet MS"/>
              <a:cs typeface="Trebuchet MS"/>
            </a:endParaRPr>
          </a:p>
          <a:p>
            <a:pPr marL="12700" algn="just">
              <a:lnSpc>
                <a:spcPct val="100000"/>
              </a:lnSpc>
              <a:spcBef>
                <a:spcPts val="2215"/>
              </a:spcBef>
            </a:pPr>
            <a:r>
              <a:rPr sz="4000" spc="55" dirty="0">
                <a:latin typeface="Tahoma"/>
                <a:cs typeface="Tahoma"/>
              </a:rPr>
              <a:t>To</a:t>
            </a:r>
            <a:r>
              <a:rPr sz="4000" spc="-620" dirty="0">
                <a:latin typeface="Tahoma"/>
                <a:cs typeface="Tahoma"/>
              </a:rPr>
              <a:t> </a:t>
            </a:r>
            <a:r>
              <a:rPr sz="4000" spc="120" dirty="0">
                <a:latin typeface="Tahoma"/>
                <a:cs typeface="Tahoma"/>
              </a:rPr>
              <a:t>assess</a:t>
            </a:r>
            <a:r>
              <a:rPr sz="4000" spc="-620" dirty="0">
                <a:latin typeface="Tahoma"/>
                <a:cs typeface="Tahoma"/>
              </a:rPr>
              <a:t> </a:t>
            </a:r>
            <a:r>
              <a:rPr sz="4000" spc="155" dirty="0">
                <a:latin typeface="Tahoma"/>
                <a:cs typeface="Tahoma"/>
              </a:rPr>
              <a:t>the</a:t>
            </a:r>
            <a:r>
              <a:rPr sz="4000" spc="-615" dirty="0">
                <a:latin typeface="Tahoma"/>
                <a:cs typeface="Tahoma"/>
              </a:rPr>
              <a:t> </a:t>
            </a:r>
            <a:r>
              <a:rPr sz="4000" spc="114" dirty="0">
                <a:latin typeface="Tahoma"/>
                <a:cs typeface="Tahoma"/>
              </a:rPr>
              <a:t>effectiveness</a:t>
            </a:r>
            <a:r>
              <a:rPr sz="4000" spc="-620" dirty="0">
                <a:latin typeface="Tahoma"/>
                <a:cs typeface="Tahoma"/>
              </a:rPr>
              <a:t> </a:t>
            </a:r>
            <a:r>
              <a:rPr sz="4000" spc="160" dirty="0">
                <a:latin typeface="Tahoma"/>
                <a:cs typeface="Tahoma"/>
              </a:rPr>
              <a:t>of</a:t>
            </a:r>
            <a:r>
              <a:rPr sz="4000" spc="-615" dirty="0">
                <a:latin typeface="Tahoma"/>
                <a:cs typeface="Tahoma"/>
              </a:rPr>
              <a:t> </a:t>
            </a:r>
            <a:r>
              <a:rPr sz="4000" spc="155" dirty="0">
                <a:latin typeface="Tahoma"/>
                <a:cs typeface="Tahoma"/>
              </a:rPr>
              <a:t>the</a:t>
            </a:r>
            <a:r>
              <a:rPr sz="4000" spc="-620" dirty="0">
                <a:latin typeface="Tahoma"/>
                <a:cs typeface="Tahoma"/>
              </a:rPr>
              <a:t> </a:t>
            </a:r>
            <a:r>
              <a:rPr sz="4000" spc="175" dirty="0">
                <a:latin typeface="Tahoma"/>
                <a:cs typeface="Tahoma"/>
              </a:rPr>
              <a:t>fraud</a:t>
            </a:r>
            <a:r>
              <a:rPr sz="4000" spc="-620" dirty="0">
                <a:latin typeface="Tahoma"/>
                <a:cs typeface="Tahoma"/>
              </a:rPr>
              <a:t> </a:t>
            </a:r>
            <a:r>
              <a:rPr sz="4000" spc="150" dirty="0">
                <a:latin typeface="Tahoma"/>
                <a:cs typeface="Tahoma"/>
              </a:rPr>
              <a:t>detection</a:t>
            </a:r>
            <a:r>
              <a:rPr sz="4000" spc="-615" dirty="0">
                <a:latin typeface="Tahoma"/>
                <a:cs typeface="Tahoma"/>
              </a:rPr>
              <a:t> </a:t>
            </a:r>
            <a:r>
              <a:rPr sz="4000" spc="180" dirty="0">
                <a:latin typeface="Tahoma"/>
                <a:cs typeface="Tahoma"/>
              </a:rPr>
              <a:t>algorithm</a:t>
            </a:r>
            <a:endParaRPr sz="4000">
              <a:latin typeface="Tahoma"/>
              <a:cs typeface="Tahoma"/>
            </a:endParaRPr>
          </a:p>
        </p:txBody>
      </p:sp>
      <p:pic>
        <p:nvPicPr>
          <p:cNvPr id="5" name="object 5"/>
          <p:cNvPicPr/>
          <p:nvPr/>
        </p:nvPicPr>
        <p:blipFill>
          <a:blip r:embed="rId2" cstate="print"/>
          <a:stretch>
            <a:fillRect/>
          </a:stretch>
        </p:blipFill>
        <p:spPr>
          <a:xfrm>
            <a:off x="1056474" y="5551722"/>
            <a:ext cx="104775" cy="104774"/>
          </a:xfrm>
          <a:prstGeom prst="rect">
            <a:avLst/>
          </a:prstGeom>
        </p:spPr>
      </p:pic>
      <p:pic>
        <p:nvPicPr>
          <p:cNvPr id="6" name="object 6"/>
          <p:cNvPicPr/>
          <p:nvPr/>
        </p:nvPicPr>
        <p:blipFill>
          <a:blip r:embed="rId2" cstate="print"/>
          <a:stretch>
            <a:fillRect/>
          </a:stretch>
        </p:blipFill>
        <p:spPr>
          <a:xfrm>
            <a:off x="1056474" y="8266347"/>
            <a:ext cx="104775" cy="104774"/>
          </a:xfrm>
          <a:prstGeom prst="rect">
            <a:avLst/>
          </a:prstGeom>
        </p:spPr>
      </p:pic>
      <p:pic>
        <p:nvPicPr>
          <p:cNvPr id="7" name="object 7"/>
          <p:cNvPicPr/>
          <p:nvPr/>
        </p:nvPicPr>
        <p:blipFill>
          <a:blip r:embed="rId2" cstate="print"/>
          <a:stretch>
            <a:fillRect/>
          </a:stretch>
        </p:blipFill>
        <p:spPr>
          <a:xfrm>
            <a:off x="1056474" y="9171222"/>
            <a:ext cx="104775" cy="104774"/>
          </a:xfrm>
          <a:prstGeom prst="rect">
            <a:avLst/>
          </a:prstGeom>
        </p:spPr>
      </p:pic>
      <p:pic>
        <p:nvPicPr>
          <p:cNvPr id="8" name="object 8"/>
          <p:cNvPicPr/>
          <p:nvPr/>
        </p:nvPicPr>
        <p:blipFill>
          <a:blip r:embed="rId3" cstate="print"/>
          <a:stretch>
            <a:fillRect/>
          </a:stretch>
        </p:blipFill>
        <p:spPr>
          <a:xfrm>
            <a:off x="3977641" y="204787"/>
            <a:ext cx="11439522" cy="152399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598" y="2541804"/>
            <a:ext cx="11058238" cy="936154"/>
          </a:xfrm>
          <a:prstGeom prst="rect">
            <a:avLst/>
          </a:prstGeom>
        </p:spPr>
        <p:txBody>
          <a:bodyPr vert="horz" wrap="square" lIns="0" tIns="12700" rIns="0" bIns="0" rtlCol="0">
            <a:spAutoFit/>
          </a:bodyPr>
          <a:lstStyle/>
          <a:p>
            <a:pPr marL="12700">
              <a:lnSpc>
                <a:spcPct val="100000"/>
              </a:lnSpc>
              <a:spcBef>
                <a:spcPts val="100"/>
              </a:spcBef>
            </a:pPr>
            <a:r>
              <a:rPr lang="en-IN" sz="6000" dirty="0"/>
              <a:t>PROBLEM STATEMENT </a:t>
            </a:r>
            <a:endParaRPr sz="6000" dirty="0"/>
          </a:p>
        </p:txBody>
      </p:sp>
      <p:pic>
        <p:nvPicPr>
          <p:cNvPr id="3" name="object 3"/>
          <p:cNvPicPr/>
          <p:nvPr/>
        </p:nvPicPr>
        <p:blipFill>
          <a:blip r:embed="rId2" cstate="print"/>
          <a:stretch>
            <a:fillRect/>
          </a:stretch>
        </p:blipFill>
        <p:spPr>
          <a:xfrm>
            <a:off x="1104899" y="4527241"/>
            <a:ext cx="104775" cy="104774"/>
          </a:xfrm>
          <a:prstGeom prst="rect">
            <a:avLst/>
          </a:prstGeom>
        </p:spPr>
      </p:pic>
      <p:sp>
        <p:nvSpPr>
          <p:cNvPr id="4" name="object 4"/>
          <p:cNvSpPr txBox="1">
            <a:spLocks noGrp="1"/>
          </p:cNvSpPr>
          <p:nvPr>
            <p:ph type="body" idx="1"/>
          </p:nvPr>
        </p:nvSpPr>
        <p:spPr>
          <a:prstGeom prst="rect">
            <a:avLst/>
          </a:prstGeom>
        </p:spPr>
        <p:txBody>
          <a:bodyPr vert="horz" wrap="square" lIns="0" tIns="40005" rIns="0" bIns="0" rtlCol="0">
            <a:spAutoFit/>
          </a:bodyPr>
          <a:lstStyle/>
          <a:p>
            <a:pPr marL="726440" marR="371475">
              <a:lnSpc>
                <a:spcPts val="4730"/>
              </a:lnSpc>
              <a:spcBef>
                <a:spcPts val="315"/>
              </a:spcBef>
            </a:pPr>
            <a:r>
              <a:rPr sz="4000" dirty="0"/>
              <a:t>It's</a:t>
            </a:r>
            <a:r>
              <a:rPr sz="4000" spc="-605" dirty="0"/>
              <a:t> </a:t>
            </a:r>
            <a:r>
              <a:rPr sz="4000" spc="180" dirty="0"/>
              <a:t>hard</a:t>
            </a:r>
            <a:r>
              <a:rPr sz="4000" spc="-605" dirty="0"/>
              <a:t> </a:t>
            </a:r>
            <a:r>
              <a:rPr sz="4000" spc="160" dirty="0"/>
              <a:t>to</a:t>
            </a:r>
            <a:r>
              <a:rPr sz="4000" spc="-605" dirty="0"/>
              <a:t> </a:t>
            </a:r>
            <a:r>
              <a:rPr sz="4000" spc="185" dirty="0"/>
              <a:t>understand</a:t>
            </a:r>
            <a:r>
              <a:rPr sz="4000" spc="-600" dirty="0"/>
              <a:t> </a:t>
            </a:r>
            <a:r>
              <a:rPr sz="4000" spc="180" dirty="0"/>
              <a:t>how</a:t>
            </a:r>
            <a:r>
              <a:rPr sz="4000" spc="-605" dirty="0"/>
              <a:t> </a:t>
            </a:r>
            <a:r>
              <a:rPr sz="4000" spc="135" dirty="0"/>
              <a:t>different</a:t>
            </a:r>
            <a:r>
              <a:rPr sz="4000" spc="-605" dirty="0"/>
              <a:t> </a:t>
            </a:r>
            <a:r>
              <a:rPr sz="4000" spc="125" dirty="0"/>
              <a:t>factors</a:t>
            </a:r>
            <a:r>
              <a:rPr sz="4000" spc="-605" dirty="0"/>
              <a:t> </a:t>
            </a:r>
            <a:r>
              <a:rPr sz="3700" spc="65" dirty="0">
                <a:latin typeface="Trebuchet MS"/>
                <a:cs typeface="Trebuchet MS"/>
              </a:rPr>
              <a:t>(</a:t>
            </a:r>
            <a:r>
              <a:rPr sz="4000" spc="65" dirty="0"/>
              <a:t>like</a:t>
            </a:r>
            <a:r>
              <a:rPr sz="4000" spc="-600" dirty="0"/>
              <a:t> </a:t>
            </a:r>
            <a:r>
              <a:rPr sz="4000" spc="175" dirty="0"/>
              <a:t>location</a:t>
            </a:r>
            <a:r>
              <a:rPr sz="3700" spc="175" dirty="0">
                <a:latin typeface="Trebuchet MS"/>
                <a:cs typeface="Trebuchet MS"/>
              </a:rPr>
              <a:t>,</a:t>
            </a:r>
            <a:r>
              <a:rPr sz="3700" spc="-470" dirty="0">
                <a:latin typeface="Trebuchet MS"/>
                <a:cs typeface="Trebuchet MS"/>
              </a:rPr>
              <a:t> </a:t>
            </a:r>
            <a:r>
              <a:rPr sz="4000" spc="170" dirty="0"/>
              <a:t>customer </a:t>
            </a:r>
            <a:r>
              <a:rPr sz="4000" spc="180" dirty="0"/>
              <a:t>type</a:t>
            </a:r>
            <a:r>
              <a:rPr sz="3700" spc="180" dirty="0">
                <a:latin typeface="Trebuchet MS"/>
                <a:cs typeface="Trebuchet MS"/>
              </a:rPr>
              <a:t>,</a:t>
            </a:r>
            <a:r>
              <a:rPr sz="3700" spc="-490" dirty="0">
                <a:latin typeface="Trebuchet MS"/>
                <a:cs typeface="Trebuchet MS"/>
              </a:rPr>
              <a:t> </a:t>
            </a:r>
            <a:r>
              <a:rPr sz="4000" spc="200" dirty="0"/>
              <a:t>and</a:t>
            </a:r>
            <a:r>
              <a:rPr sz="4000" spc="-620" dirty="0"/>
              <a:t> </a:t>
            </a:r>
            <a:r>
              <a:rPr sz="4000" spc="125" dirty="0"/>
              <a:t>sales</a:t>
            </a:r>
            <a:r>
              <a:rPr sz="4000" spc="-625" dirty="0"/>
              <a:t> </a:t>
            </a:r>
            <a:r>
              <a:rPr sz="4000" spc="105" dirty="0"/>
              <a:t>process</a:t>
            </a:r>
            <a:r>
              <a:rPr sz="3700" spc="105" dirty="0">
                <a:latin typeface="Trebuchet MS"/>
                <a:cs typeface="Trebuchet MS"/>
              </a:rPr>
              <a:t>)</a:t>
            </a:r>
            <a:r>
              <a:rPr sz="3700" spc="-484" dirty="0">
                <a:latin typeface="Trebuchet MS"/>
                <a:cs typeface="Trebuchet MS"/>
              </a:rPr>
              <a:t> </a:t>
            </a:r>
            <a:r>
              <a:rPr sz="4000" spc="95" dirty="0"/>
              <a:t>affect</a:t>
            </a:r>
            <a:r>
              <a:rPr sz="4000" spc="-625" dirty="0"/>
              <a:t> </a:t>
            </a:r>
            <a:r>
              <a:rPr sz="4000" spc="200" dirty="0"/>
              <a:t>fraud</a:t>
            </a:r>
            <a:r>
              <a:rPr sz="3700" spc="200" dirty="0">
                <a:latin typeface="Trebuchet MS"/>
                <a:cs typeface="Trebuchet MS"/>
              </a:rPr>
              <a:t>,</a:t>
            </a:r>
            <a:r>
              <a:rPr sz="3700" spc="-484" dirty="0">
                <a:latin typeface="Trebuchet MS"/>
                <a:cs typeface="Trebuchet MS"/>
              </a:rPr>
              <a:t> </a:t>
            </a:r>
            <a:r>
              <a:rPr sz="4000" spc="120" dirty="0"/>
              <a:t>as</a:t>
            </a:r>
            <a:r>
              <a:rPr sz="4000" spc="-620" dirty="0"/>
              <a:t> </a:t>
            </a:r>
            <a:r>
              <a:rPr sz="4000" spc="105" dirty="0"/>
              <a:t>they</a:t>
            </a:r>
            <a:r>
              <a:rPr sz="4000" spc="-625" dirty="0"/>
              <a:t> </a:t>
            </a:r>
            <a:r>
              <a:rPr sz="4000" spc="229" dirty="0"/>
              <a:t>don</a:t>
            </a:r>
            <a:r>
              <a:rPr sz="4000" spc="229" dirty="0">
                <a:latin typeface="Arial MT"/>
                <a:cs typeface="Arial MT"/>
              </a:rPr>
              <a:t>’</a:t>
            </a:r>
            <a:r>
              <a:rPr sz="4000" spc="229" dirty="0"/>
              <a:t>t</a:t>
            </a:r>
            <a:r>
              <a:rPr sz="4000" spc="-620" dirty="0"/>
              <a:t> </a:t>
            </a:r>
            <a:r>
              <a:rPr sz="4000" spc="110" dirty="0"/>
              <a:t>always</a:t>
            </a:r>
            <a:r>
              <a:rPr sz="4000" spc="-625" dirty="0"/>
              <a:t> </a:t>
            </a:r>
            <a:r>
              <a:rPr sz="4000" spc="140" dirty="0"/>
              <a:t>follow</a:t>
            </a:r>
            <a:r>
              <a:rPr sz="4000" spc="-620" dirty="0"/>
              <a:t> </a:t>
            </a:r>
            <a:r>
              <a:rPr sz="4000" spc="75" dirty="0"/>
              <a:t>a </a:t>
            </a:r>
            <a:r>
              <a:rPr sz="4000" spc="125" dirty="0"/>
              <a:t>clear</a:t>
            </a:r>
            <a:r>
              <a:rPr sz="4000" spc="-625" dirty="0"/>
              <a:t> </a:t>
            </a:r>
            <a:r>
              <a:rPr sz="4000" spc="180" dirty="0"/>
              <a:t>pattern</a:t>
            </a:r>
            <a:r>
              <a:rPr sz="3700" spc="180" dirty="0">
                <a:latin typeface="Trebuchet MS"/>
                <a:cs typeface="Trebuchet MS"/>
              </a:rPr>
              <a:t>.</a:t>
            </a:r>
            <a:endParaRPr sz="3700" dirty="0">
              <a:latin typeface="Trebuchet MS"/>
              <a:cs typeface="Trebuchet MS"/>
            </a:endParaRPr>
          </a:p>
          <a:p>
            <a:pPr marL="726440">
              <a:lnSpc>
                <a:spcPts val="4530"/>
              </a:lnSpc>
            </a:pPr>
            <a:r>
              <a:rPr sz="4000" spc="160" dirty="0"/>
              <a:t>Current</a:t>
            </a:r>
            <a:r>
              <a:rPr sz="4000" spc="-620" dirty="0"/>
              <a:t> </a:t>
            </a:r>
            <a:r>
              <a:rPr sz="4000" spc="200" dirty="0"/>
              <a:t>methods</a:t>
            </a:r>
            <a:r>
              <a:rPr sz="4000" spc="-615" dirty="0"/>
              <a:t> </a:t>
            </a:r>
            <a:r>
              <a:rPr sz="4000" spc="165" dirty="0"/>
              <a:t>use</a:t>
            </a:r>
            <a:r>
              <a:rPr sz="4000" spc="-615" dirty="0"/>
              <a:t> </a:t>
            </a:r>
            <a:r>
              <a:rPr sz="4000" spc="155" dirty="0"/>
              <a:t>only</a:t>
            </a:r>
            <a:r>
              <a:rPr sz="4000" spc="-620" dirty="0"/>
              <a:t> </a:t>
            </a:r>
            <a:r>
              <a:rPr sz="4000" spc="125" dirty="0"/>
              <a:t>a</a:t>
            </a:r>
            <a:r>
              <a:rPr sz="4000" spc="-615" dirty="0"/>
              <a:t> </a:t>
            </a:r>
            <a:r>
              <a:rPr sz="4000" spc="170" dirty="0"/>
              <a:t>limited</a:t>
            </a:r>
            <a:r>
              <a:rPr sz="4000" spc="-615" dirty="0"/>
              <a:t> </a:t>
            </a:r>
            <a:r>
              <a:rPr sz="4000" spc="235" dirty="0"/>
              <a:t>number</a:t>
            </a:r>
            <a:r>
              <a:rPr sz="4000" spc="-620" dirty="0"/>
              <a:t> </a:t>
            </a:r>
            <a:r>
              <a:rPr sz="4000" spc="160" dirty="0"/>
              <a:t>of</a:t>
            </a:r>
            <a:r>
              <a:rPr sz="4000" spc="-615" dirty="0"/>
              <a:t> </a:t>
            </a:r>
            <a:r>
              <a:rPr sz="4000" spc="180" dirty="0"/>
              <a:t>known</a:t>
            </a:r>
            <a:r>
              <a:rPr sz="4000" spc="-615" dirty="0"/>
              <a:t> </a:t>
            </a:r>
            <a:r>
              <a:rPr sz="4000" spc="160" dirty="0"/>
              <a:t>rules</a:t>
            </a:r>
            <a:r>
              <a:rPr sz="4000" spc="-620" dirty="0"/>
              <a:t> </a:t>
            </a:r>
            <a:r>
              <a:rPr sz="4000" spc="200" dirty="0"/>
              <a:t>and</a:t>
            </a:r>
            <a:r>
              <a:rPr sz="4000" spc="-615" dirty="0"/>
              <a:t> </a:t>
            </a:r>
            <a:r>
              <a:rPr sz="4000" spc="170" dirty="0"/>
              <a:t>ignore</a:t>
            </a:r>
            <a:endParaRPr sz="4000" dirty="0"/>
          </a:p>
          <a:p>
            <a:pPr marL="726440">
              <a:lnSpc>
                <a:spcPts val="4725"/>
              </a:lnSpc>
            </a:pPr>
            <a:r>
              <a:rPr sz="4000" spc="180" dirty="0"/>
              <a:t>other</a:t>
            </a:r>
            <a:r>
              <a:rPr sz="4000" spc="-620" dirty="0"/>
              <a:t> </a:t>
            </a:r>
            <a:r>
              <a:rPr sz="4000" spc="155" dirty="0"/>
              <a:t>useful</a:t>
            </a:r>
            <a:r>
              <a:rPr sz="4000" spc="-620" dirty="0"/>
              <a:t> </a:t>
            </a:r>
            <a:r>
              <a:rPr sz="4000" spc="190" dirty="0"/>
              <a:t>information</a:t>
            </a:r>
            <a:r>
              <a:rPr sz="3700" spc="190" dirty="0">
                <a:latin typeface="Trebuchet MS"/>
                <a:cs typeface="Trebuchet MS"/>
              </a:rPr>
              <a:t>.</a:t>
            </a:r>
            <a:endParaRPr sz="3700" dirty="0">
              <a:latin typeface="Trebuchet MS"/>
              <a:cs typeface="Trebuchet MS"/>
            </a:endParaRPr>
          </a:p>
          <a:p>
            <a:pPr marL="726440" marR="22860">
              <a:lnSpc>
                <a:spcPts val="4730"/>
              </a:lnSpc>
              <a:spcBef>
                <a:spcPts val="180"/>
              </a:spcBef>
            </a:pPr>
            <a:r>
              <a:rPr sz="4000" spc="85" dirty="0"/>
              <a:t>The</a:t>
            </a:r>
            <a:r>
              <a:rPr sz="4000" spc="-625" dirty="0"/>
              <a:t> </a:t>
            </a:r>
            <a:r>
              <a:rPr sz="4000" spc="215" dirty="0"/>
              <a:t>model</a:t>
            </a:r>
            <a:r>
              <a:rPr sz="4000" spc="-620" dirty="0"/>
              <a:t> </a:t>
            </a:r>
            <a:r>
              <a:rPr sz="4000" spc="175" dirty="0"/>
              <a:t>needs</a:t>
            </a:r>
            <a:r>
              <a:rPr sz="4000" spc="-625" dirty="0"/>
              <a:t> </a:t>
            </a:r>
            <a:r>
              <a:rPr sz="4000" spc="160" dirty="0"/>
              <a:t>to</a:t>
            </a:r>
            <a:r>
              <a:rPr sz="4000" spc="-620" dirty="0"/>
              <a:t> </a:t>
            </a:r>
            <a:r>
              <a:rPr sz="4000" spc="190" dirty="0"/>
              <a:t>be</a:t>
            </a:r>
            <a:r>
              <a:rPr sz="4000" spc="-625" dirty="0"/>
              <a:t> </a:t>
            </a:r>
            <a:r>
              <a:rPr sz="4000" spc="185" dirty="0"/>
              <a:t>updated</a:t>
            </a:r>
            <a:r>
              <a:rPr sz="4000" spc="-620" dirty="0"/>
              <a:t> </a:t>
            </a:r>
            <a:r>
              <a:rPr sz="4000" spc="170" dirty="0"/>
              <a:t>manually</a:t>
            </a:r>
            <a:r>
              <a:rPr sz="4000" spc="-625" dirty="0"/>
              <a:t> </a:t>
            </a:r>
            <a:r>
              <a:rPr sz="4000" spc="200" dirty="0"/>
              <a:t>from</a:t>
            </a:r>
            <a:r>
              <a:rPr sz="4000" spc="-620" dirty="0"/>
              <a:t> </a:t>
            </a:r>
            <a:r>
              <a:rPr sz="4000" spc="180" dirty="0"/>
              <a:t>time</a:t>
            </a:r>
            <a:r>
              <a:rPr sz="4000" spc="-625" dirty="0"/>
              <a:t> </a:t>
            </a:r>
            <a:r>
              <a:rPr sz="4000" spc="165" dirty="0"/>
              <a:t>to</a:t>
            </a:r>
            <a:r>
              <a:rPr sz="4000" spc="-620" dirty="0"/>
              <a:t> </a:t>
            </a:r>
            <a:r>
              <a:rPr sz="4000" spc="180" dirty="0"/>
              <a:t>time</a:t>
            </a:r>
            <a:r>
              <a:rPr sz="4000" spc="-625" dirty="0"/>
              <a:t> </a:t>
            </a:r>
            <a:r>
              <a:rPr sz="4000" spc="165" dirty="0"/>
              <a:t>to</a:t>
            </a:r>
            <a:r>
              <a:rPr sz="4000" spc="-620" dirty="0"/>
              <a:t> </a:t>
            </a:r>
            <a:r>
              <a:rPr sz="4000" spc="165" dirty="0"/>
              <a:t>keep</a:t>
            </a:r>
            <a:r>
              <a:rPr sz="4000" spc="-625" dirty="0"/>
              <a:t> </a:t>
            </a:r>
            <a:r>
              <a:rPr sz="4000" spc="215" dirty="0"/>
              <a:t>up </a:t>
            </a:r>
            <a:r>
              <a:rPr sz="4000" spc="145" dirty="0"/>
              <a:t>with</a:t>
            </a:r>
            <a:r>
              <a:rPr sz="4000" spc="-625" dirty="0"/>
              <a:t> </a:t>
            </a:r>
            <a:r>
              <a:rPr sz="4000" spc="185" dirty="0"/>
              <a:t>changing</a:t>
            </a:r>
            <a:r>
              <a:rPr sz="4000" spc="-620" dirty="0"/>
              <a:t> </a:t>
            </a:r>
            <a:r>
              <a:rPr sz="4000" spc="160" dirty="0"/>
              <a:t>fraud</a:t>
            </a:r>
            <a:r>
              <a:rPr sz="4000" spc="-620" dirty="0"/>
              <a:t> </a:t>
            </a:r>
            <a:r>
              <a:rPr sz="4000" spc="185" dirty="0"/>
              <a:t>behaviors</a:t>
            </a:r>
            <a:r>
              <a:rPr sz="3700" spc="185" dirty="0">
                <a:latin typeface="Trebuchet MS"/>
                <a:cs typeface="Trebuchet MS"/>
              </a:rPr>
              <a:t>,</a:t>
            </a:r>
            <a:r>
              <a:rPr sz="3700" spc="-490" dirty="0">
                <a:latin typeface="Trebuchet MS"/>
                <a:cs typeface="Trebuchet MS"/>
              </a:rPr>
              <a:t> </a:t>
            </a:r>
            <a:r>
              <a:rPr sz="4000" spc="155" dirty="0"/>
              <a:t>which</a:t>
            </a:r>
            <a:r>
              <a:rPr sz="4000" spc="-620" dirty="0"/>
              <a:t> </a:t>
            </a:r>
            <a:r>
              <a:rPr sz="4000" spc="120" dirty="0"/>
              <a:t>is</a:t>
            </a:r>
            <a:r>
              <a:rPr sz="4000" spc="-620" dirty="0"/>
              <a:t> </a:t>
            </a:r>
            <a:r>
              <a:rPr sz="4000" spc="135" dirty="0"/>
              <a:t>slow</a:t>
            </a:r>
            <a:r>
              <a:rPr sz="4000" spc="-625" dirty="0"/>
              <a:t> </a:t>
            </a:r>
            <a:r>
              <a:rPr sz="4000" spc="200" dirty="0"/>
              <a:t>and</a:t>
            </a:r>
            <a:r>
              <a:rPr sz="4000" spc="-620" dirty="0"/>
              <a:t> </a:t>
            </a:r>
            <a:r>
              <a:rPr sz="4000" spc="145" dirty="0"/>
              <a:t>difficult</a:t>
            </a:r>
            <a:r>
              <a:rPr sz="3700" spc="145" dirty="0">
                <a:latin typeface="Trebuchet MS"/>
                <a:cs typeface="Trebuchet MS"/>
              </a:rPr>
              <a:t>.</a:t>
            </a:r>
            <a:endParaRPr sz="3700" dirty="0">
              <a:latin typeface="Trebuchet MS"/>
              <a:cs typeface="Trebuchet MS"/>
            </a:endParaRPr>
          </a:p>
          <a:p>
            <a:pPr marL="726440">
              <a:lnSpc>
                <a:spcPts val="4535"/>
              </a:lnSpc>
            </a:pPr>
            <a:r>
              <a:rPr sz="4000" spc="135" dirty="0"/>
              <a:t>Fraud</a:t>
            </a:r>
            <a:r>
              <a:rPr sz="4000" spc="-625" dirty="0"/>
              <a:t> </a:t>
            </a:r>
            <a:r>
              <a:rPr sz="4000" spc="110" dirty="0"/>
              <a:t>cases</a:t>
            </a:r>
            <a:r>
              <a:rPr sz="4000" spc="-620" dirty="0"/>
              <a:t> </a:t>
            </a:r>
            <a:r>
              <a:rPr sz="4000" spc="125" dirty="0"/>
              <a:t>are</a:t>
            </a:r>
            <a:r>
              <a:rPr sz="4000" spc="-620" dirty="0"/>
              <a:t> </a:t>
            </a:r>
            <a:r>
              <a:rPr sz="4000" spc="100" dirty="0"/>
              <a:t>very</a:t>
            </a:r>
            <a:r>
              <a:rPr sz="4000" spc="-620" dirty="0"/>
              <a:t> </a:t>
            </a:r>
            <a:r>
              <a:rPr sz="4000" spc="125" dirty="0"/>
              <a:t>rare</a:t>
            </a:r>
            <a:r>
              <a:rPr sz="4000" spc="-620" dirty="0"/>
              <a:t> </a:t>
            </a:r>
            <a:r>
              <a:rPr sz="3700" spc="65" dirty="0">
                <a:latin typeface="Trebuchet MS"/>
                <a:cs typeface="Trebuchet MS"/>
              </a:rPr>
              <a:t>(</a:t>
            </a:r>
            <a:r>
              <a:rPr sz="4000" spc="65" dirty="0"/>
              <a:t>less</a:t>
            </a:r>
            <a:r>
              <a:rPr sz="4000" spc="-620" dirty="0"/>
              <a:t> </a:t>
            </a:r>
            <a:r>
              <a:rPr sz="4000" spc="170" dirty="0"/>
              <a:t>than</a:t>
            </a:r>
            <a:r>
              <a:rPr sz="4000" spc="-620" dirty="0"/>
              <a:t> </a:t>
            </a:r>
            <a:r>
              <a:rPr sz="3350" spc="-95" dirty="0">
                <a:latin typeface="Comic Sans MS"/>
                <a:cs typeface="Comic Sans MS"/>
              </a:rPr>
              <a:t>1</a:t>
            </a:r>
            <a:r>
              <a:rPr sz="3700" spc="-95" dirty="0">
                <a:latin typeface="Trebuchet MS"/>
                <a:cs typeface="Trebuchet MS"/>
              </a:rPr>
              <a:t>%</a:t>
            </a:r>
            <a:r>
              <a:rPr sz="3700" spc="-484" dirty="0">
                <a:latin typeface="Trebuchet MS"/>
                <a:cs typeface="Trebuchet MS"/>
              </a:rPr>
              <a:t> </a:t>
            </a:r>
            <a:r>
              <a:rPr sz="4000" spc="160" dirty="0"/>
              <a:t>of</a:t>
            </a:r>
            <a:r>
              <a:rPr sz="4000" spc="-620" dirty="0"/>
              <a:t> </a:t>
            </a:r>
            <a:r>
              <a:rPr sz="4000" spc="130" dirty="0"/>
              <a:t>total</a:t>
            </a:r>
            <a:r>
              <a:rPr sz="4000" spc="-620" dirty="0"/>
              <a:t> </a:t>
            </a:r>
            <a:r>
              <a:rPr sz="4000" spc="140" dirty="0"/>
              <a:t>claims</a:t>
            </a:r>
            <a:r>
              <a:rPr sz="3700" spc="140" dirty="0">
                <a:latin typeface="Trebuchet MS"/>
                <a:cs typeface="Trebuchet MS"/>
              </a:rPr>
              <a:t>),</a:t>
            </a:r>
            <a:r>
              <a:rPr sz="3700" spc="-484" dirty="0">
                <a:latin typeface="Trebuchet MS"/>
                <a:cs typeface="Trebuchet MS"/>
              </a:rPr>
              <a:t> </a:t>
            </a:r>
            <a:r>
              <a:rPr sz="4000" spc="200" dirty="0"/>
              <a:t>making</a:t>
            </a:r>
            <a:r>
              <a:rPr sz="4000" spc="-620" dirty="0"/>
              <a:t> </a:t>
            </a:r>
            <a:r>
              <a:rPr sz="4000" spc="190" dirty="0"/>
              <a:t>them</a:t>
            </a:r>
            <a:endParaRPr sz="4000" dirty="0">
              <a:latin typeface="Trebuchet MS"/>
              <a:cs typeface="Trebuchet MS"/>
            </a:endParaRPr>
          </a:p>
          <a:p>
            <a:pPr marL="726440">
              <a:lnSpc>
                <a:spcPts val="4760"/>
              </a:lnSpc>
            </a:pPr>
            <a:r>
              <a:rPr sz="4000" spc="180" dirty="0"/>
              <a:t>hard</a:t>
            </a:r>
            <a:r>
              <a:rPr sz="4000" spc="-630" dirty="0"/>
              <a:t> </a:t>
            </a:r>
            <a:r>
              <a:rPr sz="4000" spc="160" dirty="0"/>
              <a:t>to</a:t>
            </a:r>
            <a:r>
              <a:rPr sz="4000" spc="-625" dirty="0"/>
              <a:t> </a:t>
            </a:r>
            <a:r>
              <a:rPr sz="4000" spc="155" dirty="0"/>
              <a:t>detect</a:t>
            </a:r>
            <a:r>
              <a:rPr sz="3700" spc="155" dirty="0">
                <a:latin typeface="Trebuchet MS"/>
                <a:cs typeface="Trebuchet MS"/>
              </a:rPr>
              <a:t>.</a:t>
            </a:r>
            <a:endParaRPr sz="3700" dirty="0">
              <a:latin typeface="Trebuchet MS"/>
              <a:cs typeface="Trebuchet MS"/>
            </a:endParaRPr>
          </a:p>
        </p:txBody>
      </p:sp>
      <p:pic>
        <p:nvPicPr>
          <p:cNvPr id="5" name="object 5"/>
          <p:cNvPicPr/>
          <p:nvPr/>
        </p:nvPicPr>
        <p:blipFill>
          <a:blip r:embed="rId2" cstate="print"/>
          <a:stretch>
            <a:fillRect/>
          </a:stretch>
        </p:blipFill>
        <p:spPr>
          <a:xfrm>
            <a:off x="1104899" y="6327466"/>
            <a:ext cx="104775" cy="104774"/>
          </a:xfrm>
          <a:prstGeom prst="rect">
            <a:avLst/>
          </a:prstGeom>
        </p:spPr>
      </p:pic>
      <p:pic>
        <p:nvPicPr>
          <p:cNvPr id="6" name="object 6"/>
          <p:cNvPicPr/>
          <p:nvPr/>
        </p:nvPicPr>
        <p:blipFill>
          <a:blip r:embed="rId3" cstate="print"/>
          <a:stretch>
            <a:fillRect/>
          </a:stretch>
        </p:blipFill>
        <p:spPr>
          <a:xfrm>
            <a:off x="1104899" y="7527616"/>
            <a:ext cx="104775" cy="104774"/>
          </a:xfrm>
          <a:prstGeom prst="rect">
            <a:avLst/>
          </a:prstGeom>
        </p:spPr>
      </p:pic>
      <p:pic>
        <p:nvPicPr>
          <p:cNvPr id="7" name="object 7"/>
          <p:cNvPicPr/>
          <p:nvPr/>
        </p:nvPicPr>
        <p:blipFill>
          <a:blip r:embed="rId3" cstate="print"/>
          <a:stretch>
            <a:fillRect/>
          </a:stretch>
        </p:blipFill>
        <p:spPr>
          <a:xfrm>
            <a:off x="1104899" y="8727766"/>
            <a:ext cx="104775" cy="104774"/>
          </a:xfrm>
          <a:prstGeom prst="rect">
            <a:avLst/>
          </a:prstGeom>
        </p:spPr>
      </p:pic>
      <p:pic>
        <p:nvPicPr>
          <p:cNvPr id="8" name="object 8"/>
          <p:cNvPicPr/>
          <p:nvPr/>
        </p:nvPicPr>
        <p:blipFill>
          <a:blip r:embed="rId4" cstate="print"/>
          <a:stretch>
            <a:fillRect/>
          </a:stretch>
        </p:blipFill>
        <p:spPr>
          <a:xfrm>
            <a:off x="3977641" y="204787"/>
            <a:ext cx="11439522" cy="1523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10946" y="2199461"/>
            <a:ext cx="9283700" cy="1031240"/>
          </a:xfrm>
          <a:prstGeom prst="rect">
            <a:avLst/>
          </a:prstGeom>
        </p:spPr>
        <p:txBody>
          <a:bodyPr vert="horz" wrap="square" lIns="0" tIns="12700" rIns="0" bIns="0" rtlCol="0">
            <a:spAutoFit/>
          </a:bodyPr>
          <a:lstStyle/>
          <a:p>
            <a:pPr marL="12700">
              <a:lnSpc>
                <a:spcPct val="100000"/>
              </a:lnSpc>
              <a:spcBef>
                <a:spcPts val="100"/>
              </a:spcBef>
              <a:tabLst>
                <a:tab pos="5794375" algn="l"/>
              </a:tabLst>
            </a:pPr>
            <a:r>
              <a:rPr b="1" spc="-10" dirty="0">
                <a:latin typeface="Times New Roman"/>
                <a:cs typeface="Times New Roman"/>
              </a:rPr>
              <a:t>LITERATURE</a:t>
            </a:r>
            <a:r>
              <a:rPr b="1" dirty="0">
                <a:latin typeface="Times New Roman"/>
                <a:cs typeface="Times New Roman"/>
              </a:rPr>
              <a:t>	</a:t>
            </a:r>
            <a:r>
              <a:rPr b="1" spc="-20" dirty="0">
                <a:latin typeface="Times New Roman"/>
                <a:cs typeface="Times New Roman"/>
              </a:rPr>
              <a:t>REVIEW</a:t>
            </a:r>
          </a:p>
        </p:txBody>
      </p:sp>
      <p:pic>
        <p:nvPicPr>
          <p:cNvPr id="19" name="object 19"/>
          <p:cNvPicPr/>
          <p:nvPr/>
        </p:nvPicPr>
        <p:blipFill>
          <a:blip r:embed="rId2" cstate="print"/>
          <a:stretch>
            <a:fillRect/>
          </a:stretch>
        </p:blipFill>
        <p:spPr>
          <a:xfrm>
            <a:off x="4006216" y="204787"/>
            <a:ext cx="11439522" cy="1523999"/>
          </a:xfrm>
          <a:prstGeom prst="rect">
            <a:avLst/>
          </a:prstGeom>
        </p:spPr>
      </p:pic>
      <p:pic>
        <p:nvPicPr>
          <p:cNvPr id="20" name="table">
            <a:extLst>
              <a:ext uri="{FF2B5EF4-FFF2-40B4-BE49-F238E27FC236}">
                <a16:creationId xmlns:a16="http://schemas.microsoft.com/office/drawing/2014/main" id="{94558136-3CD8-6AEF-DB39-4572B2A90A4C}"/>
              </a:ext>
            </a:extLst>
          </p:cNvPr>
          <p:cNvPicPr>
            <a:picLocks noChangeAspect="1"/>
          </p:cNvPicPr>
          <p:nvPr/>
        </p:nvPicPr>
        <p:blipFill>
          <a:blip r:embed="rId3"/>
          <a:stretch>
            <a:fillRect/>
          </a:stretch>
        </p:blipFill>
        <p:spPr>
          <a:xfrm>
            <a:off x="3110945" y="3335369"/>
            <a:ext cx="12766363" cy="643004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8" name="object 18"/>
          <p:cNvPicPr/>
          <p:nvPr/>
        </p:nvPicPr>
        <p:blipFill>
          <a:blip r:embed="rId2" cstate="print"/>
          <a:stretch>
            <a:fillRect/>
          </a:stretch>
        </p:blipFill>
        <p:spPr>
          <a:xfrm>
            <a:off x="3977641" y="204787"/>
            <a:ext cx="11439522" cy="1523999"/>
          </a:xfrm>
          <a:prstGeom prst="rect">
            <a:avLst/>
          </a:prstGeom>
        </p:spPr>
      </p:pic>
      <p:pic>
        <p:nvPicPr>
          <p:cNvPr id="19" name="table">
            <a:extLst>
              <a:ext uri="{FF2B5EF4-FFF2-40B4-BE49-F238E27FC236}">
                <a16:creationId xmlns:a16="http://schemas.microsoft.com/office/drawing/2014/main" id="{65E351EF-57BF-9FAD-60F7-DA176CF73B36}"/>
              </a:ext>
            </a:extLst>
          </p:cNvPr>
          <p:cNvPicPr>
            <a:picLocks noChangeAspect="1"/>
          </p:cNvPicPr>
          <p:nvPr/>
        </p:nvPicPr>
        <p:blipFill>
          <a:blip r:embed="rId3"/>
          <a:stretch>
            <a:fillRect/>
          </a:stretch>
        </p:blipFill>
        <p:spPr>
          <a:xfrm>
            <a:off x="3276600" y="3186545"/>
            <a:ext cx="12036113" cy="67518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5781090" y="6196766"/>
            <a:ext cx="2014855" cy="405239"/>
          </a:xfrm>
          <a:prstGeom prst="rect">
            <a:avLst/>
          </a:prstGeom>
        </p:spPr>
        <p:txBody>
          <a:bodyPr vert="horz" wrap="square" lIns="0" tIns="12700" rIns="0" bIns="0" rtlCol="0">
            <a:spAutoFit/>
          </a:bodyPr>
          <a:lstStyle/>
          <a:p>
            <a:pPr marL="38100">
              <a:lnSpc>
                <a:spcPct val="100000"/>
              </a:lnSpc>
              <a:spcBef>
                <a:spcPts val="100"/>
              </a:spcBef>
            </a:pPr>
            <a:r>
              <a:rPr sz="2550" spc="125" dirty="0">
                <a:latin typeface="Times New Roman"/>
                <a:cs typeface="Times New Roman"/>
              </a:rPr>
              <a:t>,</a:t>
            </a:r>
            <a:endParaRPr sz="2550" dirty="0">
              <a:latin typeface="Times New Roman"/>
              <a:cs typeface="Times New Roman"/>
            </a:endParaRPr>
          </a:p>
        </p:txBody>
      </p:sp>
      <p:pic>
        <p:nvPicPr>
          <p:cNvPr id="27" name="object 27"/>
          <p:cNvPicPr/>
          <p:nvPr/>
        </p:nvPicPr>
        <p:blipFill>
          <a:blip r:embed="rId2" cstate="print"/>
          <a:stretch>
            <a:fillRect/>
          </a:stretch>
        </p:blipFill>
        <p:spPr>
          <a:xfrm>
            <a:off x="3977641" y="204787"/>
            <a:ext cx="11439522" cy="1523999"/>
          </a:xfrm>
          <a:prstGeom prst="rect">
            <a:avLst/>
          </a:prstGeom>
        </p:spPr>
      </p:pic>
      <p:pic>
        <p:nvPicPr>
          <p:cNvPr id="28" name="table">
            <a:extLst>
              <a:ext uri="{FF2B5EF4-FFF2-40B4-BE49-F238E27FC236}">
                <a16:creationId xmlns:a16="http://schemas.microsoft.com/office/drawing/2014/main" id="{1111B923-9F91-E1B2-DEBF-EBAE479C4873}"/>
              </a:ext>
            </a:extLst>
          </p:cNvPr>
          <p:cNvPicPr>
            <a:picLocks noChangeAspect="1"/>
          </p:cNvPicPr>
          <p:nvPr/>
        </p:nvPicPr>
        <p:blipFill>
          <a:blip r:embed="rId3"/>
          <a:stretch>
            <a:fillRect/>
          </a:stretch>
        </p:blipFill>
        <p:spPr>
          <a:xfrm>
            <a:off x="3657600" y="3269673"/>
            <a:ext cx="11940481" cy="64009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16000" y="2620349"/>
            <a:ext cx="6479540" cy="939800"/>
          </a:xfrm>
          <a:prstGeom prst="rect">
            <a:avLst/>
          </a:prstGeom>
        </p:spPr>
        <p:txBody>
          <a:bodyPr vert="horz" wrap="square" lIns="0" tIns="12700" rIns="0" bIns="0" rtlCol="0">
            <a:spAutoFit/>
          </a:bodyPr>
          <a:lstStyle/>
          <a:p>
            <a:pPr marL="12700">
              <a:lnSpc>
                <a:spcPct val="100000"/>
              </a:lnSpc>
              <a:spcBef>
                <a:spcPts val="100"/>
              </a:spcBef>
              <a:tabLst>
                <a:tab pos="3989070" algn="l"/>
              </a:tabLst>
            </a:pPr>
            <a:r>
              <a:rPr sz="6000" b="1" spc="-10" dirty="0">
                <a:latin typeface="Times New Roman"/>
                <a:cs typeface="Times New Roman"/>
              </a:rPr>
              <a:t>EXISTING</a:t>
            </a:r>
            <a:r>
              <a:rPr sz="6000" b="1" dirty="0">
                <a:latin typeface="Times New Roman"/>
                <a:cs typeface="Times New Roman"/>
              </a:rPr>
              <a:t>	</a:t>
            </a:r>
            <a:r>
              <a:rPr sz="6000" b="1" spc="-35" dirty="0">
                <a:latin typeface="Times New Roman"/>
                <a:cs typeface="Times New Roman"/>
              </a:rPr>
              <a:t>WORK</a:t>
            </a:r>
            <a:endParaRPr sz="6000">
              <a:latin typeface="Times New Roman"/>
              <a:cs typeface="Times New Roman"/>
            </a:endParaRPr>
          </a:p>
        </p:txBody>
      </p:sp>
      <p:pic>
        <p:nvPicPr>
          <p:cNvPr id="3" name="object 3"/>
          <p:cNvPicPr/>
          <p:nvPr/>
        </p:nvPicPr>
        <p:blipFill>
          <a:blip r:embed="rId2" cstate="print"/>
          <a:stretch>
            <a:fillRect/>
          </a:stretch>
        </p:blipFill>
        <p:spPr>
          <a:xfrm>
            <a:off x="523874" y="4605753"/>
            <a:ext cx="95250" cy="95249"/>
          </a:xfrm>
          <a:prstGeom prst="rect">
            <a:avLst/>
          </a:prstGeom>
        </p:spPr>
      </p:pic>
      <p:sp>
        <p:nvSpPr>
          <p:cNvPr id="4" name="object 4"/>
          <p:cNvSpPr txBox="1"/>
          <p:nvPr/>
        </p:nvSpPr>
        <p:spPr>
          <a:xfrm>
            <a:off x="764480" y="4214658"/>
            <a:ext cx="16696055" cy="5101590"/>
          </a:xfrm>
          <a:prstGeom prst="rect">
            <a:avLst/>
          </a:prstGeom>
        </p:spPr>
        <p:txBody>
          <a:bodyPr vert="horz" wrap="square" lIns="0" tIns="99060" rIns="0" bIns="0" rtlCol="0">
            <a:spAutoFit/>
          </a:bodyPr>
          <a:lstStyle/>
          <a:p>
            <a:pPr marL="12700" marR="1088390">
              <a:lnSpc>
                <a:spcPts val="4280"/>
              </a:lnSpc>
              <a:spcBef>
                <a:spcPts val="780"/>
              </a:spcBef>
            </a:pPr>
            <a:r>
              <a:rPr sz="3600" spc="105" dirty="0">
                <a:latin typeface="Tahoma"/>
                <a:cs typeface="Tahoma"/>
              </a:rPr>
              <a:t>Insurance</a:t>
            </a:r>
            <a:r>
              <a:rPr sz="3600" spc="-550" dirty="0">
                <a:latin typeface="Tahoma"/>
                <a:cs typeface="Tahoma"/>
              </a:rPr>
              <a:t> </a:t>
            </a:r>
            <a:r>
              <a:rPr sz="3600" spc="140" dirty="0">
                <a:latin typeface="Tahoma"/>
                <a:cs typeface="Tahoma"/>
              </a:rPr>
              <a:t>fraud</a:t>
            </a:r>
            <a:r>
              <a:rPr sz="3600" spc="-550" dirty="0">
                <a:latin typeface="Tahoma"/>
                <a:cs typeface="Tahoma"/>
              </a:rPr>
              <a:t> </a:t>
            </a:r>
            <a:r>
              <a:rPr sz="3600" spc="95" dirty="0">
                <a:latin typeface="Tahoma"/>
                <a:cs typeface="Tahoma"/>
              </a:rPr>
              <a:t>is</a:t>
            </a:r>
            <a:r>
              <a:rPr sz="3600" spc="-550" dirty="0">
                <a:latin typeface="Tahoma"/>
                <a:cs typeface="Tahoma"/>
              </a:rPr>
              <a:t> </a:t>
            </a:r>
            <a:r>
              <a:rPr sz="3600" spc="125" dirty="0">
                <a:latin typeface="Tahoma"/>
                <a:cs typeface="Tahoma"/>
              </a:rPr>
              <a:t>increasing</a:t>
            </a:r>
            <a:r>
              <a:rPr sz="4100" spc="125" dirty="0">
                <a:latin typeface="Verdana"/>
                <a:cs typeface="Verdana"/>
              </a:rPr>
              <a:t>,</a:t>
            </a:r>
            <a:r>
              <a:rPr sz="4100" spc="-869" dirty="0">
                <a:latin typeface="Verdana"/>
                <a:cs typeface="Verdana"/>
              </a:rPr>
              <a:t> </a:t>
            </a:r>
            <a:r>
              <a:rPr sz="3600" spc="105" dirty="0">
                <a:latin typeface="Tahoma"/>
                <a:cs typeface="Tahoma"/>
              </a:rPr>
              <a:t>as</a:t>
            </a:r>
            <a:r>
              <a:rPr sz="3600" spc="-550" dirty="0">
                <a:latin typeface="Tahoma"/>
                <a:cs typeface="Tahoma"/>
              </a:rPr>
              <a:t> </a:t>
            </a:r>
            <a:r>
              <a:rPr sz="3600" spc="190" dirty="0">
                <a:latin typeface="Tahoma"/>
                <a:cs typeface="Tahoma"/>
              </a:rPr>
              <a:t>more</a:t>
            </a:r>
            <a:r>
              <a:rPr sz="3600" spc="-550" dirty="0">
                <a:latin typeface="Tahoma"/>
                <a:cs typeface="Tahoma"/>
              </a:rPr>
              <a:t> </a:t>
            </a:r>
            <a:r>
              <a:rPr sz="3600" spc="160" dirty="0">
                <a:latin typeface="Tahoma"/>
                <a:cs typeface="Tahoma"/>
              </a:rPr>
              <a:t>people</a:t>
            </a:r>
            <a:r>
              <a:rPr sz="3600" spc="-550" dirty="0">
                <a:latin typeface="Tahoma"/>
                <a:cs typeface="Tahoma"/>
              </a:rPr>
              <a:t> </a:t>
            </a:r>
            <a:r>
              <a:rPr sz="3600" spc="105" dirty="0">
                <a:latin typeface="Tahoma"/>
                <a:cs typeface="Tahoma"/>
              </a:rPr>
              <a:t>invest</a:t>
            </a:r>
            <a:r>
              <a:rPr sz="3600" spc="-550" dirty="0">
                <a:latin typeface="Tahoma"/>
                <a:cs typeface="Tahoma"/>
              </a:rPr>
              <a:t> </a:t>
            </a:r>
            <a:r>
              <a:rPr sz="3600" spc="150" dirty="0">
                <a:latin typeface="Tahoma"/>
                <a:cs typeface="Tahoma"/>
              </a:rPr>
              <a:t>in</a:t>
            </a:r>
            <a:r>
              <a:rPr sz="3600" spc="-550" dirty="0">
                <a:latin typeface="Tahoma"/>
                <a:cs typeface="Tahoma"/>
              </a:rPr>
              <a:t> </a:t>
            </a:r>
            <a:r>
              <a:rPr sz="3600" spc="125" dirty="0">
                <a:latin typeface="Tahoma"/>
                <a:cs typeface="Tahoma"/>
              </a:rPr>
              <a:t>insurance</a:t>
            </a:r>
            <a:r>
              <a:rPr sz="4100" spc="125" dirty="0">
                <a:latin typeface="Verdana"/>
                <a:cs typeface="Verdana"/>
              </a:rPr>
              <a:t>,</a:t>
            </a:r>
            <a:r>
              <a:rPr sz="4100" spc="-869" dirty="0">
                <a:latin typeface="Verdana"/>
                <a:cs typeface="Verdana"/>
              </a:rPr>
              <a:t> </a:t>
            </a:r>
            <a:r>
              <a:rPr sz="3600" spc="110" dirty="0">
                <a:latin typeface="Tahoma"/>
                <a:cs typeface="Tahoma"/>
              </a:rPr>
              <a:t>creating </a:t>
            </a:r>
            <a:r>
              <a:rPr sz="3600" spc="155" dirty="0">
                <a:latin typeface="Tahoma"/>
                <a:cs typeface="Tahoma"/>
              </a:rPr>
              <a:t>opportunities</a:t>
            </a:r>
            <a:r>
              <a:rPr sz="3600" spc="-545" dirty="0">
                <a:latin typeface="Tahoma"/>
                <a:cs typeface="Tahoma"/>
              </a:rPr>
              <a:t> </a:t>
            </a:r>
            <a:r>
              <a:rPr sz="3600" spc="155" dirty="0">
                <a:latin typeface="Tahoma"/>
                <a:cs typeface="Tahoma"/>
              </a:rPr>
              <a:t>for</a:t>
            </a:r>
            <a:r>
              <a:rPr sz="3600" spc="-540" dirty="0">
                <a:latin typeface="Tahoma"/>
                <a:cs typeface="Tahoma"/>
              </a:rPr>
              <a:t> </a:t>
            </a:r>
            <a:r>
              <a:rPr sz="3600" spc="145" dirty="0">
                <a:latin typeface="Tahoma"/>
                <a:cs typeface="Tahoma"/>
              </a:rPr>
              <a:t>scammers</a:t>
            </a:r>
            <a:r>
              <a:rPr sz="4100" spc="145" dirty="0">
                <a:latin typeface="Verdana"/>
                <a:cs typeface="Verdana"/>
              </a:rPr>
              <a:t>.</a:t>
            </a:r>
            <a:endParaRPr sz="4100">
              <a:latin typeface="Verdana"/>
              <a:cs typeface="Verdana"/>
            </a:endParaRPr>
          </a:p>
          <a:p>
            <a:pPr marL="12700" marR="344170">
              <a:lnSpc>
                <a:spcPct val="88700"/>
              </a:lnSpc>
              <a:spcBef>
                <a:spcPts val="300"/>
              </a:spcBef>
            </a:pPr>
            <a:r>
              <a:rPr sz="3600" spc="120" dirty="0">
                <a:latin typeface="Tahoma"/>
                <a:cs typeface="Tahoma"/>
              </a:rPr>
              <a:t>Fraud</a:t>
            </a:r>
            <a:r>
              <a:rPr sz="3600" spc="-550" dirty="0">
                <a:latin typeface="Tahoma"/>
                <a:cs typeface="Tahoma"/>
              </a:rPr>
              <a:t> </a:t>
            </a:r>
            <a:r>
              <a:rPr sz="3600" spc="85" dirty="0">
                <a:latin typeface="Tahoma"/>
                <a:cs typeface="Tahoma"/>
              </a:rPr>
              <a:t>by</a:t>
            </a:r>
            <a:r>
              <a:rPr sz="3600" spc="-545" dirty="0">
                <a:latin typeface="Tahoma"/>
                <a:cs typeface="Tahoma"/>
              </a:rPr>
              <a:t> </a:t>
            </a:r>
            <a:r>
              <a:rPr sz="3600" spc="105" dirty="0">
                <a:latin typeface="Tahoma"/>
                <a:cs typeface="Tahoma"/>
              </a:rPr>
              <a:t>clients</a:t>
            </a:r>
            <a:r>
              <a:rPr sz="3600" spc="-545" dirty="0">
                <a:latin typeface="Tahoma"/>
                <a:cs typeface="Tahoma"/>
              </a:rPr>
              <a:t> </a:t>
            </a:r>
            <a:r>
              <a:rPr sz="3600" spc="125" dirty="0">
                <a:latin typeface="Tahoma"/>
                <a:cs typeface="Tahoma"/>
              </a:rPr>
              <a:t>includes</a:t>
            </a:r>
            <a:r>
              <a:rPr sz="3600" spc="-545" dirty="0">
                <a:latin typeface="Tahoma"/>
                <a:cs typeface="Tahoma"/>
              </a:rPr>
              <a:t> </a:t>
            </a:r>
            <a:r>
              <a:rPr sz="3600" spc="105" dirty="0">
                <a:latin typeface="Tahoma"/>
                <a:cs typeface="Tahoma"/>
              </a:rPr>
              <a:t>fake</a:t>
            </a:r>
            <a:r>
              <a:rPr sz="3600" spc="-545" dirty="0">
                <a:latin typeface="Tahoma"/>
                <a:cs typeface="Tahoma"/>
              </a:rPr>
              <a:t> </a:t>
            </a:r>
            <a:r>
              <a:rPr sz="3600" spc="195" dirty="0">
                <a:latin typeface="Tahoma"/>
                <a:cs typeface="Tahoma"/>
              </a:rPr>
              <a:t>or</a:t>
            </a:r>
            <a:r>
              <a:rPr sz="3600" spc="-545" dirty="0">
                <a:latin typeface="Tahoma"/>
                <a:cs typeface="Tahoma"/>
              </a:rPr>
              <a:t> </a:t>
            </a:r>
            <a:r>
              <a:rPr sz="3600" spc="120" dirty="0">
                <a:latin typeface="Tahoma"/>
                <a:cs typeface="Tahoma"/>
              </a:rPr>
              <a:t>overstated</a:t>
            </a:r>
            <a:r>
              <a:rPr sz="3600" spc="-545" dirty="0">
                <a:latin typeface="Tahoma"/>
                <a:cs typeface="Tahoma"/>
              </a:rPr>
              <a:t> </a:t>
            </a:r>
            <a:r>
              <a:rPr sz="3600" spc="130" dirty="0">
                <a:latin typeface="Tahoma"/>
                <a:cs typeface="Tahoma"/>
              </a:rPr>
              <a:t>claims</a:t>
            </a:r>
            <a:r>
              <a:rPr sz="3600" spc="-545" dirty="0">
                <a:latin typeface="Tahoma"/>
                <a:cs typeface="Tahoma"/>
              </a:rPr>
              <a:t> </a:t>
            </a:r>
            <a:r>
              <a:rPr sz="3600" spc="175" dirty="0">
                <a:latin typeface="Tahoma"/>
                <a:cs typeface="Tahoma"/>
              </a:rPr>
              <a:t>and</a:t>
            </a:r>
            <a:r>
              <a:rPr sz="3600" spc="-550" dirty="0">
                <a:latin typeface="Tahoma"/>
                <a:cs typeface="Tahoma"/>
              </a:rPr>
              <a:t> </a:t>
            </a:r>
            <a:r>
              <a:rPr sz="3600" spc="160" dirty="0">
                <a:latin typeface="Tahoma"/>
                <a:cs typeface="Tahoma"/>
              </a:rPr>
              <a:t>using</a:t>
            </a:r>
            <a:r>
              <a:rPr sz="3600" spc="-545" dirty="0">
                <a:latin typeface="Tahoma"/>
                <a:cs typeface="Tahoma"/>
              </a:rPr>
              <a:t> </a:t>
            </a:r>
            <a:r>
              <a:rPr sz="3600" spc="120" dirty="0">
                <a:latin typeface="Tahoma"/>
                <a:cs typeface="Tahoma"/>
              </a:rPr>
              <a:t>policies</a:t>
            </a:r>
            <a:r>
              <a:rPr sz="3600" spc="-545" dirty="0">
                <a:latin typeface="Tahoma"/>
                <a:cs typeface="Tahoma"/>
              </a:rPr>
              <a:t> </a:t>
            </a:r>
            <a:r>
              <a:rPr sz="3600" spc="130" dirty="0">
                <a:latin typeface="Tahoma"/>
                <a:cs typeface="Tahoma"/>
              </a:rPr>
              <a:t>with</a:t>
            </a:r>
            <a:r>
              <a:rPr sz="3600" spc="-545" dirty="0">
                <a:latin typeface="Tahoma"/>
                <a:cs typeface="Tahoma"/>
              </a:rPr>
              <a:t> </a:t>
            </a:r>
            <a:r>
              <a:rPr sz="3600" spc="80" dirty="0">
                <a:latin typeface="Tahoma"/>
                <a:cs typeface="Tahoma"/>
              </a:rPr>
              <a:t>false </a:t>
            </a:r>
            <a:r>
              <a:rPr sz="3600" spc="110" dirty="0">
                <a:latin typeface="Tahoma"/>
                <a:cs typeface="Tahoma"/>
              </a:rPr>
              <a:t>dates</a:t>
            </a:r>
            <a:r>
              <a:rPr sz="4100" spc="110" dirty="0">
                <a:latin typeface="Verdana"/>
                <a:cs typeface="Verdana"/>
              </a:rPr>
              <a:t>.</a:t>
            </a:r>
            <a:endParaRPr sz="4100">
              <a:latin typeface="Verdana"/>
              <a:cs typeface="Verdana"/>
            </a:endParaRPr>
          </a:p>
          <a:p>
            <a:pPr marL="12700" marR="114935">
              <a:lnSpc>
                <a:spcPts val="4270"/>
              </a:lnSpc>
              <a:spcBef>
                <a:spcPts val="40"/>
              </a:spcBef>
            </a:pPr>
            <a:r>
              <a:rPr sz="3600" spc="95" dirty="0">
                <a:latin typeface="Tahoma"/>
                <a:cs typeface="Tahoma"/>
              </a:rPr>
              <a:t>Recent</a:t>
            </a:r>
            <a:r>
              <a:rPr sz="3600" spc="-555" dirty="0">
                <a:latin typeface="Tahoma"/>
                <a:cs typeface="Tahoma"/>
              </a:rPr>
              <a:t> </a:t>
            </a:r>
            <a:r>
              <a:rPr sz="3600" spc="114" dirty="0">
                <a:latin typeface="Tahoma"/>
                <a:cs typeface="Tahoma"/>
              </a:rPr>
              <a:t>advances</a:t>
            </a:r>
            <a:r>
              <a:rPr sz="3600" spc="-550" dirty="0">
                <a:latin typeface="Tahoma"/>
                <a:cs typeface="Tahoma"/>
              </a:rPr>
              <a:t> </a:t>
            </a:r>
            <a:r>
              <a:rPr sz="3600" spc="150" dirty="0">
                <a:latin typeface="Tahoma"/>
                <a:cs typeface="Tahoma"/>
              </a:rPr>
              <a:t>in</a:t>
            </a:r>
            <a:r>
              <a:rPr sz="3600" spc="-550" dirty="0">
                <a:latin typeface="Tahoma"/>
                <a:cs typeface="Tahoma"/>
              </a:rPr>
              <a:t> </a:t>
            </a:r>
            <a:r>
              <a:rPr sz="3600" spc="135" dirty="0">
                <a:latin typeface="Tahoma"/>
                <a:cs typeface="Tahoma"/>
              </a:rPr>
              <a:t>data</a:t>
            </a:r>
            <a:r>
              <a:rPr sz="3600" spc="-550" dirty="0">
                <a:latin typeface="Tahoma"/>
                <a:cs typeface="Tahoma"/>
              </a:rPr>
              <a:t> </a:t>
            </a:r>
            <a:r>
              <a:rPr sz="3600" spc="140" dirty="0">
                <a:latin typeface="Tahoma"/>
                <a:cs typeface="Tahoma"/>
              </a:rPr>
              <a:t>processing</a:t>
            </a:r>
            <a:r>
              <a:rPr sz="3600" spc="-555" dirty="0">
                <a:latin typeface="Tahoma"/>
                <a:cs typeface="Tahoma"/>
              </a:rPr>
              <a:t> </a:t>
            </a:r>
            <a:r>
              <a:rPr sz="3600" spc="175" dirty="0">
                <a:latin typeface="Tahoma"/>
                <a:cs typeface="Tahoma"/>
              </a:rPr>
              <a:t>and</a:t>
            </a:r>
            <a:r>
              <a:rPr sz="3600" spc="-550" dirty="0">
                <a:latin typeface="Tahoma"/>
                <a:cs typeface="Tahoma"/>
              </a:rPr>
              <a:t> </a:t>
            </a:r>
            <a:r>
              <a:rPr sz="3600" spc="155" dirty="0">
                <a:latin typeface="Tahoma"/>
                <a:cs typeface="Tahoma"/>
              </a:rPr>
              <a:t>machine</a:t>
            </a:r>
            <a:r>
              <a:rPr sz="3600" spc="-550" dirty="0">
                <a:latin typeface="Tahoma"/>
                <a:cs typeface="Tahoma"/>
              </a:rPr>
              <a:t> </a:t>
            </a:r>
            <a:r>
              <a:rPr sz="3600" spc="150" dirty="0">
                <a:latin typeface="Tahoma"/>
                <a:cs typeface="Tahoma"/>
              </a:rPr>
              <a:t>learning</a:t>
            </a:r>
            <a:r>
              <a:rPr sz="3600" spc="-550" dirty="0">
                <a:latin typeface="Tahoma"/>
                <a:cs typeface="Tahoma"/>
              </a:rPr>
              <a:t> </a:t>
            </a:r>
            <a:r>
              <a:rPr sz="3600" spc="114" dirty="0">
                <a:latin typeface="Tahoma"/>
                <a:cs typeface="Tahoma"/>
              </a:rPr>
              <a:t>have</a:t>
            </a:r>
            <a:r>
              <a:rPr sz="3600" spc="-555" dirty="0">
                <a:latin typeface="Tahoma"/>
                <a:cs typeface="Tahoma"/>
              </a:rPr>
              <a:t> </a:t>
            </a:r>
            <a:r>
              <a:rPr sz="3600" spc="155" dirty="0">
                <a:latin typeface="Tahoma"/>
                <a:cs typeface="Tahoma"/>
              </a:rPr>
              <a:t>improved</a:t>
            </a:r>
            <a:r>
              <a:rPr sz="3600" spc="-550" dirty="0">
                <a:latin typeface="Tahoma"/>
                <a:cs typeface="Tahoma"/>
              </a:rPr>
              <a:t> </a:t>
            </a:r>
            <a:r>
              <a:rPr sz="3600" spc="130" dirty="0">
                <a:latin typeface="Tahoma"/>
                <a:cs typeface="Tahoma"/>
              </a:rPr>
              <a:t>fraud </a:t>
            </a:r>
            <a:r>
              <a:rPr sz="3600" spc="120" dirty="0">
                <a:latin typeface="Tahoma"/>
                <a:cs typeface="Tahoma"/>
              </a:rPr>
              <a:t>detection</a:t>
            </a:r>
            <a:r>
              <a:rPr sz="4100" spc="120" dirty="0">
                <a:latin typeface="Verdana"/>
                <a:cs typeface="Verdana"/>
              </a:rPr>
              <a:t>.</a:t>
            </a:r>
            <a:endParaRPr sz="4100">
              <a:latin typeface="Verdana"/>
              <a:cs typeface="Verdana"/>
            </a:endParaRPr>
          </a:p>
          <a:p>
            <a:pPr marL="12700">
              <a:lnSpc>
                <a:spcPts val="4125"/>
              </a:lnSpc>
            </a:pPr>
            <a:r>
              <a:rPr sz="3600" spc="120" dirty="0">
                <a:latin typeface="Tahoma"/>
                <a:cs typeface="Tahoma"/>
              </a:rPr>
              <a:t>Data</a:t>
            </a:r>
            <a:r>
              <a:rPr sz="3600" spc="-555" dirty="0">
                <a:latin typeface="Tahoma"/>
                <a:cs typeface="Tahoma"/>
              </a:rPr>
              <a:t> </a:t>
            </a:r>
            <a:r>
              <a:rPr sz="3600" spc="190" dirty="0">
                <a:latin typeface="Tahoma"/>
                <a:cs typeface="Tahoma"/>
              </a:rPr>
              <a:t>mining</a:t>
            </a:r>
            <a:r>
              <a:rPr sz="3600" spc="-550" dirty="0">
                <a:latin typeface="Tahoma"/>
                <a:cs typeface="Tahoma"/>
              </a:rPr>
              <a:t> </a:t>
            </a:r>
            <a:r>
              <a:rPr sz="3600" spc="145" dirty="0">
                <a:latin typeface="Tahoma"/>
                <a:cs typeface="Tahoma"/>
              </a:rPr>
              <a:t>helps</a:t>
            </a:r>
            <a:r>
              <a:rPr sz="3600" spc="-550" dirty="0">
                <a:latin typeface="Tahoma"/>
                <a:cs typeface="Tahoma"/>
              </a:rPr>
              <a:t> </a:t>
            </a:r>
            <a:r>
              <a:rPr sz="3600" spc="105" dirty="0">
                <a:latin typeface="Tahoma"/>
                <a:cs typeface="Tahoma"/>
              </a:rPr>
              <a:t>analyze</a:t>
            </a:r>
            <a:r>
              <a:rPr sz="3600" spc="-555" dirty="0">
                <a:latin typeface="Tahoma"/>
                <a:cs typeface="Tahoma"/>
              </a:rPr>
              <a:t> </a:t>
            </a:r>
            <a:r>
              <a:rPr sz="3600" spc="135" dirty="0">
                <a:latin typeface="Tahoma"/>
                <a:cs typeface="Tahoma"/>
              </a:rPr>
              <a:t>large</a:t>
            </a:r>
            <a:r>
              <a:rPr sz="3600" spc="-550" dirty="0">
                <a:latin typeface="Tahoma"/>
                <a:cs typeface="Tahoma"/>
              </a:rPr>
              <a:t> </a:t>
            </a:r>
            <a:r>
              <a:rPr sz="3600" spc="114" dirty="0">
                <a:latin typeface="Tahoma"/>
                <a:cs typeface="Tahoma"/>
              </a:rPr>
              <a:t>datasets</a:t>
            </a:r>
            <a:r>
              <a:rPr sz="3600" spc="-550" dirty="0">
                <a:latin typeface="Tahoma"/>
                <a:cs typeface="Tahoma"/>
              </a:rPr>
              <a:t> </a:t>
            </a:r>
            <a:r>
              <a:rPr sz="3600" spc="155" dirty="0">
                <a:latin typeface="Tahoma"/>
                <a:cs typeface="Tahoma"/>
              </a:rPr>
              <a:t>to</a:t>
            </a:r>
            <a:r>
              <a:rPr sz="3600" spc="-555" dirty="0">
                <a:latin typeface="Tahoma"/>
                <a:cs typeface="Tahoma"/>
              </a:rPr>
              <a:t> </a:t>
            </a:r>
            <a:r>
              <a:rPr sz="3600" spc="145" dirty="0">
                <a:latin typeface="Tahoma"/>
                <a:cs typeface="Tahoma"/>
              </a:rPr>
              <a:t>find</a:t>
            </a:r>
            <a:r>
              <a:rPr sz="3600" spc="-550" dirty="0">
                <a:latin typeface="Tahoma"/>
                <a:cs typeface="Tahoma"/>
              </a:rPr>
              <a:t> </a:t>
            </a:r>
            <a:r>
              <a:rPr sz="3600" spc="130" dirty="0">
                <a:latin typeface="Tahoma"/>
                <a:cs typeface="Tahoma"/>
              </a:rPr>
              <a:t>useful</a:t>
            </a:r>
            <a:r>
              <a:rPr sz="3600" spc="-550" dirty="0">
                <a:latin typeface="Tahoma"/>
                <a:cs typeface="Tahoma"/>
              </a:rPr>
              <a:t> </a:t>
            </a:r>
            <a:r>
              <a:rPr sz="3600" spc="120" dirty="0">
                <a:latin typeface="Tahoma"/>
                <a:cs typeface="Tahoma"/>
              </a:rPr>
              <a:t>insights</a:t>
            </a:r>
            <a:r>
              <a:rPr sz="4100" spc="120" dirty="0">
                <a:latin typeface="Verdana"/>
                <a:cs typeface="Verdana"/>
              </a:rPr>
              <a:t>.</a:t>
            </a:r>
            <a:endParaRPr sz="4100">
              <a:latin typeface="Verdana"/>
              <a:cs typeface="Verdana"/>
            </a:endParaRPr>
          </a:p>
          <a:p>
            <a:pPr marL="98425" marR="5080">
              <a:lnSpc>
                <a:spcPts val="4720"/>
              </a:lnSpc>
              <a:spcBef>
                <a:spcPts val="100"/>
              </a:spcBef>
            </a:pPr>
            <a:r>
              <a:rPr sz="4000" spc="204" dirty="0">
                <a:latin typeface="Tahoma"/>
                <a:cs typeface="Tahoma"/>
              </a:rPr>
              <a:t>Machine</a:t>
            </a:r>
            <a:r>
              <a:rPr sz="4000" spc="-620" dirty="0">
                <a:latin typeface="Tahoma"/>
                <a:cs typeface="Tahoma"/>
              </a:rPr>
              <a:t> </a:t>
            </a:r>
            <a:r>
              <a:rPr sz="4000" spc="175" dirty="0">
                <a:latin typeface="Tahoma"/>
                <a:cs typeface="Tahoma"/>
              </a:rPr>
              <a:t>learning</a:t>
            </a:r>
            <a:r>
              <a:rPr sz="4000" spc="-620" dirty="0">
                <a:latin typeface="Tahoma"/>
                <a:cs typeface="Tahoma"/>
              </a:rPr>
              <a:t> </a:t>
            </a:r>
            <a:r>
              <a:rPr sz="4000" spc="140" dirty="0">
                <a:latin typeface="Tahoma"/>
                <a:cs typeface="Tahoma"/>
              </a:rPr>
              <a:t>focuses</a:t>
            </a:r>
            <a:r>
              <a:rPr sz="4000" spc="-620" dirty="0">
                <a:latin typeface="Tahoma"/>
                <a:cs typeface="Tahoma"/>
              </a:rPr>
              <a:t> </a:t>
            </a:r>
            <a:r>
              <a:rPr sz="4000" spc="235" dirty="0">
                <a:latin typeface="Tahoma"/>
                <a:cs typeface="Tahoma"/>
              </a:rPr>
              <a:t>on</a:t>
            </a:r>
            <a:r>
              <a:rPr sz="4000" spc="-620" dirty="0">
                <a:latin typeface="Tahoma"/>
                <a:cs typeface="Tahoma"/>
              </a:rPr>
              <a:t> </a:t>
            </a:r>
            <a:r>
              <a:rPr sz="4000" spc="150" dirty="0">
                <a:latin typeface="Tahoma"/>
                <a:cs typeface="Tahoma"/>
              </a:rPr>
              <a:t>identifying</a:t>
            </a:r>
            <a:r>
              <a:rPr sz="4000" spc="-620" dirty="0">
                <a:latin typeface="Tahoma"/>
                <a:cs typeface="Tahoma"/>
              </a:rPr>
              <a:t> </a:t>
            </a:r>
            <a:r>
              <a:rPr sz="4000" spc="155" dirty="0">
                <a:latin typeface="Tahoma"/>
                <a:cs typeface="Tahoma"/>
              </a:rPr>
              <a:t>patterns</a:t>
            </a:r>
            <a:r>
              <a:rPr sz="4000" spc="-615" dirty="0">
                <a:latin typeface="Tahoma"/>
                <a:cs typeface="Tahoma"/>
              </a:rPr>
              <a:t> </a:t>
            </a:r>
            <a:r>
              <a:rPr sz="4000" spc="180" dirty="0">
                <a:latin typeface="Tahoma"/>
                <a:cs typeface="Tahoma"/>
              </a:rPr>
              <a:t>in</a:t>
            </a:r>
            <a:r>
              <a:rPr sz="4000" spc="-620" dirty="0">
                <a:latin typeface="Tahoma"/>
                <a:cs typeface="Tahoma"/>
              </a:rPr>
              <a:t> </a:t>
            </a:r>
            <a:r>
              <a:rPr sz="4000" spc="140" dirty="0">
                <a:latin typeface="Tahoma"/>
                <a:cs typeface="Tahoma"/>
              </a:rPr>
              <a:t>data</a:t>
            </a:r>
            <a:r>
              <a:rPr sz="4000" spc="-620" dirty="0">
                <a:latin typeface="Tahoma"/>
                <a:cs typeface="Tahoma"/>
              </a:rPr>
              <a:t> </a:t>
            </a:r>
            <a:r>
              <a:rPr sz="4000" spc="200" dirty="0">
                <a:latin typeface="Tahoma"/>
                <a:cs typeface="Tahoma"/>
              </a:rPr>
              <a:t>and</a:t>
            </a:r>
            <a:r>
              <a:rPr sz="4000" spc="-620" dirty="0">
                <a:latin typeface="Tahoma"/>
                <a:cs typeface="Tahoma"/>
              </a:rPr>
              <a:t> </a:t>
            </a:r>
            <a:r>
              <a:rPr sz="4000" spc="170" dirty="0">
                <a:latin typeface="Tahoma"/>
                <a:cs typeface="Tahoma"/>
              </a:rPr>
              <a:t>improving </a:t>
            </a:r>
            <a:r>
              <a:rPr sz="4000" spc="105" dirty="0">
                <a:latin typeface="Tahoma"/>
                <a:cs typeface="Tahoma"/>
              </a:rPr>
              <a:t>decision</a:t>
            </a:r>
            <a:r>
              <a:rPr sz="4550" spc="105" dirty="0">
                <a:latin typeface="Verdana"/>
                <a:cs typeface="Verdana"/>
              </a:rPr>
              <a:t>-</a:t>
            </a:r>
            <a:r>
              <a:rPr sz="4000" spc="200" dirty="0">
                <a:latin typeface="Tahoma"/>
                <a:cs typeface="Tahoma"/>
              </a:rPr>
              <a:t>making</a:t>
            </a:r>
            <a:r>
              <a:rPr sz="4000" spc="-585" dirty="0">
                <a:latin typeface="Tahoma"/>
                <a:cs typeface="Tahoma"/>
              </a:rPr>
              <a:t> </a:t>
            </a:r>
            <a:r>
              <a:rPr sz="4000" spc="130" dirty="0">
                <a:latin typeface="Tahoma"/>
                <a:cs typeface="Tahoma"/>
              </a:rPr>
              <a:t>processes</a:t>
            </a:r>
            <a:r>
              <a:rPr sz="4550" spc="130" dirty="0">
                <a:latin typeface="Verdana"/>
                <a:cs typeface="Verdana"/>
              </a:rPr>
              <a:t>.</a:t>
            </a:r>
            <a:endParaRPr sz="4550">
              <a:latin typeface="Verdana"/>
              <a:cs typeface="Verdana"/>
            </a:endParaRPr>
          </a:p>
        </p:txBody>
      </p:sp>
      <p:pic>
        <p:nvPicPr>
          <p:cNvPr id="5" name="object 5"/>
          <p:cNvPicPr/>
          <p:nvPr/>
        </p:nvPicPr>
        <p:blipFill>
          <a:blip r:embed="rId2" cstate="print"/>
          <a:stretch>
            <a:fillRect/>
          </a:stretch>
        </p:blipFill>
        <p:spPr>
          <a:xfrm>
            <a:off x="523874" y="5691603"/>
            <a:ext cx="95250" cy="95249"/>
          </a:xfrm>
          <a:prstGeom prst="rect">
            <a:avLst/>
          </a:prstGeom>
        </p:spPr>
      </p:pic>
      <p:pic>
        <p:nvPicPr>
          <p:cNvPr id="6" name="object 6"/>
          <p:cNvPicPr/>
          <p:nvPr/>
        </p:nvPicPr>
        <p:blipFill>
          <a:blip r:embed="rId2" cstate="print"/>
          <a:stretch>
            <a:fillRect/>
          </a:stretch>
        </p:blipFill>
        <p:spPr>
          <a:xfrm>
            <a:off x="523874" y="6777453"/>
            <a:ext cx="95250" cy="95249"/>
          </a:xfrm>
          <a:prstGeom prst="rect">
            <a:avLst/>
          </a:prstGeom>
        </p:spPr>
      </p:pic>
      <p:pic>
        <p:nvPicPr>
          <p:cNvPr id="7" name="object 7"/>
          <p:cNvPicPr/>
          <p:nvPr/>
        </p:nvPicPr>
        <p:blipFill>
          <a:blip r:embed="rId2" cstate="print"/>
          <a:stretch>
            <a:fillRect/>
          </a:stretch>
        </p:blipFill>
        <p:spPr>
          <a:xfrm>
            <a:off x="523874" y="7863303"/>
            <a:ext cx="95250" cy="95249"/>
          </a:xfrm>
          <a:prstGeom prst="rect">
            <a:avLst/>
          </a:prstGeom>
        </p:spPr>
      </p:pic>
      <p:pic>
        <p:nvPicPr>
          <p:cNvPr id="8" name="object 8"/>
          <p:cNvPicPr/>
          <p:nvPr/>
        </p:nvPicPr>
        <p:blipFill>
          <a:blip r:embed="rId3" cstate="print"/>
          <a:stretch>
            <a:fillRect/>
          </a:stretch>
        </p:blipFill>
        <p:spPr>
          <a:xfrm>
            <a:off x="590549" y="8434803"/>
            <a:ext cx="104775" cy="104774"/>
          </a:xfrm>
          <a:prstGeom prst="rect">
            <a:avLst/>
          </a:prstGeom>
        </p:spPr>
      </p:pic>
      <p:pic>
        <p:nvPicPr>
          <p:cNvPr id="9" name="object 9"/>
          <p:cNvPicPr/>
          <p:nvPr/>
        </p:nvPicPr>
        <p:blipFill>
          <a:blip r:embed="rId4" cstate="print"/>
          <a:stretch>
            <a:fillRect/>
          </a:stretch>
        </p:blipFill>
        <p:spPr>
          <a:xfrm>
            <a:off x="3977641" y="204787"/>
            <a:ext cx="11439522" cy="1523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TotalTime>
  <Words>1119</Words>
  <Application>Microsoft Office PowerPoint</Application>
  <PresentationFormat>Custom</PresentationFormat>
  <Paragraphs>127</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Identifying Insurance Claim Frauds Detection using Machine Learning Technique</vt:lpstr>
      <vt:lpstr>ABSTRACT</vt:lpstr>
      <vt:lpstr>INTRODUCTION</vt:lpstr>
      <vt:lpstr>OBJECTIVE OF THE PROJECT</vt:lpstr>
      <vt:lpstr>PROBLEM STATEMENT </vt:lpstr>
      <vt:lpstr>LITERATURE REVIEW</vt:lpstr>
      <vt:lpstr>PowerPoint Presentation</vt:lpstr>
      <vt:lpstr>PowerPoint Presentation</vt:lpstr>
      <vt:lpstr>EXISTING WORK</vt:lpstr>
      <vt:lpstr>EXISTING BLOCK ARCHITECTURE</vt:lpstr>
      <vt:lpstr>PROPOSED WORK</vt:lpstr>
      <vt:lpstr>PROPOSED SYSTEM ARCHITECTURE</vt:lpstr>
      <vt:lpstr>OVERALL SYSTEM FLOW</vt:lpstr>
      <vt:lpstr>METHODOLOGY</vt:lpstr>
      <vt:lpstr>ALGORITHM / MODEL USED</vt:lpstr>
      <vt:lpstr>ALGORITHM / MODEL USED</vt:lpstr>
      <vt:lpstr>MODULES</vt:lpstr>
      <vt:lpstr>TRAINING MODULE</vt:lpstr>
      <vt:lpstr>SYSTEM REQUIREMENTS</vt:lpstr>
      <vt:lpstr>Proposed Block Diagram</vt:lpstr>
      <vt:lpstr>Use Case Diagram</vt:lpstr>
      <vt:lpstr>DFD Level – 1 Diagram</vt:lpstr>
      <vt:lpstr>MODULES IMPLEMENTED</vt:lpstr>
      <vt:lpstr>MODULES IMPLEMENTED</vt:lpstr>
      <vt:lpstr>MODULES IMPLEMENTED</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project focuses on detecting fraudulent insurance claims using machine learning techniques. Fraudulent claims, particularly in the auto insurance sector through fake accident reports, pose significant financial risks. To address this, we utilize an</dc:title>
  <dc:creator>Gunasekar B</dc:creator>
  <cp:keywords>DAGoDOlrI8s,BAGoDFwN5RA,0</cp:keywords>
  <cp:lastModifiedBy>Gokulsingh M</cp:lastModifiedBy>
  <cp:revision>3</cp:revision>
  <dcterms:created xsi:type="dcterms:W3CDTF">2025-05-30T07:14:19Z</dcterms:created>
  <dcterms:modified xsi:type="dcterms:W3CDTF">2025-05-30T10:50:16Z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2025-05-21T00:00:00Z</vt:filetime>
  </property>
  <property fmtid="{D5CDD505-2E9C-101B-9397-08002B2CF9AE}" pid="3" name="Creator">
    <vt:lpwstr>Canva</vt:lpwstr>
  </property>
  <property fmtid="{D5CDD505-2E9C-101B-9397-08002B2CF9AE}" pid="4" name="LastSaved">
    <vt:filetime>2025-05-30T00:00:00Z</vt:filetime>
  </property>
  <property fmtid="{D5CDD505-2E9C-101B-9397-08002B2CF9AE}" pid="5" name="Producer">
    <vt:lpwstr>Canva</vt:lpwstr>
  </property>
</Properties>
</file>