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5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5399" y="3943350"/>
            <a:ext cx="2094547" cy="36740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>
                <a:latin typeface="Arial MT"/>
                <a:cs typeface="Arial MT"/>
              </a:rPr>
              <a:t>:</a:t>
            </a:r>
            <a:r>
              <a:rPr lang="en-IN" sz="1100" spc="-35" dirty="0" smtClean="0">
                <a:latin typeface="Arial MT"/>
                <a:cs typeface="Arial MT"/>
              </a:rPr>
              <a:t>.M </a:t>
            </a:r>
            <a:r>
              <a:rPr lang="en-IN" sz="1100" spc="-35" dirty="0" err="1" smtClean="0">
                <a:latin typeface="Arial MT"/>
                <a:cs typeface="Arial MT"/>
              </a:rPr>
              <a:t>Gokul</a:t>
            </a:r>
            <a:r>
              <a:rPr lang="en-IN" sz="1100" spc="-35" dirty="0" smtClean="0">
                <a:latin typeface="Arial MT"/>
                <a:cs typeface="Arial MT"/>
              </a:rPr>
              <a:t> Singh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095750"/>
            <a:ext cx="2637790" cy="5289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>
                <a:latin typeface="Arial MT"/>
                <a:cs typeface="Arial MT"/>
              </a:rPr>
              <a:t>NM</a:t>
            </a:r>
            <a:r>
              <a:rPr sz="1100" spc="15">
                <a:latin typeface="Arial MT"/>
                <a:cs typeface="Arial MT"/>
              </a:rPr>
              <a:t> </a:t>
            </a:r>
            <a:r>
              <a:rPr sz="1100" spc="-15" smtClean="0">
                <a:latin typeface="Arial MT"/>
                <a:cs typeface="Arial MT"/>
              </a:rPr>
              <a:t>ID:</a:t>
            </a:r>
            <a:r>
              <a:rPr lang="en-US" sz="1100" spc="-15" dirty="0" smtClean="0">
                <a:latin typeface="Arial MT"/>
                <a:cs typeface="Arial MT"/>
              </a:rPr>
              <a:t>   </a:t>
            </a:r>
            <a:r>
              <a:rPr sz="1100" spc="-15" smtClean="0">
                <a:latin typeface="Arial MT"/>
                <a:cs typeface="Arial MT"/>
              </a:rPr>
              <a:t>au4123</a:t>
            </a:r>
            <a:r>
              <a:rPr lang="en-US" sz="1100" spc="-15" dirty="0" smtClean="0">
                <a:latin typeface="Arial MT"/>
                <a:cs typeface="Arial MT"/>
              </a:rPr>
              <a:t>21104013</a:t>
            </a: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lang="en-IN" sz="1100" spc="-15" dirty="0" smtClean="0">
                <a:latin typeface="Arial MT"/>
                <a:cs typeface="Arial MT"/>
              </a:rPr>
              <a:t> </a:t>
            </a:r>
            <a:r>
              <a:rPr sz="1100" spc="-15" smtClean="0">
                <a:latin typeface="Arial MT"/>
                <a:cs typeface="Arial MT"/>
              </a:rPr>
              <a:t>REG.NO:4123</a:t>
            </a:r>
            <a:r>
              <a:rPr lang="en-US" sz="1100" spc="-15" dirty="0" smtClean="0">
                <a:latin typeface="Arial MT"/>
                <a:cs typeface="Arial MT"/>
              </a:rPr>
              <a:t>21104013</a:t>
            </a:r>
          </a:p>
          <a:p>
            <a:pPr marL="12700">
              <a:lnSpc>
                <a:spcPts val="1300"/>
              </a:lnSpc>
            </a:pP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71550"/>
            <a:ext cx="6705600" cy="38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47750"/>
            <a:ext cx="6980686" cy="384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1" y="807148"/>
            <a:ext cx="181457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10" dirty="0" smtClean="0">
                <a:latin typeface="Arial"/>
                <a:cs typeface="Arial"/>
              </a:rPr>
              <a:t>Admin log in 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23950"/>
            <a:ext cx="6934200" cy="374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US" sz="1400" b="1" spc="15" dirty="0" smtClean="0">
                <a:latin typeface="Arial"/>
                <a:cs typeface="Arial"/>
              </a:rPr>
              <a:t>SONG ADD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85942"/>
            <a:ext cx="7022108" cy="394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5" dirty="0" smtClean="0">
                <a:latin typeface="Arial"/>
                <a:cs typeface="Arial"/>
              </a:rPr>
              <a:t>LOG IN </a:t>
            </a:r>
            <a:r>
              <a:rPr sz="1400" b="1" spc="5" smtClean="0">
                <a:latin typeface="Arial"/>
                <a:cs typeface="Arial"/>
              </a:rPr>
              <a:t>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02075"/>
            <a:ext cx="7010400" cy="39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815657"/>
            <a:ext cx="1537716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20" dirty="0" smtClean="0">
                <a:latin typeface="Arial"/>
                <a:cs typeface="Arial"/>
              </a:rPr>
              <a:t>SIGN IN</a:t>
            </a:r>
            <a:r>
              <a:rPr sz="1400" b="1" spc="20" smtClean="0">
                <a:latin typeface="Arial"/>
                <a:cs typeface="Arial"/>
              </a:rPr>
              <a:t>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44916"/>
            <a:ext cx="6934200" cy="36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9401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400" b="1" dirty="0">
                <a:latin typeface="Arial"/>
                <a:cs typeface="Arial"/>
              </a:rPr>
              <a:t>Sign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Up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Sign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In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option.</a:t>
            </a:r>
            <a:endParaRPr sz="14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400" b="1" spc="-10" dirty="0">
                <a:latin typeface="Arial"/>
                <a:cs typeface="Arial"/>
              </a:rPr>
              <a:t>Google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Sign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Up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Sign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In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option.</a:t>
            </a:r>
            <a:endParaRPr sz="14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400" b="1" spc="-5" dirty="0">
                <a:latin typeface="Arial"/>
                <a:cs typeface="Arial"/>
              </a:rPr>
              <a:t>Play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view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detailed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information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of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 </a:t>
            </a:r>
            <a:r>
              <a:rPr sz="1400" b="1" spc="-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Search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songs.</a:t>
            </a:r>
            <a:endParaRPr sz="14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F</a:t>
            </a:r>
            <a:r>
              <a:rPr sz="1400" b="1" spc="-35" dirty="0">
                <a:latin typeface="Arial"/>
                <a:cs typeface="Arial"/>
              </a:rPr>
              <a:t>il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0" dirty="0">
                <a:latin typeface="Arial"/>
                <a:cs typeface="Arial"/>
              </a:rPr>
              <a:t>ong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ased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10" dirty="0">
                <a:latin typeface="Arial"/>
                <a:cs typeface="Arial"/>
              </a:rPr>
              <a:t>ngu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35" dirty="0">
                <a:latin typeface="Arial"/>
                <a:cs typeface="Arial"/>
              </a:rPr>
              <a:t>i</a:t>
            </a:r>
            <a:r>
              <a:rPr sz="1400" b="1" spc="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  </a:t>
            </a:r>
            <a:r>
              <a:rPr sz="1400" b="1" spc="-5" dirty="0">
                <a:latin typeface="Arial"/>
                <a:cs typeface="Arial"/>
              </a:rPr>
              <a:t>Create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new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playlist.</a:t>
            </a:r>
            <a:endParaRPr sz="14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400" b="1" spc="-5" dirty="0">
                <a:latin typeface="Arial"/>
                <a:cs typeface="Arial"/>
              </a:rPr>
              <a:t>Add/Remove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to/from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playlist.</a:t>
            </a:r>
            <a:endParaRPr sz="14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400" b="1" spc="-5" dirty="0">
                <a:latin typeface="Arial"/>
                <a:cs typeface="Arial"/>
              </a:rPr>
              <a:t>Add/Remove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to/from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favourites.</a:t>
            </a:r>
            <a:endParaRPr sz="14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400" b="1" spc="-5" dirty="0">
                <a:latin typeface="Arial"/>
                <a:cs typeface="Arial"/>
              </a:rPr>
              <a:t>Scroll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through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recently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played/viewed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songs.</a:t>
            </a:r>
            <a:endParaRPr sz="14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400" b="1" spc="-5" dirty="0">
                <a:latin typeface="Arial"/>
                <a:cs typeface="Arial"/>
              </a:rPr>
              <a:t>Explore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songs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through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your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personalized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playlist</a:t>
            </a:r>
            <a:r>
              <a:rPr sz="1400" b="1" spc="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favourites</a:t>
            </a:r>
            <a:r>
              <a:rPr sz="1200" b="1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1308</Words>
  <Application>Microsoft Office PowerPoint</Application>
  <PresentationFormat>On-screen Show (16:9)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Slide 9</vt:lpstr>
      <vt:lpstr>Next Gen Employability Program</vt:lpstr>
      <vt:lpstr>Homepage</vt:lpstr>
      <vt:lpstr>Slide 12</vt:lpstr>
      <vt:lpstr>Slide 13</vt:lpstr>
      <vt:lpstr>Slide 14</vt:lpstr>
      <vt:lpstr>Slide 15</vt:lpstr>
      <vt:lpstr>Slide 16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GN</cp:lastModifiedBy>
  <cp:revision>5</cp:revision>
  <dcterms:created xsi:type="dcterms:W3CDTF">2024-04-02T13:22:35Z</dcterms:created>
  <dcterms:modified xsi:type="dcterms:W3CDTF">2024-04-08T14:01:21Z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