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B22-1BC2-48A0-AB04-D44FC19538E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9897-1B4A-46A0-AACF-91F857EE06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Gael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Brazo de 36 mirada de cazador </a:t>
            </a:r>
            <a:r>
              <a:rPr lang="es-ES" dirty="0" err="1" smtClean="0"/>
              <a:t>mewin</a:t>
            </a:r>
            <a:r>
              <a:rPr lang="es-ES" dirty="0" smtClean="0"/>
              <a:t> al fallo le gana a Randy </a:t>
            </a:r>
            <a:r>
              <a:rPr lang="es-ES" dirty="0" err="1" smtClean="0"/>
              <a:t>orton</a:t>
            </a:r>
            <a:r>
              <a:rPr lang="es-ES" dirty="0" smtClean="0"/>
              <a:t> se cree el </a:t>
            </a:r>
            <a:r>
              <a:rPr lang="es-ES" dirty="0" err="1" smtClean="0"/>
              <a:t>shadow</a:t>
            </a:r>
            <a:r>
              <a:rPr lang="es-ES" dirty="0" smtClean="0"/>
              <a:t> y el </a:t>
            </a:r>
            <a:r>
              <a:rPr lang="es-ES" dirty="0" err="1" smtClean="0"/>
              <a:t>sasuke</a:t>
            </a:r>
            <a:endParaRPr lang="es-ES" dirty="0" smtClean="0"/>
          </a:p>
          <a:p>
            <a:r>
              <a:rPr lang="es-ES" dirty="0" smtClean="0"/>
              <a:t>Experto en martinetes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kick</a:t>
            </a:r>
            <a:r>
              <a:rPr lang="es-ES" dirty="0" smtClean="0"/>
              <a:t> y al rio no le da miedo minar en </a:t>
            </a:r>
            <a:r>
              <a:rPr lang="es-ES" dirty="0" err="1" smtClean="0"/>
              <a:t>minecraft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957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Luisa#10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La mas fuerte de la viejas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Luci#11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Estrella prieta#12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Asli#13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Luis#14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Citlaly#15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johana#16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andrea#17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mayte#18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Esme#19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Javi#2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Cinta negra pero es culo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Paulina#20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Gael garcia#21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samanta#22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Danna#23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Angela#24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abril#25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 aplica un </a:t>
            </a:r>
            <a:r>
              <a:rPr lang="es-ES" dirty="0" err="1" smtClean="0"/>
              <a:t>rasengan</a:t>
            </a:r>
            <a:r>
              <a:rPr lang="es-ES" dirty="0" smtClean="0"/>
              <a:t> y </a:t>
            </a:r>
            <a:r>
              <a:rPr lang="es-ES" dirty="0" err="1" smtClean="0"/>
              <a:t>muelto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nay#26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aida#27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deina#28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Denisse#29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joel#3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Sape</a:t>
            </a:r>
            <a:r>
              <a:rPr lang="es-ES" dirty="0" smtClean="0"/>
              <a:t> pero es drogadicto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Estrella blanca#30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Yuri#31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iris#32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 cree el </a:t>
            </a:r>
            <a:r>
              <a:rPr lang="es-ES" dirty="0" err="1" smtClean="0"/>
              <a:t>prota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saira#33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Valeria#34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diego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El mas alto y pesado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Alan#5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 cree </a:t>
            </a:r>
            <a:r>
              <a:rPr lang="es-ES" dirty="0" err="1" smtClean="0"/>
              <a:t>hippo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Keven#6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Tanquea</a:t>
            </a:r>
            <a:r>
              <a:rPr lang="es-ES" dirty="0" smtClean="0"/>
              <a:t> navajazos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Leo#7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Tiene experiencia recibiendo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Jorjais#8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Es un </a:t>
            </a:r>
            <a:r>
              <a:rPr lang="es-ES" dirty="0" err="1" smtClean="0"/>
              <a:t>berserker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Alan#9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Ta macizo y es del </a:t>
            </a:r>
            <a:r>
              <a:rPr lang="es-ES" dirty="0" err="1" smtClean="0"/>
              <a:t>jaguey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120</Words>
  <Application>Microsoft Office PowerPoint</Application>
  <PresentationFormat>Panorámica</PresentationFormat>
  <Paragraphs>47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Gael </vt:lpstr>
      <vt:lpstr>Javi#2</vt:lpstr>
      <vt:lpstr>joel#3</vt:lpstr>
      <vt:lpstr>diego</vt:lpstr>
      <vt:lpstr>Alan#5</vt:lpstr>
      <vt:lpstr>Keven#6</vt:lpstr>
      <vt:lpstr>Leo#7</vt:lpstr>
      <vt:lpstr>Jorjais#8</vt:lpstr>
      <vt:lpstr>Alan#9</vt:lpstr>
      <vt:lpstr>Luisa#10</vt:lpstr>
      <vt:lpstr>Luci#11</vt:lpstr>
      <vt:lpstr>Estrella prieta#12</vt:lpstr>
      <vt:lpstr>Asli#13</vt:lpstr>
      <vt:lpstr>Luis#14</vt:lpstr>
      <vt:lpstr>Citlaly#15</vt:lpstr>
      <vt:lpstr>johana#16</vt:lpstr>
      <vt:lpstr>andrea#17</vt:lpstr>
      <vt:lpstr>mayte#18</vt:lpstr>
      <vt:lpstr>Esme#19</vt:lpstr>
      <vt:lpstr>Paulina#20</vt:lpstr>
      <vt:lpstr>Gael garcia#21</vt:lpstr>
      <vt:lpstr>samanta#22</vt:lpstr>
      <vt:lpstr>Danna#23</vt:lpstr>
      <vt:lpstr>Angela#24</vt:lpstr>
      <vt:lpstr>abril#25</vt:lpstr>
      <vt:lpstr>nay#26</vt:lpstr>
      <vt:lpstr>aida#27</vt:lpstr>
      <vt:lpstr>deina#28</vt:lpstr>
      <vt:lpstr>Denisse#29</vt:lpstr>
      <vt:lpstr>Estrella blanca#30</vt:lpstr>
      <vt:lpstr>Yuri#31</vt:lpstr>
      <vt:lpstr>iris#32</vt:lpstr>
      <vt:lpstr>saira#33</vt:lpstr>
      <vt:lpstr>Valeria#34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Lab1_32</dc:creator>
  <cp:lastModifiedBy>Lab1_32</cp:lastModifiedBy>
  <cp:revision>5</cp:revision>
  <dcterms:created xsi:type="dcterms:W3CDTF">2025-02-18T18:37:17Z</dcterms:created>
  <dcterms:modified xsi:type="dcterms:W3CDTF">2025-02-18T19:47:13Z</dcterms:modified>
</cp:coreProperties>
</file>