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ligapearl-719811298124620/" TargetMode="External"/><Relationship Id="rId2" Type="http://schemas.openxmlformats.org/officeDocument/2006/relationships/hyperlink" Target="mailto:Aligapear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07" y="425003"/>
            <a:ext cx="10534918" cy="2498501"/>
          </a:xfrm>
        </p:spPr>
        <p:txBody>
          <a:bodyPr/>
          <a:lstStyle/>
          <a:p>
            <a:pPr algn="ctr"/>
            <a:r>
              <a:rPr lang="en-US" dirty="0" smtClean="0"/>
              <a:t>ALIGAPEARL USHERING  AND EVENT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23505"/>
            <a:ext cx="7766936" cy="4250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Delivering excellence…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Aligapearl  Ushering and event management is an event company with esteemed experience in today’s craving world of social gatherings in Nigeria.</a:t>
            </a:r>
          </a:p>
          <a:p>
            <a:endParaRPr lang="en-US" dirty="0"/>
          </a:p>
          <a:p>
            <a:r>
              <a:rPr lang="en-US" dirty="0"/>
              <a:t>What we </a:t>
            </a:r>
            <a:r>
              <a:rPr lang="en-US" dirty="0" smtClean="0"/>
              <a:t>do?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specialize </a:t>
            </a:r>
            <a:r>
              <a:rPr lang="en-US" dirty="0"/>
              <a:t>in handling event protocol-we add a touch of excellence</a:t>
            </a:r>
            <a:r>
              <a:rPr lang="en-US" dirty="0" smtClean="0"/>
              <a:t>, beautify </a:t>
            </a:r>
            <a:r>
              <a:rPr lang="en-US" dirty="0"/>
              <a:t>your event and make them memorable with our corporate ushers and event servers.</a:t>
            </a:r>
          </a:p>
          <a:p>
            <a:r>
              <a:rPr lang="en-US" dirty="0"/>
              <a:t>We provide services with </a:t>
            </a:r>
            <a:r>
              <a:rPr lang="en-US" dirty="0" smtClean="0"/>
              <a:t>excellence, </a:t>
            </a:r>
            <a:r>
              <a:rPr lang="en-US" dirty="0"/>
              <a:t>at affordable rates with strong focus on grand hospitality enriching the experiences of our clients.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3493"/>
            <a:ext cx="9290914" cy="3940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provide ushering services for any kind of </a:t>
            </a:r>
            <a:r>
              <a:rPr lang="en-US" dirty="0" smtClean="0"/>
              <a:t>events: outdoor </a:t>
            </a:r>
            <a:r>
              <a:rPr lang="en-US" dirty="0"/>
              <a:t>event, corporate forum, get-together</a:t>
            </a:r>
            <a:r>
              <a:rPr lang="en-US" dirty="0" smtClean="0"/>
              <a:t>, and </a:t>
            </a:r>
            <a:r>
              <a:rPr lang="en-US" dirty="0"/>
              <a:t>Ad, a private </a:t>
            </a:r>
            <a:r>
              <a:rPr lang="en-US" dirty="0" smtClean="0"/>
              <a:t>gathering.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dirty="0" smtClean="0"/>
              <a:t>provide </a:t>
            </a:r>
            <a:r>
              <a:rPr lang="en-US" dirty="0"/>
              <a:t>promotional services for products and services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addition to our esteem service we also groom girls, ushers, models, event servers and general protocol office to suit your event needs.</a:t>
            </a:r>
          </a:p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pride ourselves on offering our clients excellence and competent services. Our customers are the most important part of our business and we would work tirelessly to ensure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their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satisfaction.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Ushers are trained and are experienced  with </a:t>
            </a:r>
            <a:r>
              <a:rPr lang="en-US" dirty="0" smtClean="0"/>
              <a:t>managing guests </a:t>
            </a:r>
            <a:r>
              <a:rPr lang="en-US" dirty="0"/>
              <a:t>and coordinating the activities to help fulfil your dream event and leave a lasting effect on your 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RELIABILITY AND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58344"/>
            <a:ext cx="9419703" cy="4082602"/>
          </a:xfrm>
        </p:spPr>
        <p:txBody>
          <a:bodyPr/>
          <a:lstStyle/>
          <a:p>
            <a:r>
              <a:rPr lang="en-US" dirty="0"/>
              <a:t>Our Reliability</a:t>
            </a:r>
          </a:p>
          <a:p>
            <a:pPr marL="0" indent="0">
              <a:buNone/>
            </a:pPr>
            <a:r>
              <a:rPr lang="en-GB" dirty="0"/>
              <a:t>Excellence and grand hospitality is what we offer, not replicated by any of our competitors. We are fussy about the details and the job at all times. </a:t>
            </a:r>
            <a:endParaRPr lang="en-US" dirty="0"/>
          </a:p>
          <a:p>
            <a:r>
              <a:rPr lang="en-US" dirty="0"/>
              <a:t>Our Experience</a:t>
            </a:r>
          </a:p>
          <a:p>
            <a:pPr marL="0" indent="0">
              <a:buNone/>
            </a:pPr>
            <a:r>
              <a:rPr lang="en-US" dirty="0"/>
              <a:t>We have a balanced supply of new and returning </a:t>
            </a:r>
            <a:r>
              <a:rPr lang="en-US" dirty="0" smtClean="0"/>
              <a:t>clients.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References include:</a:t>
            </a:r>
          </a:p>
          <a:p>
            <a:pPr marL="0" indent="0">
              <a:buNone/>
            </a:pPr>
            <a:r>
              <a:rPr lang="en-US" dirty="0"/>
              <a:t>Ikorodu United Football club: 08027173923</a:t>
            </a:r>
          </a:p>
          <a:p>
            <a:pPr marL="0" indent="0">
              <a:buNone/>
            </a:pPr>
            <a:r>
              <a:rPr lang="en-US" dirty="0"/>
              <a:t>VoyagerubyAfrik: 08097814090</a:t>
            </a:r>
          </a:p>
          <a:p>
            <a:pPr marL="0" indent="0">
              <a:buNone/>
            </a:pPr>
            <a:r>
              <a:rPr lang="en-US" dirty="0" smtClean="0"/>
              <a:t>Olatunde </a:t>
            </a:r>
            <a:r>
              <a:rPr lang="en-US" dirty="0"/>
              <a:t>Strong: 07025971829</a:t>
            </a:r>
          </a:p>
          <a:p>
            <a:pPr marL="0" indent="0">
              <a:buNone/>
            </a:pPr>
            <a:r>
              <a:rPr lang="en-US" dirty="0" smtClean="0"/>
              <a:t>Mercy </a:t>
            </a:r>
            <a:r>
              <a:rPr lang="en-US" dirty="0"/>
              <a:t>Folusho: 07032785022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321"/>
            <a:ext cx="10071946" cy="4497042"/>
          </a:xfrm>
        </p:spPr>
        <p:txBody>
          <a:bodyPr/>
          <a:lstStyle/>
          <a:p>
            <a:r>
              <a:rPr lang="en-US" dirty="0"/>
              <a:t>Excellence and hospitality; we improve on our services with grand hospitality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SERVICES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5465"/>
            <a:ext cx="9278035" cy="4495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Ushering services for :</a:t>
            </a:r>
          </a:p>
          <a:p>
            <a:pPr marL="0" indent="0">
              <a:buNone/>
            </a:pPr>
            <a:r>
              <a:rPr lang="en-US" dirty="0" smtClean="0"/>
              <a:t>outdoor event, corporate forum, get-together, and Ad, a private gathering.</a:t>
            </a:r>
          </a:p>
          <a:p>
            <a:r>
              <a:rPr lang="en-US" dirty="0"/>
              <a:t>outdoor </a:t>
            </a:r>
            <a:r>
              <a:rPr lang="en-US" dirty="0" smtClean="0"/>
              <a:t>events: Weddings, Birthdays etc.</a:t>
            </a:r>
          </a:p>
          <a:p>
            <a:r>
              <a:rPr lang="en-US" dirty="0"/>
              <a:t>C</a:t>
            </a:r>
            <a:r>
              <a:rPr lang="en-US" dirty="0" smtClean="0"/>
              <a:t>orporate forums: such a conferences, summits, etc.</a:t>
            </a:r>
          </a:p>
          <a:p>
            <a:r>
              <a:rPr lang="en-US" dirty="0" smtClean="0"/>
              <a:t> Get-togethers </a:t>
            </a:r>
            <a:r>
              <a:rPr lang="en-US" dirty="0"/>
              <a:t>and </a:t>
            </a:r>
            <a:r>
              <a:rPr lang="en-US" dirty="0" smtClean="0"/>
              <a:t>Ad</a:t>
            </a:r>
          </a:p>
          <a:p>
            <a:r>
              <a:rPr lang="en-US" dirty="0" smtClean="0"/>
              <a:t>private gatherings.</a:t>
            </a:r>
          </a:p>
          <a:p>
            <a:r>
              <a:rPr lang="en-US" dirty="0" smtClean="0"/>
              <a:t>Promotional </a:t>
            </a:r>
            <a:r>
              <a:rPr lang="en-US" dirty="0"/>
              <a:t>services on product and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0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 smtClean="0"/>
              <a:t>CONTACT US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43150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Aligapearl@gmail.com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https://www.facebook.com/Aligapearl-719811298124620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2348167804148 </a:t>
            </a:r>
            <a:r>
              <a:rPr lang="en-US" smtClean="0"/>
              <a:t>or 2348178645945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361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ALIGAPEARL USHERING  AND EVENT</vt:lpstr>
      <vt:lpstr>COMPANY INTRODUCTION</vt:lpstr>
      <vt:lpstr>OUR COMMITMENT</vt:lpstr>
      <vt:lpstr>OUR RELIABILITY AND EXPERIENCE</vt:lpstr>
      <vt:lpstr>CORE VALUE</vt:lpstr>
      <vt:lpstr>OUR SERVICES INCLUDE:</vt:lpstr>
      <vt:lpstr>CONTACT US TODAY</vt:lpstr>
    </vt:vector>
  </TitlesOfParts>
  <Company>MultiChoice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ALIGAPEARL EVENT AND USHERING</dc:title>
  <dc:creator>Alice Friday</dc:creator>
  <cp:lastModifiedBy>Alice Friday</cp:lastModifiedBy>
  <cp:revision>8</cp:revision>
  <dcterms:created xsi:type="dcterms:W3CDTF">2016-05-14T07:50:16Z</dcterms:created>
  <dcterms:modified xsi:type="dcterms:W3CDTF">2016-05-14T16:56:27Z</dcterms:modified>
</cp:coreProperties>
</file>