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BEBA-2450-42A1-8861-3CA9D4D7BD1A}" type="datetimeFigureOut">
              <a:rPr lang="vi-VN" smtClean="0"/>
              <a:t>23/12/2023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598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BEBA-2450-42A1-8861-3CA9D4D7BD1A}" type="datetimeFigureOut">
              <a:rPr lang="vi-VN" smtClean="0"/>
              <a:t>23/12/2023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11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BEBA-2450-42A1-8861-3CA9D4D7BD1A}" type="datetimeFigureOut">
              <a:rPr lang="vi-VN" smtClean="0"/>
              <a:t>23/12/2023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880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BEBA-2450-42A1-8861-3CA9D4D7BD1A}" type="datetimeFigureOut">
              <a:rPr lang="vi-VN" smtClean="0"/>
              <a:t>23/12/2023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233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BEBA-2450-42A1-8861-3CA9D4D7BD1A}" type="datetimeFigureOut">
              <a:rPr lang="vi-VN" smtClean="0"/>
              <a:t>23/12/2023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517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BEBA-2450-42A1-8861-3CA9D4D7BD1A}" type="datetimeFigureOut">
              <a:rPr lang="vi-VN" smtClean="0"/>
              <a:t>23/12/2023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045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BEBA-2450-42A1-8861-3CA9D4D7BD1A}" type="datetimeFigureOut">
              <a:rPr lang="vi-VN" smtClean="0"/>
              <a:t>23/12/2023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563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BEBA-2450-42A1-8861-3CA9D4D7BD1A}" type="datetimeFigureOut">
              <a:rPr lang="vi-VN" smtClean="0"/>
              <a:t>23/12/2023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219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BEBA-2450-42A1-8861-3CA9D4D7BD1A}" type="datetimeFigureOut">
              <a:rPr lang="vi-VN" smtClean="0"/>
              <a:t>23/12/2023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089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BEBA-2450-42A1-8861-3CA9D4D7BD1A}" type="datetimeFigureOut">
              <a:rPr lang="vi-VN" smtClean="0"/>
              <a:t>23/12/2023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205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BEBA-2450-42A1-8861-3CA9D4D7BD1A}" type="datetimeFigureOut">
              <a:rPr lang="vi-VN" smtClean="0"/>
              <a:t>23/12/2023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171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0BEBA-2450-42A1-8861-3CA9D4D7BD1A}" type="datetimeFigureOut">
              <a:rPr lang="vi-VN" smtClean="0"/>
              <a:t>23/12/2023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974B-B9F2-4252-BDEF-352B6F15F9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598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534305"/>
              </p:ext>
            </p:extLst>
          </p:nvPr>
        </p:nvGraphicFramePr>
        <p:xfrm>
          <a:off x="2032000" y="719666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075873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57978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7687881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A11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A12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A13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8386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A21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A22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A23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39042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A31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A32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A33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2323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098879"/>
              </p:ext>
            </p:extLst>
          </p:nvPr>
        </p:nvGraphicFramePr>
        <p:xfrm>
          <a:off x="4831806" y="719666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075873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579784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7687881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B11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B12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B13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8386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B21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B22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B23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39042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B31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B32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B33</a:t>
                      </a:r>
                      <a:endParaRPr lang="vi-V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2323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37714" y="16150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6311" y="309154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42529" y="309154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875314" y="2664823"/>
            <a:ext cx="574766" cy="1332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089886" y="2586446"/>
            <a:ext cx="884195" cy="1332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547360" y="2090057"/>
            <a:ext cx="2360023" cy="1907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3954" y="4075611"/>
            <a:ext cx="100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 số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1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35150" y="1100455"/>
            <a:ext cx="4760412" cy="2603422"/>
            <a:chOff x="1835150" y="1100455"/>
            <a:chExt cx="4760412" cy="2603422"/>
          </a:xfrm>
        </p:grpSpPr>
        <p:pic>
          <p:nvPicPr>
            <p:cNvPr id="1026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150" y="1100455"/>
              <a:ext cx="1752781" cy="1852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1595" y="1100455"/>
              <a:ext cx="1744073" cy="1857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031802" y="3196046"/>
              <a:ext cx="1359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Ảnh đầu vào</a:t>
              </a:r>
              <a:endParaRPr lang="vi-VN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91699" y="3057546"/>
              <a:ext cx="2603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Ảnh đầu ra là kết quả lọc biên của ảnh đầu vào</a:t>
              </a:r>
              <a:endParaRPr lang="vi-VN" dirty="0"/>
            </a:p>
          </p:txBody>
        </p:sp>
      </p:grpSp>
    </p:spTree>
    <p:extLst>
      <p:ext uri="{BB962C8B-B14F-4D97-AF65-F5344CB8AC3E}">
        <p14:creationId xmlns:p14="http://schemas.microsoft.com/office/powerpoint/2010/main" val="313447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38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Tuấn Phạm Duy</dc:creator>
  <cp:lastModifiedBy>Tuấn Phạm Duy</cp:lastModifiedBy>
  <cp:revision>6</cp:revision>
  <dcterms:created xsi:type="dcterms:W3CDTF">2023-12-22T11:59:18Z</dcterms:created>
  <dcterms:modified xsi:type="dcterms:W3CDTF">2023-12-23T03:49:21Z</dcterms:modified>
</cp:coreProperties>
</file>