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8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23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04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6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19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8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0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BEBA-2450-42A1-8861-3CA9D4D7BD1A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9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4305"/>
              </p:ext>
            </p:extLst>
          </p:nvPr>
        </p:nvGraphicFramePr>
        <p:xfrm>
          <a:off x="2032000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98879"/>
              </p:ext>
            </p:extLst>
          </p:nvPr>
        </p:nvGraphicFramePr>
        <p:xfrm>
          <a:off x="4831806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7714" y="1615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311" y="30915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2529" y="3091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75314" y="2664823"/>
            <a:ext cx="574766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89886" y="2586446"/>
            <a:ext cx="884195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47360" y="2090057"/>
            <a:ext cx="2360023" cy="190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3954" y="4075611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 số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80054"/>
              </p:ext>
            </p:extLst>
          </p:nvPr>
        </p:nvGraphicFramePr>
        <p:xfrm>
          <a:off x="2032000" y="719666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081999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019361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99515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54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63504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80011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986515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8274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412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391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361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147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0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948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5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647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43350"/>
              </p:ext>
            </p:extLst>
          </p:nvPr>
        </p:nvGraphicFramePr>
        <p:xfrm>
          <a:off x="6062980" y="719666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081999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019361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99515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54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63504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80011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986515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8274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412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391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361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147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07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948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54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 Duy</dc:creator>
  <cp:lastModifiedBy>Tuấn Phạm Duy</cp:lastModifiedBy>
  <cp:revision>8</cp:revision>
  <dcterms:created xsi:type="dcterms:W3CDTF">2023-12-22T11:59:18Z</dcterms:created>
  <dcterms:modified xsi:type="dcterms:W3CDTF">2023-12-31T04:49:40Z</dcterms:modified>
</cp:coreProperties>
</file>