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BEBA-2450-42A1-8861-3CA9D4D7BD1A}" type="datetimeFigureOut">
              <a:rPr lang="vi-VN" smtClean="0"/>
              <a:t>22/12/2023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974B-B9F2-4252-BDEF-352B6F15F9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598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BEBA-2450-42A1-8861-3CA9D4D7BD1A}" type="datetimeFigureOut">
              <a:rPr lang="vi-VN" smtClean="0"/>
              <a:t>22/12/2023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974B-B9F2-4252-BDEF-352B6F15F9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11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BEBA-2450-42A1-8861-3CA9D4D7BD1A}" type="datetimeFigureOut">
              <a:rPr lang="vi-VN" smtClean="0"/>
              <a:t>22/12/2023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974B-B9F2-4252-BDEF-352B6F15F9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2880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BEBA-2450-42A1-8861-3CA9D4D7BD1A}" type="datetimeFigureOut">
              <a:rPr lang="vi-VN" smtClean="0"/>
              <a:t>22/12/2023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974B-B9F2-4252-BDEF-352B6F15F9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233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BEBA-2450-42A1-8861-3CA9D4D7BD1A}" type="datetimeFigureOut">
              <a:rPr lang="vi-VN" smtClean="0"/>
              <a:t>22/12/2023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974B-B9F2-4252-BDEF-352B6F15F9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517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BEBA-2450-42A1-8861-3CA9D4D7BD1A}" type="datetimeFigureOut">
              <a:rPr lang="vi-VN" smtClean="0"/>
              <a:t>22/12/2023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974B-B9F2-4252-BDEF-352B6F15F9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045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BEBA-2450-42A1-8861-3CA9D4D7BD1A}" type="datetimeFigureOut">
              <a:rPr lang="vi-VN" smtClean="0"/>
              <a:t>22/12/2023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974B-B9F2-4252-BDEF-352B6F15F9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5636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BEBA-2450-42A1-8861-3CA9D4D7BD1A}" type="datetimeFigureOut">
              <a:rPr lang="vi-VN" smtClean="0"/>
              <a:t>22/12/2023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974B-B9F2-4252-BDEF-352B6F15F9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219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BEBA-2450-42A1-8861-3CA9D4D7BD1A}" type="datetimeFigureOut">
              <a:rPr lang="vi-VN" smtClean="0"/>
              <a:t>22/12/2023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974B-B9F2-4252-BDEF-352B6F15F9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0890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BEBA-2450-42A1-8861-3CA9D4D7BD1A}" type="datetimeFigureOut">
              <a:rPr lang="vi-VN" smtClean="0"/>
              <a:t>22/12/2023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974B-B9F2-4252-BDEF-352B6F15F9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205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BEBA-2450-42A1-8861-3CA9D4D7BD1A}" type="datetimeFigureOut">
              <a:rPr lang="vi-VN" smtClean="0"/>
              <a:t>22/12/2023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974B-B9F2-4252-BDEF-352B6F15F9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171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0BEBA-2450-42A1-8861-3CA9D4D7BD1A}" type="datetimeFigureOut">
              <a:rPr lang="vi-VN" smtClean="0"/>
              <a:t>22/12/2023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C974B-B9F2-4252-BDEF-352B6F15F9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598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534305"/>
              </p:ext>
            </p:extLst>
          </p:nvPr>
        </p:nvGraphicFramePr>
        <p:xfrm>
          <a:off x="2032000" y="719666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36075873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57978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7687881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A11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A12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A13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8386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A21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A22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A23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39042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A31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A32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A33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42323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098879"/>
              </p:ext>
            </p:extLst>
          </p:nvPr>
        </p:nvGraphicFramePr>
        <p:xfrm>
          <a:off x="4831806" y="719666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36075873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57978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7687881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B11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B12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B13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8386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B21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B22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B23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39042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B31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B32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B33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42323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37714" y="16150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6311" y="309154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42529" y="309154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875314" y="2664823"/>
            <a:ext cx="574766" cy="1332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089886" y="2586446"/>
            <a:ext cx="884195" cy="1332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547360" y="2090057"/>
            <a:ext cx="2360023" cy="1907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23954" y="4075611"/>
            <a:ext cx="100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Trọng số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11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23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Tuấn Phạm Duy</dc:creator>
  <cp:lastModifiedBy>Tuấn Phạm Duy</cp:lastModifiedBy>
  <cp:revision>3</cp:revision>
  <dcterms:created xsi:type="dcterms:W3CDTF">2023-12-22T11:59:18Z</dcterms:created>
  <dcterms:modified xsi:type="dcterms:W3CDTF">2023-12-22T13:13:19Z</dcterms:modified>
</cp:coreProperties>
</file>