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00"/>
    <a:srgbClr val="00B05B"/>
    <a:srgbClr val="C80000"/>
    <a:srgbClr val="8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F23DF36F-CAD8-4664-8038-98C954A68F26}" type="datetimeFigureOut">
              <a:rPr lang="tr-TR" smtClean="0"/>
              <a:t>16.11.2023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177120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23DF36F-CAD8-4664-8038-98C954A68F26}" type="datetimeFigureOut">
              <a:rPr lang="tr-TR" smtClean="0"/>
              <a:t>16.11.2023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225894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23DF36F-CAD8-4664-8038-98C954A68F26}" type="datetimeFigureOut">
              <a:rPr lang="tr-TR" smtClean="0"/>
              <a:t>16.11.2023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186251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23DF36F-CAD8-4664-8038-98C954A68F26}" type="datetimeFigureOut">
              <a:rPr lang="tr-TR" smtClean="0"/>
              <a:t>16.11.2023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238802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F23DF36F-CAD8-4664-8038-98C954A68F26}" type="datetimeFigureOut">
              <a:rPr lang="tr-TR" smtClean="0"/>
              <a:t>16.11.2023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162036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F23DF36F-CAD8-4664-8038-98C954A68F26}" type="datetimeFigureOut">
              <a:rPr lang="tr-TR" smtClean="0"/>
              <a:t>16.11.2023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38180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F23DF36F-CAD8-4664-8038-98C954A68F26}" type="datetimeFigureOut">
              <a:rPr lang="tr-TR" smtClean="0"/>
              <a:t>16.11.2023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101363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F23DF36F-CAD8-4664-8038-98C954A68F26}" type="datetimeFigureOut">
              <a:rPr lang="tr-TR" smtClean="0"/>
              <a:t>16.11.2023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281480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DF36F-CAD8-4664-8038-98C954A68F26}" type="datetimeFigureOut">
              <a:rPr lang="tr-TR" smtClean="0"/>
              <a:t>16.11.2023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241759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23DF36F-CAD8-4664-8038-98C954A68F26}" type="datetimeFigureOut">
              <a:rPr lang="tr-TR" smtClean="0"/>
              <a:t>16.11.2023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301614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23DF36F-CAD8-4664-8038-98C954A68F26}" type="datetimeFigureOut">
              <a:rPr lang="tr-TR" smtClean="0"/>
              <a:t>16.11.2023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55905F-EE59-4E89-A411-89E67D806942}" type="slidenum">
              <a:rPr lang="tr-TR" smtClean="0"/>
              <a:t>‹#›</a:t>
            </a:fld>
            <a:endParaRPr lang="tr-TR"/>
          </a:p>
        </p:txBody>
      </p:sp>
    </p:spTree>
    <p:extLst>
      <p:ext uri="{BB962C8B-B14F-4D97-AF65-F5344CB8AC3E}">
        <p14:creationId xmlns:p14="http://schemas.microsoft.com/office/powerpoint/2010/main" val="852724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DF36F-CAD8-4664-8038-98C954A68F26}" type="datetimeFigureOut">
              <a:rPr lang="tr-TR" smtClean="0"/>
              <a:t>16.11.2023</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5905F-EE59-4E89-A411-89E67D806942}" type="slidenum">
              <a:rPr lang="tr-TR" smtClean="0"/>
              <a:t>‹#›</a:t>
            </a:fld>
            <a:endParaRPr lang="tr-TR"/>
          </a:p>
        </p:txBody>
      </p:sp>
    </p:spTree>
    <p:extLst>
      <p:ext uri="{BB962C8B-B14F-4D97-AF65-F5344CB8AC3E}">
        <p14:creationId xmlns:p14="http://schemas.microsoft.com/office/powerpoint/2010/main" val="375960006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gs>
          </a:gsLst>
          <a:lin ang="5400000" scaled="1"/>
        </a:gradFill>
        <a:effectLst/>
      </p:bgPr>
    </p:bg>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246" y="342899"/>
            <a:ext cx="5029200" cy="5029200"/>
          </a:xfrm>
          <a:prstGeom prst="rect">
            <a:avLst/>
          </a:prstGeom>
        </p:spPr>
      </p:pic>
      <p:sp>
        <p:nvSpPr>
          <p:cNvPr id="3" name="Metin kutusu 2"/>
          <p:cNvSpPr txBox="1"/>
          <p:nvPr/>
        </p:nvSpPr>
        <p:spPr>
          <a:xfrm>
            <a:off x="1471246" y="4109770"/>
            <a:ext cx="5029200" cy="523220"/>
          </a:xfrm>
          <a:prstGeom prst="rect">
            <a:avLst/>
          </a:prstGeom>
          <a:noFill/>
        </p:spPr>
        <p:txBody>
          <a:bodyPr wrap="square" rtlCol="0">
            <a:spAutoFit/>
          </a:bodyPr>
          <a:lstStyle/>
          <a:p>
            <a:pPr algn="ctr"/>
            <a:r>
              <a:rPr lang="tr-TR" sz="2800" dirty="0" smtClean="0">
                <a:solidFill>
                  <a:srgbClr val="00B05B"/>
                </a:solidFill>
              </a:rPr>
              <a:t>FUTBOL HABER SİTESİ</a:t>
            </a:r>
            <a:endParaRPr lang="tr-TR" sz="2800" dirty="0">
              <a:solidFill>
                <a:srgbClr val="00B05B"/>
              </a:solidFill>
            </a:endParaRPr>
          </a:p>
        </p:txBody>
      </p:sp>
      <p:sp>
        <p:nvSpPr>
          <p:cNvPr id="4" name="Metin kutusu 3"/>
          <p:cNvSpPr txBox="1"/>
          <p:nvPr/>
        </p:nvSpPr>
        <p:spPr>
          <a:xfrm>
            <a:off x="7200900" y="2505808"/>
            <a:ext cx="4569069" cy="1384995"/>
          </a:xfrm>
          <a:prstGeom prst="rect">
            <a:avLst/>
          </a:prstGeom>
          <a:noFill/>
        </p:spPr>
        <p:txBody>
          <a:bodyPr wrap="square" rtlCol="0">
            <a:spAutoFit/>
          </a:bodyPr>
          <a:lstStyle/>
          <a:p>
            <a:pPr algn="ctr"/>
            <a:r>
              <a:rPr lang="tr-TR" sz="2800" dirty="0" smtClean="0">
                <a:solidFill>
                  <a:schemeClr val="bg1"/>
                </a:solidFill>
              </a:rPr>
              <a:t>Futbolda Yorum, Analizlere Yeni Bakış ve Geleneksel Habercilik</a:t>
            </a:r>
            <a:endParaRPr lang="tr-TR" sz="2800" dirty="0">
              <a:solidFill>
                <a:schemeClr val="bg1"/>
              </a:solidFill>
            </a:endParaRPr>
          </a:p>
        </p:txBody>
      </p:sp>
    </p:spTree>
    <p:extLst>
      <p:ext uri="{BB962C8B-B14F-4D97-AF65-F5344CB8AC3E}">
        <p14:creationId xmlns:p14="http://schemas.microsoft.com/office/powerpoint/2010/main" val="247400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4000">
              <a:schemeClr val="tx1"/>
            </a:gs>
            <a:gs pos="98000">
              <a:schemeClr val="bg1"/>
            </a:gs>
          </a:gsLst>
          <a:lin ang="5400000" scaled="1"/>
        </a:gradFill>
        <a:effectLst/>
      </p:bgPr>
    </p:bg>
    <p:spTree>
      <p:nvGrpSpPr>
        <p:cNvPr id="1" name=""/>
        <p:cNvGrpSpPr/>
        <p:nvPr/>
      </p:nvGrpSpPr>
      <p:grpSpPr>
        <a:xfrm>
          <a:off x="0" y="0"/>
          <a:ext cx="0" cy="0"/>
          <a:chOff x="0" y="0"/>
          <a:chExt cx="0" cy="0"/>
        </a:xfrm>
      </p:grpSpPr>
      <p:pic>
        <p:nvPicPr>
          <p:cNvPr id="11" name="Resim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8953" y="4306983"/>
            <a:ext cx="1586507" cy="1402505"/>
          </a:xfrm>
          <a:prstGeom prst="rect">
            <a:avLst/>
          </a:prstGeom>
        </p:spPr>
      </p:pic>
      <p:pic>
        <p:nvPicPr>
          <p:cNvPr id="10" name="Resi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9961" y="4119766"/>
            <a:ext cx="1833998" cy="1833998"/>
          </a:xfrm>
          <a:prstGeom prst="rect">
            <a:avLst/>
          </a:prstGeom>
        </p:spPr>
      </p:pic>
      <p:pic>
        <p:nvPicPr>
          <p:cNvPr id="12" name="Resim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0057" y="4424676"/>
            <a:ext cx="1865925" cy="1224177"/>
          </a:xfrm>
          <a:prstGeom prst="rect">
            <a:avLst/>
          </a:prstGeom>
        </p:spPr>
      </p:pic>
      <p:pic>
        <p:nvPicPr>
          <p:cNvPr id="13" name="Resim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2652" y="4239887"/>
            <a:ext cx="1140379" cy="1469907"/>
          </a:xfrm>
          <a:prstGeom prst="rect">
            <a:avLst/>
          </a:prstGeom>
        </p:spPr>
      </p:pic>
      <p:pic>
        <p:nvPicPr>
          <p:cNvPr id="14" name="Resim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2985" y="4239887"/>
            <a:ext cx="1002937" cy="1469601"/>
          </a:xfrm>
          <a:prstGeom prst="rect">
            <a:avLst/>
          </a:prstGeom>
        </p:spPr>
      </p:pic>
      <p:sp>
        <p:nvSpPr>
          <p:cNvPr id="15" name="Dikdörtgen 14"/>
          <p:cNvSpPr/>
          <p:nvPr/>
        </p:nvSpPr>
        <p:spPr>
          <a:xfrm>
            <a:off x="1229360" y="1939734"/>
            <a:ext cx="10149840" cy="1409617"/>
          </a:xfrm>
          <a:prstGeom prst="rect">
            <a:avLst/>
          </a:prstGeom>
          <a:noFill/>
        </p:spPr>
        <p:txBody>
          <a:bodyPr wrap="square">
            <a:spAutoFit/>
          </a:bodyPr>
          <a:lstStyle/>
          <a:p>
            <a:pPr algn="ctr">
              <a:lnSpc>
                <a:spcPct val="107000"/>
              </a:lnSpc>
              <a:spcAft>
                <a:spcPts val="800"/>
              </a:spcAft>
            </a:pPr>
            <a:r>
              <a:rPr lang="tr-TR" sz="20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GoLcheck</a:t>
            </a:r>
            <a:r>
              <a:rPr lang="tr-TR"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tr-TR"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haber sitesinde amacımız Avrupa’da ve Dünya’da çok takip edilen Avrupa’nın 5 büyük ligine yeni nesil anlayış getirmek. Bunun yanı sıra geleneksel haberciliği de beraberinde sürdürmek. Yapay zekâ ile bütünleştirilmiş sitede yorumları ve analizleri yapay zekâ ile yapmak, yapmaya çalışmak. İlk 11 tahminleri, taktik analizler vs. </a:t>
            </a:r>
            <a:endParaRPr lang="tr-T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Metin kutusu 15"/>
          <p:cNvSpPr txBox="1"/>
          <p:nvPr/>
        </p:nvSpPr>
        <p:spPr>
          <a:xfrm>
            <a:off x="4433863" y="537104"/>
            <a:ext cx="3446194" cy="646331"/>
          </a:xfrm>
          <a:prstGeom prst="rect">
            <a:avLst/>
          </a:prstGeom>
          <a:noFill/>
        </p:spPr>
        <p:txBody>
          <a:bodyPr wrap="square" rtlCol="0">
            <a:spAutoFit/>
          </a:bodyPr>
          <a:lstStyle/>
          <a:p>
            <a:pPr algn="ctr"/>
            <a:r>
              <a:rPr lang="tr-TR" sz="3600" dirty="0" smtClean="0">
                <a:solidFill>
                  <a:srgbClr val="00B000"/>
                </a:solidFill>
              </a:rPr>
              <a:t>AMAÇ</a:t>
            </a:r>
            <a:endParaRPr lang="tr-TR" sz="3600" dirty="0">
              <a:solidFill>
                <a:srgbClr val="00B000"/>
              </a:solidFill>
            </a:endParaRPr>
          </a:p>
        </p:txBody>
      </p:sp>
    </p:spTree>
    <p:extLst>
      <p:ext uri="{BB962C8B-B14F-4D97-AF65-F5344CB8AC3E}">
        <p14:creationId xmlns:p14="http://schemas.microsoft.com/office/powerpoint/2010/main" val="417754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9350"/>
            <a:ext cx="9133840" cy="5708650"/>
          </a:xfrm>
          <a:prstGeom prst="rect">
            <a:avLst/>
          </a:prstGeom>
        </p:spPr>
      </p:pic>
      <p:sp>
        <p:nvSpPr>
          <p:cNvPr id="4" name="Dikdörtgen 3"/>
          <p:cNvSpPr/>
          <p:nvPr/>
        </p:nvSpPr>
        <p:spPr>
          <a:xfrm>
            <a:off x="7101840" y="2903591"/>
            <a:ext cx="5080000" cy="1673022"/>
          </a:xfrm>
          <a:prstGeom prst="rect">
            <a:avLst/>
          </a:prstGeom>
        </p:spPr>
        <p:txBody>
          <a:bodyPr wrap="square">
            <a:spAutoFit/>
          </a:bodyPr>
          <a:lstStyle/>
          <a:p>
            <a:pPr algn="ctr">
              <a:lnSpc>
                <a:spcPct val="107000"/>
              </a:lnSpc>
              <a:spcAft>
                <a:spcPts val="800"/>
              </a:spcAft>
            </a:pPr>
            <a:r>
              <a:rPr lang="tr-TR" sz="2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Kullanışlı ve yenilikçi </a:t>
            </a:r>
            <a:r>
              <a:rPr lang="tr-TR"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ara yüzlerle Avrupa'nın 5 büyük ligini kolayca takip edin. Haberler, söylentiler, fikstürler ve dahası…</a:t>
            </a:r>
            <a:endParaRPr lang="tr-T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Metin kutusu 5"/>
          <p:cNvSpPr txBox="1"/>
          <p:nvPr/>
        </p:nvSpPr>
        <p:spPr>
          <a:xfrm>
            <a:off x="6658902" y="242464"/>
            <a:ext cx="5106377" cy="646331"/>
          </a:xfrm>
          <a:prstGeom prst="rect">
            <a:avLst/>
          </a:prstGeom>
          <a:noFill/>
        </p:spPr>
        <p:txBody>
          <a:bodyPr wrap="square" rtlCol="0">
            <a:spAutoFit/>
          </a:bodyPr>
          <a:lstStyle/>
          <a:p>
            <a:pPr algn="ctr"/>
            <a:r>
              <a:rPr lang="tr-TR" sz="3600" dirty="0" smtClean="0">
                <a:solidFill>
                  <a:srgbClr val="00B000"/>
                </a:solidFill>
              </a:rPr>
              <a:t>Slogan ve İlk Tasarım</a:t>
            </a:r>
          </a:p>
        </p:txBody>
      </p:sp>
    </p:spTree>
    <p:extLst>
      <p:ext uri="{BB962C8B-B14F-4D97-AF65-F5344CB8AC3E}">
        <p14:creationId xmlns:p14="http://schemas.microsoft.com/office/powerpoint/2010/main" val="426851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034"/>
            <a:ext cx="12192000" cy="6469380"/>
          </a:xfrm>
          <a:prstGeom prst="rect">
            <a:avLst/>
          </a:prstGeom>
        </p:spPr>
      </p:pic>
    </p:spTree>
    <p:extLst>
      <p:ext uri="{BB962C8B-B14F-4D97-AF65-F5344CB8AC3E}">
        <p14:creationId xmlns:p14="http://schemas.microsoft.com/office/powerpoint/2010/main" val="307590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etin kutusu 3"/>
          <p:cNvSpPr txBox="1"/>
          <p:nvPr/>
        </p:nvSpPr>
        <p:spPr>
          <a:xfrm>
            <a:off x="3499142" y="405024"/>
            <a:ext cx="5106377" cy="646331"/>
          </a:xfrm>
          <a:prstGeom prst="rect">
            <a:avLst/>
          </a:prstGeom>
          <a:noFill/>
        </p:spPr>
        <p:txBody>
          <a:bodyPr wrap="square" rtlCol="0">
            <a:spAutoFit/>
          </a:bodyPr>
          <a:lstStyle/>
          <a:p>
            <a:pPr algn="ctr"/>
            <a:r>
              <a:rPr lang="tr-TR" sz="3600" dirty="0" smtClean="0">
                <a:solidFill>
                  <a:srgbClr val="00B000"/>
                </a:solidFill>
              </a:rPr>
              <a:t>Kullanılacak Teknolojiler</a:t>
            </a:r>
          </a:p>
        </p:txBody>
      </p:sp>
      <p:sp>
        <p:nvSpPr>
          <p:cNvPr id="5" name="Metin kutusu 4"/>
          <p:cNvSpPr txBox="1"/>
          <p:nvPr/>
        </p:nvSpPr>
        <p:spPr>
          <a:xfrm>
            <a:off x="-575018" y="2073795"/>
            <a:ext cx="5106377" cy="646331"/>
          </a:xfrm>
          <a:prstGeom prst="rect">
            <a:avLst/>
          </a:prstGeom>
          <a:noFill/>
        </p:spPr>
        <p:txBody>
          <a:bodyPr wrap="square" rtlCol="0">
            <a:spAutoFit/>
          </a:bodyPr>
          <a:lstStyle/>
          <a:p>
            <a:pPr algn="ctr"/>
            <a:r>
              <a:rPr lang="tr-TR" sz="3600" dirty="0" smtClean="0">
                <a:solidFill>
                  <a:srgbClr val="00B000"/>
                </a:solidFill>
              </a:rPr>
              <a:t>Front-</a:t>
            </a:r>
            <a:r>
              <a:rPr lang="tr-TR" sz="3600" dirty="0" err="1" smtClean="0">
                <a:solidFill>
                  <a:srgbClr val="00B000"/>
                </a:solidFill>
              </a:rPr>
              <a:t>End</a:t>
            </a:r>
            <a:endParaRPr lang="tr-TR" sz="3600" dirty="0" smtClean="0">
              <a:solidFill>
                <a:srgbClr val="00B000"/>
              </a:solidFill>
            </a:endParaRPr>
          </a:p>
        </p:txBody>
      </p:sp>
      <p:sp>
        <p:nvSpPr>
          <p:cNvPr id="6" name="Metin kutusu 5"/>
          <p:cNvSpPr txBox="1"/>
          <p:nvPr/>
        </p:nvSpPr>
        <p:spPr>
          <a:xfrm>
            <a:off x="3600739" y="2065113"/>
            <a:ext cx="5106377" cy="646331"/>
          </a:xfrm>
          <a:prstGeom prst="rect">
            <a:avLst/>
          </a:prstGeom>
          <a:noFill/>
        </p:spPr>
        <p:txBody>
          <a:bodyPr wrap="square" rtlCol="0">
            <a:spAutoFit/>
          </a:bodyPr>
          <a:lstStyle/>
          <a:p>
            <a:pPr algn="ctr"/>
            <a:r>
              <a:rPr lang="tr-TR" sz="3600" dirty="0" err="1" smtClean="0">
                <a:solidFill>
                  <a:srgbClr val="00B000"/>
                </a:solidFill>
              </a:rPr>
              <a:t>Back-End</a:t>
            </a:r>
            <a:endParaRPr lang="tr-TR" sz="3600" dirty="0" smtClean="0">
              <a:solidFill>
                <a:srgbClr val="00B000"/>
              </a:solidFill>
            </a:endParaRPr>
          </a:p>
        </p:txBody>
      </p:sp>
      <p:sp>
        <p:nvSpPr>
          <p:cNvPr id="7" name="Metin kutusu 6"/>
          <p:cNvSpPr txBox="1"/>
          <p:nvPr/>
        </p:nvSpPr>
        <p:spPr>
          <a:xfrm>
            <a:off x="7573303" y="2073794"/>
            <a:ext cx="5106377" cy="646331"/>
          </a:xfrm>
          <a:prstGeom prst="rect">
            <a:avLst/>
          </a:prstGeom>
          <a:noFill/>
        </p:spPr>
        <p:txBody>
          <a:bodyPr wrap="square" rtlCol="0">
            <a:spAutoFit/>
          </a:bodyPr>
          <a:lstStyle/>
          <a:p>
            <a:pPr algn="ctr"/>
            <a:r>
              <a:rPr lang="tr-TR" sz="3600" dirty="0" smtClean="0">
                <a:solidFill>
                  <a:srgbClr val="00B000"/>
                </a:solidFill>
              </a:rPr>
              <a:t>Data Base</a:t>
            </a: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16" y="3921616"/>
            <a:ext cx="2417604" cy="833170"/>
          </a:xfrm>
          <a:prstGeom prst="rect">
            <a:avLst/>
          </a:prstGeom>
        </p:spPr>
      </p:pic>
      <p:pic>
        <p:nvPicPr>
          <p:cNvPr id="9" name="Resi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1406" y="3725202"/>
            <a:ext cx="2225041" cy="1251956"/>
          </a:xfrm>
          <a:prstGeom prst="rect">
            <a:avLst/>
          </a:prstGeom>
        </p:spPr>
      </p:pic>
      <p:pic>
        <p:nvPicPr>
          <p:cNvPr id="10" name="Resi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8154" y="3725203"/>
            <a:ext cx="2222753" cy="1250975"/>
          </a:xfrm>
          <a:prstGeom prst="rect">
            <a:avLst/>
          </a:prstGeom>
        </p:spPr>
      </p:pic>
    </p:spTree>
    <p:extLst>
      <p:ext uri="{BB962C8B-B14F-4D97-AF65-F5344CB8AC3E}">
        <p14:creationId xmlns:p14="http://schemas.microsoft.com/office/powerpoint/2010/main" val="249367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7" name="Nesne 6"/>
          <p:cNvGraphicFramePr>
            <a:graphicFrameLocks noChangeAspect="1"/>
          </p:cNvGraphicFramePr>
          <p:nvPr>
            <p:extLst>
              <p:ext uri="{D42A27DB-BD31-4B8C-83A1-F6EECF244321}">
                <p14:modId xmlns:p14="http://schemas.microsoft.com/office/powerpoint/2010/main" val="2809708506"/>
              </p:ext>
            </p:extLst>
          </p:nvPr>
        </p:nvGraphicFramePr>
        <p:xfrm>
          <a:off x="944880" y="0"/>
          <a:ext cx="10393726" cy="6858000"/>
        </p:xfrm>
        <a:graphic>
          <a:graphicData uri="http://schemas.openxmlformats.org/presentationml/2006/ole">
            <mc:AlternateContent xmlns:mc="http://schemas.openxmlformats.org/markup-compatibility/2006">
              <mc:Choice xmlns:v="urn:schemas-microsoft-com:vml" Requires="v">
                <p:oleObj spid="_x0000_s1028" name="Visio" r:id="rId3" imgW="9585889" imgH="6324426" progId="Visio.Drawing.15">
                  <p:embed/>
                </p:oleObj>
              </mc:Choice>
              <mc:Fallback>
                <p:oleObj name="Visio" r:id="rId3" imgW="9585889" imgH="6324426" progId="Visio.Drawing.15">
                  <p:embed/>
                  <p:pic>
                    <p:nvPicPr>
                      <p:cNvPr id="0" name=""/>
                      <p:cNvPicPr/>
                      <p:nvPr/>
                    </p:nvPicPr>
                    <p:blipFill>
                      <a:blip r:embed="rId4"/>
                      <a:stretch>
                        <a:fillRect/>
                      </a:stretch>
                    </p:blipFill>
                    <p:spPr>
                      <a:xfrm>
                        <a:off x="944880" y="0"/>
                        <a:ext cx="10393726" cy="6858000"/>
                      </a:xfrm>
                      <a:prstGeom prst="rect">
                        <a:avLst/>
                      </a:prstGeom>
                    </p:spPr>
                  </p:pic>
                </p:oleObj>
              </mc:Fallback>
            </mc:AlternateContent>
          </a:graphicData>
        </a:graphic>
      </p:graphicFrame>
    </p:spTree>
    <p:extLst>
      <p:ext uri="{BB962C8B-B14F-4D97-AF65-F5344CB8AC3E}">
        <p14:creationId xmlns:p14="http://schemas.microsoft.com/office/powerpoint/2010/main" val="4179759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Nesne 4"/>
          <p:cNvGraphicFramePr>
            <a:graphicFrameLocks noChangeAspect="1"/>
          </p:cNvGraphicFramePr>
          <p:nvPr>
            <p:extLst>
              <p:ext uri="{D42A27DB-BD31-4B8C-83A1-F6EECF244321}">
                <p14:modId xmlns:p14="http://schemas.microsoft.com/office/powerpoint/2010/main" val="544241406"/>
              </p:ext>
            </p:extLst>
          </p:nvPr>
        </p:nvGraphicFramePr>
        <p:xfrm>
          <a:off x="266217" y="0"/>
          <a:ext cx="11436032" cy="6858000"/>
        </p:xfrm>
        <a:graphic>
          <a:graphicData uri="http://schemas.openxmlformats.org/presentationml/2006/ole">
            <mc:AlternateContent xmlns:mc="http://schemas.openxmlformats.org/markup-compatibility/2006">
              <mc:Choice xmlns:v="urn:schemas-microsoft-com:vml" Requires="v">
                <p:oleObj spid="_x0000_s2052" name="Visio" r:id="rId3" imgW="10032840" imgH="6017400" progId="Visio.Drawing.15">
                  <p:embed/>
                </p:oleObj>
              </mc:Choice>
              <mc:Fallback>
                <p:oleObj name="Visio" r:id="rId3" imgW="10032840" imgH="6017400" progId="Visio.Drawing.15">
                  <p:embed/>
                  <p:pic>
                    <p:nvPicPr>
                      <p:cNvPr id="0" name=""/>
                      <p:cNvPicPr/>
                      <p:nvPr/>
                    </p:nvPicPr>
                    <p:blipFill>
                      <a:blip r:embed="rId4"/>
                      <a:stretch>
                        <a:fillRect/>
                      </a:stretch>
                    </p:blipFill>
                    <p:spPr>
                      <a:xfrm>
                        <a:off x="266217" y="0"/>
                        <a:ext cx="11436032" cy="6858000"/>
                      </a:xfrm>
                      <a:prstGeom prst="rect">
                        <a:avLst/>
                      </a:prstGeom>
                    </p:spPr>
                  </p:pic>
                </p:oleObj>
              </mc:Fallback>
            </mc:AlternateContent>
          </a:graphicData>
        </a:graphic>
      </p:graphicFrame>
    </p:spTree>
    <p:extLst>
      <p:ext uri="{BB962C8B-B14F-4D97-AF65-F5344CB8AC3E}">
        <p14:creationId xmlns:p14="http://schemas.microsoft.com/office/powerpoint/2010/main" val="2997684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TotalTime>
  <Words>96</Words>
  <Application>Microsoft Office PowerPoint</Application>
  <PresentationFormat>Geniş ekran</PresentationFormat>
  <Paragraphs>10</Paragraphs>
  <Slides>7</Slides>
  <Notes>0</Notes>
  <HiddenSlides>0</HiddenSlides>
  <MMClips>0</MMClips>
  <ScaleCrop>false</ScaleCrop>
  <HeadingPairs>
    <vt:vector size="8" baseType="variant">
      <vt:variant>
        <vt:lpstr>Kullanılan Yazı Tipleri</vt:lpstr>
      </vt:variant>
      <vt:variant>
        <vt:i4>4</vt:i4>
      </vt:variant>
      <vt:variant>
        <vt:lpstr>Tema</vt:lpstr>
      </vt:variant>
      <vt:variant>
        <vt:i4>1</vt:i4>
      </vt:variant>
      <vt:variant>
        <vt:lpstr>Eklenmiş OLE Hizmet Programları</vt:lpstr>
      </vt:variant>
      <vt:variant>
        <vt:i4>1</vt:i4>
      </vt:variant>
      <vt:variant>
        <vt:lpstr>Slayt Başlıkları</vt:lpstr>
      </vt:variant>
      <vt:variant>
        <vt:i4>7</vt:i4>
      </vt:variant>
    </vt:vector>
  </HeadingPairs>
  <TitlesOfParts>
    <vt:vector size="13" baseType="lpstr">
      <vt:lpstr>Arial</vt:lpstr>
      <vt:lpstr>Calibri</vt:lpstr>
      <vt:lpstr>Calibri Light</vt:lpstr>
      <vt:lpstr>Times New Roman</vt:lpstr>
      <vt:lpstr>Office Theme</vt:lpstr>
      <vt:lpstr>Microsoft Visio Çizimi</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Emir Balaban</dc:creator>
  <cp:lastModifiedBy>Emir Balaban</cp:lastModifiedBy>
  <cp:revision>18</cp:revision>
  <dcterms:created xsi:type="dcterms:W3CDTF">2023-11-15T15:42:02Z</dcterms:created>
  <dcterms:modified xsi:type="dcterms:W3CDTF">2023-11-16T13:53:18Z</dcterms:modified>
</cp:coreProperties>
</file>