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57" r:id="rId3"/>
    <p:sldId id="285" r:id="rId4"/>
  </p:sldIdLst>
  <p:sldSz cx="9144000" cy="5143500" type="screen16x9"/>
  <p:notesSz cx="6858000" cy="9144000"/>
  <p:embeddedFontLst>
    <p:embeddedFont>
      <p:font typeface="Arimo" panose="020B0604020202020204" charset="0"/>
      <p:regular r:id="rId6"/>
      <p:bold r:id="rId7"/>
      <p:italic r:id="rId8"/>
      <p:boldItalic r:id="rId9"/>
    </p:embeddedFont>
    <p:embeddedFont>
      <p:font typeface="Bebas Neue" panose="020B0606020202050201" pitchFamily="34" charset="0"/>
      <p:regular r:id="rId10"/>
    </p:embeddedFont>
    <p:embeddedFont>
      <p:font typeface="Roboto Condensed Light" panose="02000000000000000000" pitchFamily="2" charset="0"/>
      <p:regular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7v4Ds/SdbS6eEWHEtn+oYg==" hashData="b7u/aC6h/R8CDQ4gckVX7ICP2YKnSo5VtviC8TucG+myk59iiiwCABWO3pxVsfHyEoNNJHQrnahDj640YES9h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4ACAF-E851-46D2-A863-27939FD3AB20}">
  <a:tblStyle styleId="{5FC4ACAF-E851-46D2-A863-27939FD3A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f5e77e6543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f5e77e6543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www.linkedin.com/in/golakiya-achyutkumar-b133bb20b/" TargetMode="External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          </a:t>
            </a:r>
            <a:r>
              <a:rPr lang="en" dirty="0">
                <a:solidFill>
                  <a:schemeClr val="lt2"/>
                </a:solidFill>
              </a:rPr>
              <a:t>ANALYSIS</a:t>
            </a:r>
            <a:r>
              <a:rPr lang="en" dirty="0"/>
              <a:t> Project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95427" y="3464704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COVID-19: Focused Analysis for India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Tahoma" panose="020B0604030504040204" pitchFamily="34" charset="0"/>
                <a:cs typeface="Tahoma" panose="020B0604030504040204" pitchFamily="34" charset="0"/>
                <a:sym typeface="Bebas Neue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 sheet</a:t>
            </a:r>
            <a:endParaRPr sz="1000" dirty="0">
              <a:solidFill>
                <a:schemeClr val="dk1"/>
              </a:solidFill>
              <a:latin typeface="Bebas Neue"/>
              <a:ea typeface="Tahoma" panose="020B0604030504040204" pitchFamily="34" charset="0"/>
              <a:cs typeface="Tahoma" panose="020B0604030504040204" pitchFamily="34" charset="0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37;p35">
            <a:hlinkClick r:id="" action="ppaction://noaction"/>
            <a:extLst>
              <a:ext uri="{FF2B5EF4-FFF2-40B4-BE49-F238E27FC236}">
                <a16:creationId xmlns:a16="http://schemas.microsoft.com/office/drawing/2014/main" id="{CA644D45-F9FD-F676-7338-34522E81E121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</a:t>
            </a:r>
            <a:endParaRPr lang="de-DE"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299" y="1155023"/>
            <a:ext cx="8051082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total number of Confirmed cases in different nations?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50" b="1" dirty="0">
                <a:solidFill>
                  <a:schemeClr val="lt2"/>
                </a:solidFill>
                <a:uFill>
                  <a:noFill/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total number of Recovered cases in different nations?</a:t>
            </a:r>
            <a:endParaRPr lang="en-GB" sz="1450" b="1" dirty="0">
              <a:solidFill>
                <a:schemeClr val="lt2"/>
              </a:solidFill>
              <a:uFill>
                <a:noFill/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04800">
              <a:lnSpc>
                <a:spcPct val="150000"/>
              </a:lnSpc>
            </a:pPr>
            <a:r>
              <a:rPr lang="en-US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total number of Confirmed cases in India?</a:t>
            </a:r>
            <a:endParaRPr lang="en-DE" sz="14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50" b="1" dirty="0">
                <a:solidFill>
                  <a:schemeClr val="lt2"/>
                </a:solidFill>
                <a:uFill>
                  <a:noFill/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total number of Recovered cases in India?</a:t>
            </a:r>
            <a:endParaRPr sz="1450" b="1" dirty="0">
              <a:solidFill>
                <a:schemeClr val="lt2"/>
              </a:solidFill>
              <a:uFill>
                <a:noFill/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Forecast Trend-Line for COVID - 19?</a:t>
            </a:r>
            <a:endParaRPr sz="14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450" b="1" dirty="0">
                <a:solidFill>
                  <a:schemeClr val="lt2"/>
                </a:solidFill>
                <a:uFill>
                  <a:noFill/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Group Indian States and find COVID - 19 Hits?</a:t>
            </a:r>
            <a:endParaRPr sz="14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Highest Death rates in International Level.</a:t>
            </a:r>
          </a:p>
          <a:p>
            <a:pPr>
              <a:lnSpc>
                <a:spcPct val="150000"/>
              </a:lnSpc>
            </a:pPr>
            <a:r>
              <a:rPr lang="en-US" sz="1450" b="1" dirty="0">
                <a:solidFill>
                  <a:schemeClr val="lt2"/>
                </a:solidFill>
                <a:uFill>
                  <a:noFill/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Least Death rates in International Level.</a:t>
            </a:r>
            <a:endParaRPr lang="en-DE" sz="1450" b="1" dirty="0">
              <a:solidFill>
                <a:schemeClr val="lt2"/>
              </a:solidFill>
              <a:uFill>
                <a:noFill/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find the variation in COVID - 19 Cases around the World</a:t>
            </a:r>
            <a:r>
              <a:rPr lang="en-GB" sz="14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GB" sz="1450" b="1" dirty="0">
                <a:solidFill>
                  <a:schemeClr val="lt2"/>
                </a:solidFill>
                <a:uFill>
                  <a:noFill/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predict future trends and reference data for the presence of COVID-19?</a:t>
            </a:r>
            <a:endParaRPr lang="en-DE" sz="1450" b="1" dirty="0">
              <a:solidFill>
                <a:schemeClr val="lt2"/>
              </a:solidFill>
              <a:uFill>
                <a:noFill/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sheet of project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35">
            <a:hlinkClick r:id="" action="ppaction://noaction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 sheet</a:t>
            </a: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</a:t>
            </a:r>
            <a:endParaRPr lang="de-DE"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63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1947" name="Google Shape;1947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63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"Linkedin Profile"</a:t>
            </a:r>
            <a:endParaRPr lang="en-GB" dirty="0"/>
          </a:p>
        </p:txBody>
      </p:sp>
      <p:sp>
        <p:nvSpPr>
          <p:cNvPr id="1953" name="Google Shape;1953;p63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2472966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" dirty="0"/>
              <a:t>chyutkumar golakiya</a:t>
            </a:r>
            <a:endParaRPr dirty="0"/>
          </a:p>
        </p:txBody>
      </p:sp>
      <p:cxnSp>
        <p:nvCxnSpPr>
          <p:cNvPr id="1954" name="Google Shape;1954;p63"/>
          <p:cNvCxnSpPr/>
          <p:nvPr/>
        </p:nvCxnSpPr>
        <p:spPr>
          <a:xfrm>
            <a:off x="1090450" y="2683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5" name="Google Shape;1955;p63"/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957763" y="816068"/>
            <a:ext cx="3044676" cy="2943581"/>
          </a:xfrm>
          <a:prstGeom prst="rect">
            <a:avLst/>
          </a:prstGeom>
          <a:noFill/>
          <a:ln>
            <a:noFill/>
          </a:ln>
        </p:spPr>
      </p:pic>
      <p:sp>
        <p:nvSpPr>
          <p:cNvPr id="1956" name="Google Shape;1956;p63"/>
          <p:cNvSpPr/>
          <p:nvPr/>
        </p:nvSpPr>
        <p:spPr>
          <a:xfrm>
            <a:off x="4849900" y="645486"/>
            <a:ext cx="3282852" cy="385507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6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8" name="Google Shape;1958;p63"/>
          <p:cNvSpPr/>
          <p:nvPr/>
        </p:nvSpPr>
        <p:spPr>
          <a:xfrm>
            <a:off x="751776" y="11047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63"/>
          <p:cNvSpPr/>
          <p:nvPr/>
        </p:nvSpPr>
        <p:spPr>
          <a:xfrm>
            <a:off x="1574076" y="7349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63"/>
          <p:cNvSpPr/>
          <p:nvPr/>
        </p:nvSpPr>
        <p:spPr>
          <a:xfrm>
            <a:off x="2456563" y="84344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63"/>
          <p:cNvSpPr/>
          <p:nvPr/>
        </p:nvSpPr>
        <p:spPr>
          <a:xfrm rot="-1685758">
            <a:off x="722628" y="745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63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1963" name="Google Shape;1963;p6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63"/>
          <p:cNvSpPr/>
          <p:nvPr/>
        </p:nvSpPr>
        <p:spPr>
          <a:xfrm>
            <a:off x="4225513" y="356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63"/>
          <p:cNvSpPr/>
          <p:nvPr/>
        </p:nvSpPr>
        <p:spPr>
          <a:xfrm>
            <a:off x="1787488" y="3976838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3"/>
          <p:cNvSpPr/>
          <p:nvPr/>
        </p:nvSpPr>
        <p:spPr>
          <a:xfrm rot="7202853">
            <a:off x="787555" y="3862593"/>
            <a:ext cx="450456" cy="448158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3581638" y="12752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3"/>
          <p:cNvSpPr/>
          <p:nvPr/>
        </p:nvSpPr>
        <p:spPr>
          <a:xfrm>
            <a:off x="4677375" y="10093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63"/>
          <p:cNvSpPr/>
          <p:nvPr/>
        </p:nvSpPr>
        <p:spPr>
          <a:xfrm rot="-1685758">
            <a:off x="4236178" y="1781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3"/>
          <p:cNvSpPr/>
          <p:nvPr/>
        </p:nvSpPr>
        <p:spPr>
          <a:xfrm>
            <a:off x="1444450" y="43382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6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6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2" name="Google Shape;1982;p6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83" name="Google Shape;1983;p6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63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63"/>
          <p:cNvSpPr/>
          <p:nvPr/>
        </p:nvSpPr>
        <p:spPr>
          <a:xfrm>
            <a:off x="4674951" y="38922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34">
            <a:hlinkClick r:id="" action="ppaction://noaction"/>
            <a:extLst>
              <a:ext uri="{FF2B5EF4-FFF2-40B4-BE49-F238E27FC236}">
                <a16:creationId xmlns:a16="http://schemas.microsoft.com/office/drawing/2014/main" id="{C97EF79F-01A1-2111-C82A-43A688FC6CF7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Tahoma" panose="020B0604030504040204" pitchFamily="34" charset="0"/>
                <a:cs typeface="Tahoma" panose="020B0604030504040204" pitchFamily="34" charset="0"/>
                <a:sym typeface="Bebas Neue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 sheet</a:t>
            </a:r>
            <a:endParaRPr sz="1000" dirty="0">
              <a:solidFill>
                <a:schemeClr val="dk1"/>
              </a:solidFill>
              <a:latin typeface="Bebas Neue"/>
              <a:ea typeface="Tahoma" panose="020B0604030504040204" pitchFamily="34" charset="0"/>
              <a:cs typeface="Tahoma" panose="020B0604030504040204" pitchFamily="34" charset="0"/>
              <a:sym typeface="Bebas Neue"/>
            </a:endParaRPr>
          </a:p>
        </p:txBody>
      </p:sp>
      <p:sp>
        <p:nvSpPr>
          <p:cNvPr id="4" name="Google Shape;337;p35">
            <a:hlinkClick r:id="" action="ppaction://noaction"/>
            <a:extLst>
              <a:ext uri="{FF2B5EF4-FFF2-40B4-BE49-F238E27FC236}">
                <a16:creationId xmlns:a16="http://schemas.microsoft.com/office/drawing/2014/main" id="{8D541D90-2F2B-C5B2-C44B-C67C45AED63A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</a:t>
            </a:r>
            <a:endParaRPr lang="de-DE"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149</Words>
  <Application>Microsoft Office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Bebas Neue</vt:lpstr>
      <vt:lpstr>Arial</vt:lpstr>
      <vt:lpstr>Tahoma</vt:lpstr>
      <vt:lpstr>Roboto Condensed Light</vt:lpstr>
      <vt:lpstr>Arimo</vt:lpstr>
      <vt:lpstr>Data Analysis for Business by Slidesgo</vt:lpstr>
      <vt:lpstr>          ANALYSIS Project</vt:lpstr>
      <vt:lpstr>Task sheet of project</vt:lpstr>
      <vt:lpstr>Achyutkumar golakiya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Project</dc:title>
  <dc:creator>Achyutkumar Golakiya</dc:creator>
  <cp:lastModifiedBy>Achyutkumar Golakiya</cp:lastModifiedBy>
  <cp:revision>6</cp:revision>
  <dcterms:modified xsi:type="dcterms:W3CDTF">2024-05-19T19:11:28Z</dcterms:modified>
</cp:coreProperties>
</file>