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16D8-6319-4C24-B5FF-3B85F8FE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בעיות באתר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65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בעיות באתר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514030" y="114491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4842907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אילוץ לא ברור מה עושה נראה כמו הוספת פגישה (להחליף את האייקון\להוסיף טקסט)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פגישה חדשה לא ברור וממוקם בתפריט. </a:t>
            </a:r>
            <a:r>
              <a:rPr lang="he-IL" sz="1600"/>
              <a:t>להחליף באייקון ולהעביר ליד כפתור הוספת אילוץ.</a:t>
            </a: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70" y="4128119"/>
            <a:ext cx="2645545" cy="66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27A58-DC1B-4F33-A8F2-074571A215EE}"/>
              </a:ext>
            </a:extLst>
          </p:cNvPr>
          <p:cNvCxnSpPr>
            <a:cxnSpLocks/>
          </p:cNvCxnSpPr>
          <p:nvPr/>
        </p:nvCxnSpPr>
        <p:spPr>
          <a:xfrm flipH="1">
            <a:off x="949913" y="5246703"/>
            <a:ext cx="5965792" cy="6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100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בעיות באתר</vt:lpstr>
      <vt:lpstr>בעיות באתר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yon bav</cp:lastModifiedBy>
  <cp:revision>8</cp:revision>
  <dcterms:created xsi:type="dcterms:W3CDTF">2019-08-03T13:42:42Z</dcterms:created>
  <dcterms:modified xsi:type="dcterms:W3CDTF">2019-08-03T14:42:00Z</dcterms:modified>
</cp:coreProperties>
</file>