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2" r:id="rId2"/>
    <p:sldId id="261" r:id="rId3"/>
    <p:sldId id="264" r:id="rId4"/>
    <p:sldId id="265" r:id="rId5"/>
    <p:sldId id="266" r:id="rId6"/>
    <p:sldId id="267" r:id="rId7"/>
    <p:sldId id="258" r:id="rId8"/>
    <p:sldId id="259" r:id="rId9"/>
    <p:sldId id="263" r:id="rId10"/>
    <p:sldId id="281" r:id="rId11"/>
    <p:sldId id="268" r:id="rId12"/>
    <p:sldId id="293" r:id="rId13"/>
    <p:sldId id="292" r:id="rId14"/>
    <p:sldId id="291" r:id="rId15"/>
    <p:sldId id="290"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8/23/2019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8/23/2019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8/23/2019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542843" y="2325950"/>
            <a:ext cx="5193437" cy="447750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לביטול פעולה לאחר שעשינו אותה</a:t>
            </a:r>
          </a:p>
          <a:p>
            <a:pPr marL="285750" indent="-285750" algn="r" rtl="1">
              <a:lnSpc>
                <a:spcPct val="150000"/>
              </a:lnSpc>
              <a:buFont typeface="Arial" panose="020B0604020202020204" pitchFamily="34" charset="0"/>
              <a:buChar char="•"/>
            </a:pPr>
            <a:r>
              <a:rPr lang="he-IL" sz="1600" dirty="0"/>
              <a:t>אין אופציה להיכנס ליום יחיד ולראות את הלו"ז בו</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p>
          <a:p>
            <a:pPr marL="285750" indent="-285750" algn="r" rtl="1">
              <a:lnSpc>
                <a:spcPct val="150000"/>
              </a:lnSpc>
              <a:buFont typeface="Arial" panose="020B0604020202020204" pitchFamily="34" charset="0"/>
              <a:buChar char="•"/>
            </a:pPr>
            <a:r>
              <a:rPr lang="he-IL" sz="1600" dirty="0"/>
              <a:t>יש שטח מת מיותר בין התפריט בחלק העליון של המסך לבין לוח השנה</a:t>
            </a:r>
          </a:p>
          <a:p>
            <a:pPr marL="285750" indent="-285750" algn="r" rtl="1">
              <a:lnSpc>
                <a:spcPct val="150000"/>
              </a:lnSpc>
              <a:buFont typeface="Arial" panose="020B0604020202020204" pitchFamily="34" charset="0"/>
              <a:buChar char="•"/>
            </a:pPr>
            <a:r>
              <a:rPr lang="he-IL" sz="1600" dirty="0"/>
              <a:t>אין חלוקה לשעות בתוך כל אחד מהריבועים שמתארים יום</a:t>
            </a:r>
          </a:p>
          <a:p>
            <a:pPr marL="285750" indent="-285750" algn="r" rtl="1">
              <a:lnSpc>
                <a:spcPct val="150000"/>
              </a:lnSpc>
              <a:buFont typeface="Arial" panose="020B0604020202020204" pitchFamily="34" charset="0"/>
              <a:buChar char="•"/>
            </a:pPr>
            <a:r>
              <a:rPr lang="he-IL" sz="1600" dirty="0"/>
              <a:t>הבולט שמופיעה לפני כל פגישה ביומן מיותר</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 (להחליף את האייקון\להוסיף טקסט)</a:t>
            </a:r>
          </a:p>
          <a:p>
            <a:pPr marL="285750" indent="-285750" algn="r" rtl="1">
              <a:lnSpc>
                <a:spcPct val="150000"/>
              </a:lnSpc>
              <a:buFont typeface="Arial" panose="020B0604020202020204" pitchFamily="34" charset="0"/>
              <a:buChar char="•"/>
            </a:pPr>
            <a:r>
              <a:rPr lang="he-IL" sz="1600" dirty="0"/>
              <a:t>כפתור פגישה חדשה לא ברור וממוקם בתפריט. להחליף באייקון ולהעביר ליד כפתור הוספת אילוץ.</a:t>
            </a:r>
          </a:p>
          <a:p>
            <a:pPr marL="285750" indent="-285750" algn="r" rtl="1">
              <a:lnSpc>
                <a:spcPct val="150000"/>
              </a:lnSpc>
              <a:buFont typeface="Arial" panose="020B0604020202020204" pitchFamily="34" charset="0"/>
              <a:buChar char="•"/>
            </a:pPr>
            <a:endParaRPr lang="en-US" sz="1600" dirty="0"/>
          </a:p>
        </p:txBody>
      </p:sp>
      <p:cxnSp>
        <p:nvCxnSpPr>
          <p:cNvPr id="31" name="Straight Arrow Connector 30">
            <a:extLst>
              <a:ext uri="{FF2B5EF4-FFF2-40B4-BE49-F238E27FC236}">
                <a16:creationId xmlns:a16="http://schemas.microsoft.com/office/drawing/2014/main" id="{AFEEF8B2-6ABC-4F2B-ACB6-8DCC442EC4A4}"/>
              </a:ext>
            </a:extLst>
          </p:cNvPr>
          <p:cNvCxnSpPr>
            <a:cxnSpLocks/>
          </p:cNvCxnSpPr>
          <p:nvPr/>
        </p:nvCxnSpPr>
        <p:spPr>
          <a:xfrm flipH="1" flipV="1">
            <a:off x="5299970" y="4128119"/>
            <a:ext cx="2645545" cy="66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927A58-DC1B-4F33-A8F2-074571A215EE}"/>
              </a:ext>
            </a:extLst>
          </p:cNvPr>
          <p:cNvCxnSpPr>
            <a:cxnSpLocks/>
          </p:cNvCxnSpPr>
          <p:nvPr/>
        </p:nvCxnSpPr>
        <p:spPr>
          <a:xfrm flipH="1">
            <a:off x="949913" y="5246703"/>
            <a:ext cx="5965792" cy="60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60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843</TotalTime>
  <Words>1277</Words>
  <Application>Microsoft Office PowerPoint</Application>
  <PresentationFormat>מסך רחב</PresentationFormat>
  <Paragraphs>149</Paragraphs>
  <Slides>35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35</vt:i4>
      </vt:variant>
    </vt:vector>
  </HeadingPairs>
  <TitlesOfParts>
    <vt:vector size="39" baseType="lpstr">
      <vt:lpstr>Arial</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אזור אישי</vt:lpstr>
      <vt:lpstr>מסך אזור אישי</vt:lpstr>
      <vt:lpstr>מסך אזור אישי</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גולן קויתי</cp:lastModifiedBy>
  <cp:revision>92</cp:revision>
  <dcterms:created xsi:type="dcterms:W3CDTF">2019-08-03T13:42:42Z</dcterms:created>
  <dcterms:modified xsi:type="dcterms:W3CDTF">2019-08-23T15:23:21Z</dcterms:modified>
</cp:coreProperties>
</file>