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62b420985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62b420985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62b42098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62b42098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462b420985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462b420985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462b420985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462b420985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5e9c3bf1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5e9c3bf1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5e9c3bf1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5e9c3bf1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5e9c3bf1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5e9c3bf1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5e9c3bf19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5e9c3bf19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2b420985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2b420985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62b42098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62b42098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62b42098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62b42098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62b420985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62b420985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490150" y="120750"/>
            <a:ext cx="15996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2000" b="1">
                <a:solidFill>
                  <a:srgbClr val="FFFFFF"/>
                </a:solidFill>
              </a:rPr>
              <a:t>WeMeet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542200" y="867750"/>
            <a:ext cx="4059600" cy="3408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542200" y="86775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4947850" y="968550"/>
            <a:ext cx="13395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>
                <a:solidFill>
                  <a:srgbClr val="FFFFFF"/>
                </a:solidFill>
              </a:rPr>
              <a:t>התחברות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2938650" y="1895325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742850" y="1895325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שם משתמש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938650" y="2571750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4742850" y="257175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סיסמא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5193900" y="3480825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התחבר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2938650" y="3480825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הרשמה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2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2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3" name="Google Shape;313;p22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4" name="Google Shape;314;p22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5" name="Google Shape;315;p22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6" name="Google Shape;316;p22"/>
          <p:cNvSpPr/>
          <p:nvPr/>
        </p:nvSpPr>
        <p:spPr>
          <a:xfrm>
            <a:off x="5709175" y="890750"/>
            <a:ext cx="3143400" cy="176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2"/>
          <p:cNvSpPr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2"/>
          <p:cNvSpPr txBox="1"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הפגישות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9" name="Google Shape;319;p22"/>
          <p:cNvSpPr txBox="1"/>
          <p:nvPr/>
        </p:nvSpPr>
        <p:spPr>
          <a:xfrm>
            <a:off x="5709175" y="157415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עושה חיים עם חיים - 25.11.2018</a:t>
            </a:r>
            <a:endParaRPr/>
          </a:p>
        </p:txBody>
      </p:sp>
      <p:sp>
        <p:nvSpPr>
          <p:cNvPr id="320" name="Google Shape;320;p22"/>
          <p:cNvSpPr txBox="1"/>
          <p:nvPr/>
        </p:nvSpPr>
        <p:spPr>
          <a:xfrm>
            <a:off x="5709175" y="195680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פגישת פרויקט- 21.11.2018</a:t>
            </a:r>
            <a:endParaRPr/>
          </a:p>
        </p:txBody>
      </p:sp>
      <p:pic>
        <p:nvPicPr>
          <p:cNvPr id="321" name="Google Shape;3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800" y="2093450"/>
            <a:ext cx="227700" cy="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00" y="1755825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2"/>
          <p:cNvSpPr/>
          <p:nvPr/>
        </p:nvSpPr>
        <p:spPr>
          <a:xfrm>
            <a:off x="5709175" y="2858750"/>
            <a:ext cx="3143400" cy="213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2"/>
          <p:cNvSpPr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2"/>
          <p:cNvSpPr txBox="1"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המיקומים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6" name="Google Shape;326;p22"/>
          <p:cNvSpPr txBox="1"/>
          <p:nvPr/>
        </p:nvSpPr>
        <p:spPr>
          <a:xfrm>
            <a:off x="5709175" y="3579590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הקפה של חיים</a:t>
            </a:r>
            <a:endParaRPr/>
          </a:p>
        </p:txBody>
      </p:sp>
      <p:sp>
        <p:nvSpPr>
          <p:cNvPr id="327" name="Google Shape;327;p22"/>
          <p:cNvSpPr txBox="1"/>
          <p:nvPr/>
        </p:nvSpPr>
        <p:spPr>
          <a:xfrm>
            <a:off x="5709175" y="3983204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הבית של חיים</a:t>
            </a:r>
            <a:endParaRPr/>
          </a:p>
        </p:txBody>
      </p:sp>
      <p:pic>
        <p:nvPicPr>
          <p:cNvPr id="328" name="Google Shape;32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4127340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3656458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3675404"/>
            <a:ext cx="227700" cy="15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4127340"/>
            <a:ext cx="227700" cy="1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2"/>
          <p:cNvSpPr/>
          <p:nvPr/>
        </p:nvSpPr>
        <p:spPr>
          <a:xfrm>
            <a:off x="7679300" y="4450217"/>
            <a:ext cx="1080000" cy="475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הוסף מיקום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3" name="Google Shape;333;p22"/>
          <p:cNvSpPr/>
          <p:nvPr/>
        </p:nvSpPr>
        <p:spPr>
          <a:xfrm>
            <a:off x="565675" y="890750"/>
            <a:ext cx="3631800" cy="388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2"/>
          <p:cNvSpPr/>
          <p:nvPr/>
        </p:nvSpPr>
        <p:spPr>
          <a:xfrm>
            <a:off x="565675" y="890750"/>
            <a:ext cx="36318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2"/>
          <p:cNvSpPr txBox="1"/>
          <p:nvPr/>
        </p:nvSpPr>
        <p:spPr>
          <a:xfrm>
            <a:off x="565675" y="923513"/>
            <a:ext cx="3631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פגישות ממתינות לאישור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6" name="Google Shape;336;p22"/>
          <p:cNvSpPr txBox="1"/>
          <p:nvPr/>
        </p:nvSpPr>
        <p:spPr>
          <a:xfrm>
            <a:off x="1276025" y="169030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פגישה א - 25.11.2018</a:t>
            </a:r>
            <a:endParaRPr/>
          </a:p>
        </p:txBody>
      </p:sp>
      <p:sp>
        <p:nvSpPr>
          <p:cNvPr id="337" name="Google Shape;337;p22"/>
          <p:cNvSpPr txBox="1"/>
          <p:nvPr/>
        </p:nvSpPr>
        <p:spPr>
          <a:xfrm>
            <a:off x="1315925" y="218435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פגישה ב- 30.11.2018</a:t>
            </a:r>
            <a:endParaRPr/>
          </a:p>
        </p:txBody>
      </p:sp>
      <p:pic>
        <p:nvPicPr>
          <p:cNvPr id="338" name="Google Shape;3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1772238"/>
            <a:ext cx="227700" cy="14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2275163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2"/>
          <p:cNvSpPr/>
          <p:nvPr/>
        </p:nvSpPr>
        <p:spPr>
          <a:xfrm>
            <a:off x="3895625" y="17558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2"/>
          <p:cNvSpPr/>
          <p:nvPr/>
        </p:nvSpPr>
        <p:spPr>
          <a:xfrm>
            <a:off x="3895625" y="21921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2" name="Google Shape;34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2204725"/>
            <a:ext cx="293100" cy="28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1755850"/>
            <a:ext cx="293100" cy="28711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2"/>
          <p:cNvSpPr/>
          <p:nvPr/>
        </p:nvSpPr>
        <p:spPr>
          <a:xfrm>
            <a:off x="2459850" y="1157250"/>
            <a:ext cx="4059600" cy="345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2"/>
          <p:cNvSpPr/>
          <p:nvPr/>
        </p:nvSpPr>
        <p:spPr>
          <a:xfrm>
            <a:off x="2459850" y="115725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2"/>
          <p:cNvSpPr/>
          <p:nvPr/>
        </p:nvSpPr>
        <p:spPr>
          <a:xfrm>
            <a:off x="2911025" y="2827313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2"/>
          <p:cNvSpPr txBox="1"/>
          <p:nvPr/>
        </p:nvSpPr>
        <p:spPr>
          <a:xfrm>
            <a:off x="4715225" y="2827313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מיקום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48" name="Google Shape;348;p22"/>
          <p:cNvSpPr/>
          <p:nvPr/>
        </p:nvSpPr>
        <p:spPr>
          <a:xfrm>
            <a:off x="2911025" y="212333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2"/>
          <p:cNvSpPr txBox="1"/>
          <p:nvPr/>
        </p:nvSpPr>
        <p:spPr>
          <a:xfrm>
            <a:off x="4715225" y="212333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שם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50" name="Google Shape;350;p22"/>
          <p:cNvSpPr/>
          <p:nvPr/>
        </p:nvSpPr>
        <p:spPr>
          <a:xfrm>
            <a:off x="5134325" y="3716000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שמור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1" name="Google Shape;351;p22"/>
          <p:cNvSpPr txBox="1"/>
          <p:nvPr/>
        </p:nvSpPr>
        <p:spPr>
          <a:xfrm>
            <a:off x="4783625" y="1200713"/>
            <a:ext cx="14760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>
                <a:solidFill>
                  <a:srgbClr val="FFFFFF"/>
                </a:solidFill>
              </a:rPr>
              <a:t>הוספת מיקום</a:t>
            </a:r>
            <a:endParaRPr sz="18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3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8" name="Google Shape;358;p23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9" name="Google Shape;359;p23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23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1" name="Google Shape;361;p23"/>
          <p:cNvSpPr/>
          <p:nvPr/>
        </p:nvSpPr>
        <p:spPr>
          <a:xfrm>
            <a:off x="5709175" y="890750"/>
            <a:ext cx="3143400" cy="176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3"/>
          <p:cNvSpPr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3"/>
          <p:cNvSpPr txBox="1"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הפגישות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4" name="Google Shape;364;p23"/>
          <p:cNvSpPr txBox="1"/>
          <p:nvPr/>
        </p:nvSpPr>
        <p:spPr>
          <a:xfrm>
            <a:off x="5709175" y="157415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עושה חיים עם חיים - 25.11.2018</a:t>
            </a:r>
            <a:endParaRPr/>
          </a:p>
        </p:txBody>
      </p:sp>
      <p:sp>
        <p:nvSpPr>
          <p:cNvPr id="365" name="Google Shape;365;p23"/>
          <p:cNvSpPr txBox="1"/>
          <p:nvPr/>
        </p:nvSpPr>
        <p:spPr>
          <a:xfrm>
            <a:off x="5709175" y="195680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פגישת פרויקט- 21.11.2018</a:t>
            </a:r>
            <a:endParaRPr/>
          </a:p>
        </p:txBody>
      </p:sp>
      <p:pic>
        <p:nvPicPr>
          <p:cNvPr id="366" name="Google Shape;3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800" y="2093450"/>
            <a:ext cx="227700" cy="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00" y="1755825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3"/>
          <p:cNvSpPr/>
          <p:nvPr/>
        </p:nvSpPr>
        <p:spPr>
          <a:xfrm>
            <a:off x="5709175" y="2858750"/>
            <a:ext cx="3143400" cy="213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3"/>
          <p:cNvSpPr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3"/>
          <p:cNvSpPr txBox="1"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המיקומים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71" name="Google Shape;371;p23"/>
          <p:cNvSpPr txBox="1"/>
          <p:nvPr/>
        </p:nvSpPr>
        <p:spPr>
          <a:xfrm>
            <a:off x="5709175" y="3579590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הקפה של חיים</a:t>
            </a:r>
            <a:endParaRPr/>
          </a:p>
        </p:txBody>
      </p:sp>
      <p:sp>
        <p:nvSpPr>
          <p:cNvPr id="372" name="Google Shape;372;p23"/>
          <p:cNvSpPr txBox="1"/>
          <p:nvPr/>
        </p:nvSpPr>
        <p:spPr>
          <a:xfrm>
            <a:off x="5709175" y="3983204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הבית של חיים</a:t>
            </a:r>
            <a:endParaRPr/>
          </a:p>
        </p:txBody>
      </p:sp>
      <p:pic>
        <p:nvPicPr>
          <p:cNvPr id="373" name="Google Shape;37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4127340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3656458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3675404"/>
            <a:ext cx="227700" cy="15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4127340"/>
            <a:ext cx="227700" cy="1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3"/>
          <p:cNvSpPr/>
          <p:nvPr/>
        </p:nvSpPr>
        <p:spPr>
          <a:xfrm>
            <a:off x="7679300" y="4450217"/>
            <a:ext cx="1080000" cy="475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הוסף מיקום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23"/>
          <p:cNvSpPr/>
          <p:nvPr/>
        </p:nvSpPr>
        <p:spPr>
          <a:xfrm>
            <a:off x="565675" y="890750"/>
            <a:ext cx="3631800" cy="388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3"/>
          <p:cNvSpPr/>
          <p:nvPr/>
        </p:nvSpPr>
        <p:spPr>
          <a:xfrm>
            <a:off x="565675" y="890750"/>
            <a:ext cx="36318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3"/>
          <p:cNvSpPr txBox="1"/>
          <p:nvPr/>
        </p:nvSpPr>
        <p:spPr>
          <a:xfrm>
            <a:off x="565675" y="923513"/>
            <a:ext cx="3631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פגישות ממתינות לאישור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81" name="Google Shape;381;p23"/>
          <p:cNvSpPr txBox="1"/>
          <p:nvPr/>
        </p:nvSpPr>
        <p:spPr>
          <a:xfrm>
            <a:off x="1276025" y="169030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פגישה א - 25.11.2018</a:t>
            </a:r>
            <a:endParaRPr/>
          </a:p>
        </p:txBody>
      </p:sp>
      <p:sp>
        <p:nvSpPr>
          <p:cNvPr id="382" name="Google Shape;382;p23"/>
          <p:cNvSpPr txBox="1"/>
          <p:nvPr/>
        </p:nvSpPr>
        <p:spPr>
          <a:xfrm>
            <a:off x="1315925" y="218435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פגישה ב- 30.11.2018</a:t>
            </a:r>
            <a:endParaRPr/>
          </a:p>
        </p:txBody>
      </p:sp>
      <p:pic>
        <p:nvPicPr>
          <p:cNvPr id="383" name="Google Shape;38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1772238"/>
            <a:ext cx="227700" cy="14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2275163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3"/>
          <p:cNvSpPr/>
          <p:nvPr/>
        </p:nvSpPr>
        <p:spPr>
          <a:xfrm>
            <a:off x="3895625" y="17558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3"/>
          <p:cNvSpPr/>
          <p:nvPr/>
        </p:nvSpPr>
        <p:spPr>
          <a:xfrm>
            <a:off x="3895625" y="21921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7" name="Google Shape;38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2204725"/>
            <a:ext cx="293100" cy="28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1755850"/>
            <a:ext cx="293100" cy="287118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3"/>
          <p:cNvSpPr/>
          <p:nvPr/>
        </p:nvSpPr>
        <p:spPr>
          <a:xfrm>
            <a:off x="2459850" y="1157250"/>
            <a:ext cx="4059600" cy="345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3"/>
          <p:cNvSpPr/>
          <p:nvPr/>
        </p:nvSpPr>
        <p:spPr>
          <a:xfrm>
            <a:off x="2459850" y="115725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3"/>
          <p:cNvSpPr/>
          <p:nvPr/>
        </p:nvSpPr>
        <p:spPr>
          <a:xfrm>
            <a:off x="2911025" y="2827313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3"/>
          <p:cNvSpPr txBox="1"/>
          <p:nvPr/>
        </p:nvSpPr>
        <p:spPr>
          <a:xfrm>
            <a:off x="4715225" y="2827313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הברזל 21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93" name="Google Shape;393;p23"/>
          <p:cNvSpPr/>
          <p:nvPr/>
        </p:nvSpPr>
        <p:spPr>
          <a:xfrm>
            <a:off x="2911025" y="212333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3"/>
          <p:cNvSpPr txBox="1"/>
          <p:nvPr/>
        </p:nvSpPr>
        <p:spPr>
          <a:xfrm>
            <a:off x="4715225" y="212333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הקפה של חיים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95" name="Google Shape;395;p23"/>
          <p:cNvSpPr/>
          <p:nvPr/>
        </p:nvSpPr>
        <p:spPr>
          <a:xfrm>
            <a:off x="5134325" y="3716000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שמור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6" name="Google Shape;396;p23"/>
          <p:cNvSpPr txBox="1"/>
          <p:nvPr/>
        </p:nvSpPr>
        <p:spPr>
          <a:xfrm>
            <a:off x="4783625" y="1200713"/>
            <a:ext cx="14760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>
                <a:solidFill>
                  <a:srgbClr val="FFFFFF"/>
                </a:solidFill>
              </a:rPr>
              <a:t>עריכת מיקום</a:t>
            </a:r>
            <a:endParaRPr sz="18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4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4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3" name="Google Shape;403;p24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4" name="Google Shape;404;p24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5" name="Google Shape;405;p24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6" name="Google Shape;406;p24"/>
          <p:cNvSpPr/>
          <p:nvPr/>
        </p:nvSpPr>
        <p:spPr>
          <a:xfrm>
            <a:off x="5709175" y="890750"/>
            <a:ext cx="3143400" cy="176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4"/>
          <p:cNvSpPr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4"/>
          <p:cNvSpPr txBox="1"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הפגישות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9" name="Google Shape;409;p24"/>
          <p:cNvSpPr txBox="1"/>
          <p:nvPr/>
        </p:nvSpPr>
        <p:spPr>
          <a:xfrm>
            <a:off x="5709175" y="157415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עושה חיים עם חיים - 25.11.2018</a:t>
            </a:r>
            <a:endParaRPr/>
          </a:p>
        </p:txBody>
      </p:sp>
      <p:sp>
        <p:nvSpPr>
          <p:cNvPr id="410" name="Google Shape;410;p24"/>
          <p:cNvSpPr txBox="1"/>
          <p:nvPr/>
        </p:nvSpPr>
        <p:spPr>
          <a:xfrm>
            <a:off x="5709175" y="195680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פגישת פרויקט- 21.11.2018</a:t>
            </a:r>
            <a:endParaRPr/>
          </a:p>
        </p:txBody>
      </p:sp>
      <p:pic>
        <p:nvPicPr>
          <p:cNvPr id="411" name="Google Shape;4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800" y="2093450"/>
            <a:ext cx="227700" cy="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00" y="1755825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4"/>
          <p:cNvSpPr/>
          <p:nvPr/>
        </p:nvSpPr>
        <p:spPr>
          <a:xfrm>
            <a:off x="5709175" y="2858750"/>
            <a:ext cx="3143400" cy="213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4"/>
          <p:cNvSpPr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4"/>
          <p:cNvSpPr txBox="1"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המיקומים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16" name="Google Shape;416;p24"/>
          <p:cNvSpPr txBox="1"/>
          <p:nvPr/>
        </p:nvSpPr>
        <p:spPr>
          <a:xfrm>
            <a:off x="5709175" y="3579590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הקפה של חיים</a:t>
            </a:r>
            <a:endParaRPr/>
          </a:p>
        </p:txBody>
      </p:sp>
      <p:sp>
        <p:nvSpPr>
          <p:cNvPr id="417" name="Google Shape;417;p24"/>
          <p:cNvSpPr txBox="1"/>
          <p:nvPr/>
        </p:nvSpPr>
        <p:spPr>
          <a:xfrm>
            <a:off x="5709175" y="3983204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הבית של חיים</a:t>
            </a:r>
            <a:endParaRPr/>
          </a:p>
        </p:txBody>
      </p:sp>
      <p:pic>
        <p:nvPicPr>
          <p:cNvPr id="418" name="Google Shape;41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4127340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3656458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3675404"/>
            <a:ext cx="227700" cy="15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4127340"/>
            <a:ext cx="227700" cy="1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4"/>
          <p:cNvSpPr/>
          <p:nvPr/>
        </p:nvSpPr>
        <p:spPr>
          <a:xfrm>
            <a:off x="7679300" y="4450217"/>
            <a:ext cx="1080000" cy="475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הוסף מיקום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3" name="Google Shape;423;p24"/>
          <p:cNvSpPr/>
          <p:nvPr/>
        </p:nvSpPr>
        <p:spPr>
          <a:xfrm>
            <a:off x="565675" y="890750"/>
            <a:ext cx="3631800" cy="388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565675" y="890750"/>
            <a:ext cx="36318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4"/>
          <p:cNvSpPr txBox="1"/>
          <p:nvPr/>
        </p:nvSpPr>
        <p:spPr>
          <a:xfrm>
            <a:off x="565675" y="923513"/>
            <a:ext cx="3631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פגישות ממתינות לאישור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26" name="Google Shape;426;p24"/>
          <p:cNvSpPr txBox="1"/>
          <p:nvPr/>
        </p:nvSpPr>
        <p:spPr>
          <a:xfrm>
            <a:off x="1276025" y="169030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פגישה א - 25.11.2018</a:t>
            </a:r>
            <a:endParaRPr/>
          </a:p>
        </p:txBody>
      </p:sp>
      <p:sp>
        <p:nvSpPr>
          <p:cNvPr id="427" name="Google Shape;427;p24"/>
          <p:cNvSpPr txBox="1"/>
          <p:nvPr/>
        </p:nvSpPr>
        <p:spPr>
          <a:xfrm>
            <a:off x="1315925" y="218435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פגישה ב- 30.11.2018</a:t>
            </a:r>
            <a:endParaRPr/>
          </a:p>
        </p:txBody>
      </p:sp>
      <p:pic>
        <p:nvPicPr>
          <p:cNvPr id="428" name="Google Shape;4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1772238"/>
            <a:ext cx="227700" cy="14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2275163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4"/>
          <p:cNvSpPr/>
          <p:nvPr/>
        </p:nvSpPr>
        <p:spPr>
          <a:xfrm>
            <a:off x="3895625" y="17558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3895625" y="21921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2" name="Google Shape;43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2204725"/>
            <a:ext cx="293100" cy="28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1755850"/>
            <a:ext cx="293100" cy="287118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24"/>
          <p:cNvSpPr/>
          <p:nvPr/>
        </p:nvSpPr>
        <p:spPr>
          <a:xfrm>
            <a:off x="2486500" y="1450400"/>
            <a:ext cx="4059600" cy="299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2486500" y="145040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/>
          <p:nvPr/>
        </p:nvSpPr>
        <p:spPr>
          <a:xfrm>
            <a:off x="2937675" y="3120463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4"/>
          <p:cNvSpPr txBox="1"/>
          <p:nvPr/>
        </p:nvSpPr>
        <p:spPr>
          <a:xfrm>
            <a:off x="2937675" y="3120450"/>
            <a:ext cx="1379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הברזל 21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38" name="Google Shape;438;p24"/>
          <p:cNvSpPr/>
          <p:nvPr/>
        </p:nvSpPr>
        <p:spPr>
          <a:xfrm>
            <a:off x="2937675" y="241648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4"/>
          <p:cNvSpPr txBox="1"/>
          <p:nvPr/>
        </p:nvSpPr>
        <p:spPr>
          <a:xfrm>
            <a:off x="2937675" y="242580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הקפה של חיים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4437275" y="1493875"/>
            <a:ext cx="18489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>
                <a:solidFill>
                  <a:srgbClr val="FFFFFF"/>
                </a:solidFill>
              </a:rPr>
              <a:t>הקפה של חיים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4809975" y="3120463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מיקום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4809975" y="241648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שם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43" name="Google Shape;443;p24"/>
          <p:cNvSpPr/>
          <p:nvPr/>
        </p:nvSpPr>
        <p:spPr>
          <a:xfrm>
            <a:off x="5280900" y="3824450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סגור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5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5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25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1" name="Google Shape;451;p25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2" name="Google Shape;452;p25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3" name="Google Shape;453;p25"/>
          <p:cNvSpPr/>
          <p:nvPr/>
        </p:nvSpPr>
        <p:spPr>
          <a:xfrm>
            <a:off x="5709175" y="890750"/>
            <a:ext cx="3143400" cy="176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5"/>
          <p:cNvSpPr txBox="1"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הפגישות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56" name="Google Shape;456;p25"/>
          <p:cNvSpPr txBox="1"/>
          <p:nvPr/>
        </p:nvSpPr>
        <p:spPr>
          <a:xfrm>
            <a:off x="5709175" y="157415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עושה חיים עם חיים - 25.11.2018</a:t>
            </a:r>
            <a:endParaRPr/>
          </a:p>
        </p:txBody>
      </p:sp>
      <p:sp>
        <p:nvSpPr>
          <p:cNvPr id="457" name="Google Shape;457;p25"/>
          <p:cNvSpPr txBox="1"/>
          <p:nvPr/>
        </p:nvSpPr>
        <p:spPr>
          <a:xfrm>
            <a:off x="5709175" y="195680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פגישת פרויקט- 21.11.2018</a:t>
            </a:r>
            <a:endParaRPr/>
          </a:p>
        </p:txBody>
      </p:sp>
      <p:pic>
        <p:nvPicPr>
          <p:cNvPr id="458" name="Google Shape;4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800" y="2093450"/>
            <a:ext cx="227700" cy="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00" y="1755825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25"/>
          <p:cNvSpPr/>
          <p:nvPr/>
        </p:nvSpPr>
        <p:spPr>
          <a:xfrm>
            <a:off x="5709175" y="2858750"/>
            <a:ext cx="3143400" cy="213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5"/>
          <p:cNvSpPr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5"/>
          <p:cNvSpPr txBox="1"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המיקומים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63" name="Google Shape;463;p25"/>
          <p:cNvSpPr txBox="1"/>
          <p:nvPr/>
        </p:nvSpPr>
        <p:spPr>
          <a:xfrm>
            <a:off x="5709175" y="3579590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הקפה של חיים</a:t>
            </a:r>
            <a:endParaRPr/>
          </a:p>
        </p:txBody>
      </p:sp>
      <p:sp>
        <p:nvSpPr>
          <p:cNvPr id="464" name="Google Shape;464;p25"/>
          <p:cNvSpPr txBox="1"/>
          <p:nvPr/>
        </p:nvSpPr>
        <p:spPr>
          <a:xfrm>
            <a:off x="5709175" y="3983204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הבית של חיים</a:t>
            </a:r>
            <a:endParaRPr/>
          </a:p>
        </p:txBody>
      </p:sp>
      <p:pic>
        <p:nvPicPr>
          <p:cNvPr id="465" name="Google Shape;46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4127340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3656458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3675404"/>
            <a:ext cx="227700" cy="15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4127340"/>
            <a:ext cx="227700" cy="1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25"/>
          <p:cNvSpPr/>
          <p:nvPr/>
        </p:nvSpPr>
        <p:spPr>
          <a:xfrm>
            <a:off x="7679300" y="4450217"/>
            <a:ext cx="1080000" cy="475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הוסף מיקום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0" name="Google Shape;470;p25"/>
          <p:cNvSpPr/>
          <p:nvPr/>
        </p:nvSpPr>
        <p:spPr>
          <a:xfrm>
            <a:off x="565675" y="890750"/>
            <a:ext cx="3631800" cy="388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5"/>
          <p:cNvSpPr/>
          <p:nvPr/>
        </p:nvSpPr>
        <p:spPr>
          <a:xfrm>
            <a:off x="565675" y="890750"/>
            <a:ext cx="36318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5"/>
          <p:cNvSpPr txBox="1"/>
          <p:nvPr/>
        </p:nvSpPr>
        <p:spPr>
          <a:xfrm>
            <a:off x="565675" y="923513"/>
            <a:ext cx="3631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פגישות ממתינות לאישור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73" name="Google Shape;473;p25"/>
          <p:cNvSpPr txBox="1"/>
          <p:nvPr/>
        </p:nvSpPr>
        <p:spPr>
          <a:xfrm>
            <a:off x="1276025" y="169030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פגישה א - 25.11.2018</a:t>
            </a:r>
            <a:endParaRPr/>
          </a:p>
        </p:txBody>
      </p:sp>
      <p:sp>
        <p:nvSpPr>
          <p:cNvPr id="474" name="Google Shape;474;p25"/>
          <p:cNvSpPr txBox="1"/>
          <p:nvPr/>
        </p:nvSpPr>
        <p:spPr>
          <a:xfrm>
            <a:off x="1315925" y="218435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פגישה ב- 30.11.2018</a:t>
            </a:r>
            <a:endParaRPr/>
          </a:p>
        </p:txBody>
      </p:sp>
      <p:pic>
        <p:nvPicPr>
          <p:cNvPr id="475" name="Google Shape;4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1772238"/>
            <a:ext cx="227700" cy="14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2275163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25"/>
          <p:cNvSpPr/>
          <p:nvPr/>
        </p:nvSpPr>
        <p:spPr>
          <a:xfrm>
            <a:off x="3895625" y="17558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5"/>
          <p:cNvSpPr/>
          <p:nvPr/>
        </p:nvSpPr>
        <p:spPr>
          <a:xfrm>
            <a:off x="3895625" y="21921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9" name="Google Shape;47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2204725"/>
            <a:ext cx="293100" cy="28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1755850"/>
            <a:ext cx="293100" cy="287118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25"/>
          <p:cNvSpPr/>
          <p:nvPr/>
        </p:nvSpPr>
        <p:spPr>
          <a:xfrm>
            <a:off x="2542200" y="743100"/>
            <a:ext cx="4059600" cy="3952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5"/>
          <p:cNvSpPr/>
          <p:nvPr/>
        </p:nvSpPr>
        <p:spPr>
          <a:xfrm>
            <a:off x="2542200" y="75540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5"/>
          <p:cNvSpPr txBox="1"/>
          <p:nvPr/>
        </p:nvSpPr>
        <p:spPr>
          <a:xfrm>
            <a:off x="4182450" y="873225"/>
            <a:ext cx="2091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w" sz="1800" b="1">
                <a:solidFill>
                  <a:srgbClr val="FFFFFF"/>
                </a:solidFill>
              </a:rPr>
              <a:t>הוזמנת לפגישה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2993375" y="155668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5"/>
          <p:cNvSpPr txBox="1"/>
          <p:nvPr/>
        </p:nvSpPr>
        <p:spPr>
          <a:xfrm>
            <a:off x="2993375" y="1580925"/>
            <a:ext cx="16674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24.11.2018, 17:55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2993375" y="2154600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5"/>
          <p:cNvSpPr txBox="1"/>
          <p:nvPr/>
        </p:nvSpPr>
        <p:spPr>
          <a:xfrm>
            <a:off x="2993375" y="2165138"/>
            <a:ext cx="16674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rgbClr val="999999"/>
                </a:solidFill>
              </a:rPr>
              <a:t>24.11.2018, 17:56</a:t>
            </a:r>
            <a:endParaRPr>
              <a:solidFill>
                <a:srgbClr val="999999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488" name="Google Shape;488;p25"/>
          <p:cNvSpPr/>
          <p:nvPr/>
        </p:nvSpPr>
        <p:spPr>
          <a:xfrm>
            <a:off x="2993375" y="2773575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5"/>
          <p:cNvSpPr txBox="1"/>
          <p:nvPr/>
        </p:nvSpPr>
        <p:spPr>
          <a:xfrm>
            <a:off x="3088925" y="2764275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חיים כהן,בר, אני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90" name="Google Shape;490;p25"/>
          <p:cNvSpPr txBox="1"/>
          <p:nvPr/>
        </p:nvSpPr>
        <p:spPr>
          <a:xfrm>
            <a:off x="4996925" y="1568400"/>
            <a:ext cx="1277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91" name="Google Shape;491;p25"/>
          <p:cNvSpPr txBox="1"/>
          <p:nvPr/>
        </p:nvSpPr>
        <p:spPr>
          <a:xfrm>
            <a:off x="4865675" y="218223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עד 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92" name="Google Shape;492;p25"/>
          <p:cNvSpPr txBox="1"/>
          <p:nvPr/>
        </p:nvSpPr>
        <p:spPr>
          <a:xfrm>
            <a:off x="4865675" y="2801213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משתתפים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93" name="Google Shape;493;p25"/>
          <p:cNvSpPr/>
          <p:nvPr/>
        </p:nvSpPr>
        <p:spPr>
          <a:xfrm>
            <a:off x="5103528" y="3951800"/>
            <a:ext cx="13542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אשר השתתפות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7490150" y="120750"/>
            <a:ext cx="15996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2000" b="1">
                <a:solidFill>
                  <a:srgbClr val="FFFFFF"/>
                </a:solidFill>
              </a:rPr>
              <a:t>WeMeet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542200" y="158100"/>
            <a:ext cx="4059600" cy="4827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2542200" y="15810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5029950" y="256250"/>
            <a:ext cx="13395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>
                <a:solidFill>
                  <a:srgbClr val="FFFFFF"/>
                </a:solidFill>
              </a:rPr>
              <a:t>הרשמה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2897700" y="1049000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4770000" y="104900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שם משתמש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2897700" y="2292500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4701900" y="229250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אימייל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5152950" y="4384050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הירשם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2897700" y="1670750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4701900" y="167075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סיסמא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2897700" y="2981800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4701900" y="298180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כתובת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6123325" y="3672175"/>
            <a:ext cx="123000" cy="123000"/>
          </a:xfrm>
          <a:prstGeom prst="flowChartConnector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5282850" y="3536000"/>
            <a:ext cx="833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זכר</a:t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5236950" y="3672175"/>
            <a:ext cx="123000" cy="123000"/>
          </a:xfrm>
          <a:prstGeom prst="flowChartConnector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4396475" y="3536000"/>
            <a:ext cx="833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נקבה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686F1D7-B238-4F53-95DF-6E82E60478FF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1" name="Google Shape;91;p15"/>
            <p:cNvSpPr/>
            <p:nvPr/>
          </p:nvSpPr>
          <p:spPr>
            <a:xfrm>
              <a:off x="0" y="0"/>
              <a:ext cx="9144000" cy="583200"/>
            </a:xfrm>
            <a:prstGeom prst="rect">
              <a:avLst/>
            </a:prstGeom>
            <a:solidFill>
              <a:srgbClr val="B4D0E7"/>
            </a:solidFill>
            <a:ln w="9525" cap="flat" cmpd="sng">
              <a:solidFill>
                <a:srgbClr val="B4D0E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 txBox="1"/>
            <p:nvPr/>
          </p:nvSpPr>
          <p:spPr>
            <a:xfrm>
              <a:off x="8119250" y="120750"/>
              <a:ext cx="970500" cy="34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>
                  <a:solidFill>
                    <a:srgbClr val="FFFFFF"/>
                  </a:solidFill>
                </a:rPr>
                <a:t>WeMeet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" name="Google Shape;93;p15"/>
            <p:cNvSpPr txBox="1"/>
            <p:nvPr/>
          </p:nvSpPr>
          <p:spPr>
            <a:xfrm>
              <a:off x="7039250" y="127650"/>
              <a:ext cx="10800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>
                  <a:solidFill>
                    <a:srgbClr val="FFFFFF"/>
                  </a:solidFill>
                </a:rPr>
                <a:t>אזור אישי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" name="Google Shape;94;p15"/>
            <p:cNvSpPr txBox="1"/>
            <p:nvPr/>
          </p:nvSpPr>
          <p:spPr>
            <a:xfrm>
              <a:off x="5781600" y="127650"/>
              <a:ext cx="14760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>
                  <a:solidFill>
                    <a:srgbClr val="FFFFFF"/>
                  </a:solidFill>
                </a:rPr>
                <a:t>פגישה חדשה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" name="Google Shape;95;p15"/>
            <p:cNvSpPr txBox="1"/>
            <p:nvPr/>
          </p:nvSpPr>
          <p:spPr>
            <a:xfrm>
              <a:off x="314375" y="127650"/>
              <a:ext cx="862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>
                  <a:solidFill>
                    <a:srgbClr val="FFFFFF"/>
                  </a:solidFill>
                </a:rPr>
                <a:t>התנתק</a:t>
              </a: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96" name="Google Shape;9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1069008"/>
              <a:ext cx="9143999" cy="407449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9008"/>
            <a:ext cx="9143999" cy="4074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/>
          <p:nvPr/>
        </p:nvSpPr>
        <p:spPr>
          <a:xfrm>
            <a:off x="2446525" y="949750"/>
            <a:ext cx="4059600" cy="3408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2446525" y="94975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4838750" y="1050550"/>
            <a:ext cx="14760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>
                <a:solidFill>
                  <a:srgbClr val="FFFFFF"/>
                </a:solidFill>
              </a:rPr>
              <a:t>הוספת אילוץ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2897700" y="236063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4701900" y="236063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2897700" y="2958550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4701900" y="295855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עד 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2897700" y="1762725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4701900" y="1762725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שם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5152800" y="3754175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שמור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9008"/>
            <a:ext cx="9143999" cy="407449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/>
          <p:nvPr/>
        </p:nvSpPr>
        <p:spPr>
          <a:xfrm>
            <a:off x="2542200" y="608100"/>
            <a:ext cx="4059600" cy="4429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2542200" y="59550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4797750" y="713300"/>
            <a:ext cx="14760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>
                <a:solidFill>
                  <a:srgbClr val="FFFFFF"/>
                </a:solidFill>
              </a:rPr>
              <a:t>פגישה חדשה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2993375" y="200638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4797600" y="204070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2993375" y="2604300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865675" y="265453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עד 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2993375" y="1408475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4797600" y="142685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שם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5248475" y="4430125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שמור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2993375" y="3223275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4865675" y="3273513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משתתפים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2993375" y="383968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4865675" y="3889925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מיקום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7177650" y="0"/>
            <a:ext cx="297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9008"/>
            <a:ext cx="9143999" cy="407449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/>
          <p:nvPr/>
        </p:nvSpPr>
        <p:spPr>
          <a:xfrm>
            <a:off x="2542200" y="608100"/>
            <a:ext cx="4059600" cy="4429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2542200" y="59550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4797750" y="713313"/>
            <a:ext cx="14760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>
                <a:solidFill>
                  <a:srgbClr val="FFFFFF"/>
                </a:solidFill>
              </a:rPr>
              <a:t>פגישה חדשה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2993375" y="200638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4797600" y="204070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2993375" y="2604300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4865675" y="265453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עד 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2993375" y="1408475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4797600" y="142685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שם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5248475" y="4430125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שמור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2993375" y="3223275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8"/>
          <p:cNvSpPr txBox="1"/>
          <p:nvPr/>
        </p:nvSpPr>
        <p:spPr>
          <a:xfrm>
            <a:off x="4865675" y="3273513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משתתפים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2993375" y="383968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4865675" y="3889925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מיקום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5709175" y="890750"/>
            <a:ext cx="3143400" cy="176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הפגישות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5709175" y="157415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עושה חיים עם חיים - 25.11.2018</a:t>
            </a:r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5709175" y="195680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פגישת פרויקט- 21.11.2018</a:t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800" y="2093450"/>
            <a:ext cx="227700" cy="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00" y="1755825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/>
          <p:nvPr/>
        </p:nvSpPr>
        <p:spPr>
          <a:xfrm>
            <a:off x="5709175" y="2858750"/>
            <a:ext cx="3143400" cy="213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המיקומים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5709175" y="3579590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הקפה של חיים</a:t>
            </a:r>
            <a:endParaRPr/>
          </a:p>
        </p:txBody>
      </p:sp>
      <p:sp>
        <p:nvSpPr>
          <p:cNvPr id="186" name="Google Shape;186;p19"/>
          <p:cNvSpPr txBox="1"/>
          <p:nvPr/>
        </p:nvSpPr>
        <p:spPr>
          <a:xfrm>
            <a:off x="5709175" y="3983204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הבית של חיים</a:t>
            </a: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4127340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3656458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3675404"/>
            <a:ext cx="227700" cy="15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4127340"/>
            <a:ext cx="227700" cy="1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/>
          <p:nvPr/>
        </p:nvSpPr>
        <p:spPr>
          <a:xfrm>
            <a:off x="7679300" y="4450217"/>
            <a:ext cx="1080000" cy="475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הוסף מיקום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565675" y="890750"/>
            <a:ext cx="3631800" cy="388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565675" y="890750"/>
            <a:ext cx="36318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9"/>
          <p:cNvSpPr txBox="1"/>
          <p:nvPr/>
        </p:nvSpPr>
        <p:spPr>
          <a:xfrm>
            <a:off x="565675" y="923513"/>
            <a:ext cx="3631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פגישות ממתינות לאישור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1276025" y="169030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פגישה א - 25.11.2018</a:t>
            </a:r>
            <a:endParaRPr/>
          </a:p>
        </p:txBody>
      </p:sp>
      <p:sp>
        <p:nvSpPr>
          <p:cNvPr id="196" name="Google Shape;196;p19"/>
          <p:cNvSpPr txBox="1"/>
          <p:nvPr/>
        </p:nvSpPr>
        <p:spPr>
          <a:xfrm>
            <a:off x="1315925" y="218435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פגישה ב- 30.11.2018</a:t>
            </a:r>
            <a:endParaRPr/>
          </a:p>
        </p:txBody>
      </p:sp>
      <p:pic>
        <p:nvPicPr>
          <p:cNvPr id="197" name="Google Shape;1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1772238"/>
            <a:ext cx="227700" cy="14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2275163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9"/>
          <p:cNvSpPr/>
          <p:nvPr/>
        </p:nvSpPr>
        <p:spPr>
          <a:xfrm>
            <a:off x="3895625" y="17558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3895625" y="21921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1" name="Google Shape;20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2204725"/>
            <a:ext cx="293100" cy="28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1755850"/>
            <a:ext cx="293100" cy="287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5709175" y="890750"/>
            <a:ext cx="3143400" cy="176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0"/>
          <p:cNvSpPr txBox="1"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הפגישות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5" name="Google Shape;215;p20"/>
          <p:cNvSpPr txBox="1"/>
          <p:nvPr/>
        </p:nvSpPr>
        <p:spPr>
          <a:xfrm>
            <a:off x="5709175" y="157415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עושה חיים עם חיים - 25.11.2018</a:t>
            </a:r>
            <a:endParaRPr/>
          </a:p>
        </p:txBody>
      </p:sp>
      <p:sp>
        <p:nvSpPr>
          <p:cNvPr id="216" name="Google Shape;216;p20"/>
          <p:cNvSpPr txBox="1"/>
          <p:nvPr/>
        </p:nvSpPr>
        <p:spPr>
          <a:xfrm>
            <a:off x="5709175" y="195680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פגישת פרויקט- 21.11.2018</a:t>
            </a:r>
            <a:endParaRPr/>
          </a:p>
        </p:txBody>
      </p:sp>
      <p:pic>
        <p:nvPicPr>
          <p:cNvPr id="217" name="Google Shape;2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800" y="2093450"/>
            <a:ext cx="227700" cy="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00" y="1755825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0"/>
          <p:cNvSpPr/>
          <p:nvPr/>
        </p:nvSpPr>
        <p:spPr>
          <a:xfrm>
            <a:off x="5709175" y="2858750"/>
            <a:ext cx="3143400" cy="213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0"/>
          <p:cNvSpPr txBox="1"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המיקומים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2" name="Google Shape;222;p20"/>
          <p:cNvSpPr txBox="1"/>
          <p:nvPr/>
        </p:nvSpPr>
        <p:spPr>
          <a:xfrm>
            <a:off x="5709175" y="3579590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הקפה של חיים</a:t>
            </a:r>
            <a:endParaRPr/>
          </a:p>
        </p:txBody>
      </p:sp>
      <p:sp>
        <p:nvSpPr>
          <p:cNvPr id="223" name="Google Shape;223;p20"/>
          <p:cNvSpPr txBox="1"/>
          <p:nvPr/>
        </p:nvSpPr>
        <p:spPr>
          <a:xfrm>
            <a:off x="5709175" y="3983204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הבית של חיים</a:t>
            </a:r>
            <a:endParaRPr/>
          </a:p>
        </p:txBody>
      </p:sp>
      <p:pic>
        <p:nvPicPr>
          <p:cNvPr id="224" name="Google Shape;2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4127340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3656458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3675404"/>
            <a:ext cx="227700" cy="15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4127340"/>
            <a:ext cx="227700" cy="1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0"/>
          <p:cNvSpPr/>
          <p:nvPr/>
        </p:nvSpPr>
        <p:spPr>
          <a:xfrm>
            <a:off x="7679300" y="4450217"/>
            <a:ext cx="1080000" cy="475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הוסף מיקום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" name="Google Shape;229;p20"/>
          <p:cNvSpPr/>
          <p:nvPr/>
        </p:nvSpPr>
        <p:spPr>
          <a:xfrm>
            <a:off x="565675" y="890750"/>
            <a:ext cx="3631800" cy="388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"/>
          <p:cNvSpPr/>
          <p:nvPr/>
        </p:nvSpPr>
        <p:spPr>
          <a:xfrm>
            <a:off x="565675" y="890750"/>
            <a:ext cx="36318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 txBox="1"/>
          <p:nvPr/>
        </p:nvSpPr>
        <p:spPr>
          <a:xfrm>
            <a:off x="565675" y="923513"/>
            <a:ext cx="3631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פגישות ממתינות לאישור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1276025" y="169030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פגישה א - 25.11.2018</a:t>
            </a:r>
            <a:endParaRPr/>
          </a:p>
        </p:txBody>
      </p:sp>
      <p:sp>
        <p:nvSpPr>
          <p:cNvPr id="233" name="Google Shape;233;p20"/>
          <p:cNvSpPr txBox="1"/>
          <p:nvPr/>
        </p:nvSpPr>
        <p:spPr>
          <a:xfrm>
            <a:off x="1315925" y="218435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פגישה ב- 30.11.2018</a:t>
            </a:r>
            <a:endParaRPr/>
          </a:p>
        </p:txBody>
      </p:sp>
      <p:pic>
        <p:nvPicPr>
          <p:cNvPr id="234" name="Google Shape;2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1772238"/>
            <a:ext cx="227700" cy="14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2275163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0"/>
          <p:cNvSpPr/>
          <p:nvPr/>
        </p:nvSpPr>
        <p:spPr>
          <a:xfrm>
            <a:off x="3895625" y="17558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0"/>
          <p:cNvSpPr/>
          <p:nvPr/>
        </p:nvSpPr>
        <p:spPr>
          <a:xfrm>
            <a:off x="3895625" y="21921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8" name="Google Shape;23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2204725"/>
            <a:ext cx="293100" cy="28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1755850"/>
            <a:ext cx="293100" cy="28711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0"/>
          <p:cNvSpPr/>
          <p:nvPr/>
        </p:nvSpPr>
        <p:spPr>
          <a:xfrm>
            <a:off x="2542200" y="743100"/>
            <a:ext cx="4059600" cy="3952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0"/>
          <p:cNvSpPr/>
          <p:nvPr/>
        </p:nvSpPr>
        <p:spPr>
          <a:xfrm>
            <a:off x="2542200" y="755400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0"/>
          <p:cNvSpPr txBox="1"/>
          <p:nvPr/>
        </p:nvSpPr>
        <p:spPr>
          <a:xfrm>
            <a:off x="4182450" y="873225"/>
            <a:ext cx="2091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w" sz="1800" b="1">
                <a:solidFill>
                  <a:srgbClr val="FFFFFF"/>
                </a:solidFill>
              </a:rPr>
              <a:t>עושה חיים עם חיים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243" name="Google Shape;243;p20"/>
          <p:cNvSpPr/>
          <p:nvPr/>
        </p:nvSpPr>
        <p:spPr>
          <a:xfrm>
            <a:off x="2993375" y="155668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0"/>
          <p:cNvSpPr txBox="1"/>
          <p:nvPr/>
        </p:nvSpPr>
        <p:spPr>
          <a:xfrm>
            <a:off x="2993375" y="1580925"/>
            <a:ext cx="16674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24.11.2018, 17:55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45" name="Google Shape;245;p20"/>
          <p:cNvSpPr/>
          <p:nvPr/>
        </p:nvSpPr>
        <p:spPr>
          <a:xfrm>
            <a:off x="2993375" y="2154600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0"/>
          <p:cNvSpPr txBox="1"/>
          <p:nvPr/>
        </p:nvSpPr>
        <p:spPr>
          <a:xfrm>
            <a:off x="2993375" y="2165138"/>
            <a:ext cx="16674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rgbClr val="999999"/>
                </a:solidFill>
              </a:rPr>
              <a:t>24.11.2018, 17:56</a:t>
            </a:r>
            <a:endParaRPr>
              <a:solidFill>
                <a:srgbClr val="999999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247" name="Google Shape;247;p20"/>
          <p:cNvSpPr/>
          <p:nvPr/>
        </p:nvSpPr>
        <p:spPr>
          <a:xfrm>
            <a:off x="2993375" y="2773575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0"/>
          <p:cNvSpPr txBox="1"/>
          <p:nvPr/>
        </p:nvSpPr>
        <p:spPr>
          <a:xfrm>
            <a:off x="3088925" y="2764275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חיים כהן, אני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49" name="Google Shape;249;p20"/>
          <p:cNvSpPr/>
          <p:nvPr/>
        </p:nvSpPr>
        <p:spPr>
          <a:xfrm>
            <a:off x="2993375" y="3373938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0"/>
          <p:cNvSpPr txBox="1"/>
          <p:nvPr/>
        </p:nvSpPr>
        <p:spPr>
          <a:xfrm>
            <a:off x="3088925" y="338200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הבית של פיסטוק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51" name="Google Shape;251;p20"/>
          <p:cNvSpPr txBox="1"/>
          <p:nvPr/>
        </p:nvSpPr>
        <p:spPr>
          <a:xfrm>
            <a:off x="4996925" y="1568400"/>
            <a:ext cx="1277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52" name="Google Shape;252;p20"/>
          <p:cNvSpPr txBox="1"/>
          <p:nvPr/>
        </p:nvSpPr>
        <p:spPr>
          <a:xfrm>
            <a:off x="4865675" y="218223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עד 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53" name="Google Shape;253;p20"/>
          <p:cNvSpPr txBox="1"/>
          <p:nvPr/>
        </p:nvSpPr>
        <p:spPr>
          <a:xfrm>
            <a:off x="4865675" y="2801213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משתתפים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54" name="Google Shape;254;p20"/>
          <p:cNvSpPr txBox="1"/>
          <p:nvPr/>
        </p:nvSpPr>
        <p:spPr>
          <a:xfrm>
            <a:off x="4865675" y="3417625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מיקום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55" name="Google Shape;255;p20"/>
          <p:cNvSpPr/>
          <p:nvPr/>
        </p:nvSpPr>
        <p:spPr>
          <a:xfrm>
            <a:off x="5280900" y="4127350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סגור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1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2" name="Google Shape;262;p21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3" name="Google Shape;263;p21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4" name="Google Shape;264;p21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5" name="Google Shape;265;p21"/>
          <p:cNvSpPr/>
          <p:nvPr/>
        </p:nvSpPr>
        <p:spPr>
          <a:xfrm>
            <a:off x="5709175" y="890750"/>
            <a:ext cx="3143400" cy="176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1"/>
          <p:cNvSpPr txBox="1"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הפגישות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8" name="Google Shape;268;p21"/>
          <p:cNvSpPr txBox="1"/>
          <p:nvPr/>
        </p:nvSpPr>
        <p:spPr>
          <a:xfrm>
            <a:off x="5709175" y="157415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עושה חיים עם חיים - 25.11.2018</a:t>
            </a:r>
            <a:endParaRPr/>
          </a:p>
        </p:txBody>
      </p:sp>
      <p:sp>
        <p:nvSpPr>
          <p:cNvPr id="269" name="Google Shape;269;p21"/>
          <p:cNvSpPr txBox="1"/>
          <p:nvPr/>
        </p:nvSpPr>
        <p:spPr>
          <a:xfrm>
            <a:off x="5709175" y="195680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פגישת פרויקט- 21.11.2018</a:t>
            </a:r>
            <a:endParaRPr/>
          </a:p>
        </p:txBody>
      </p:sp>
      <p:pic>
        <p:nvPicPr>
          <p:cNvPr id="270" name="Google Shape;2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800" y="2093450"/>
            <a:ext cx="227700" cy="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00" y="1755825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1"/>
          <p:cNvSpPr/>
          <p:nvPr/>
        </p:nvSpPr>
        <p:spPr>
          <a:xfrm>
            <a:off x="5709175" y="2858750"/>
            <a:ext cx="3143400" cy="213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1"/>
          <p:cNvSpPr txBox="1"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המיקומים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5" name="Google Shape;275;p21"/>
          <p:cNvSpPr txBox="1"/>
          <p:nvPr/>
        </p:nvSpPr>
        <p:spPr>
          <a:xfrm>
            <a:off x="5709175" y="3579590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הקפה של חיים</a:t>
            </a:r>
            <a:endParaRPr/>
          </a:p>
        </p:txBody>
      </p:sp>
      <p:sp>
        <p:nvSpPr>
          <p:cNvPr id="276" name="Google Shape;276;p21"/>
          <p:cNvSpPr txBox="1"/>
          <p:nvPr/>
        </p:nvSpPr>
        <p:spPr>
          <a:xfrm>
            <a:off x="5709175" y="3983204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הבית של חיים</a:t>
            </a:r>
            <a:endParaRPr/>
          </a:p>
        </p:txBody>
      </p:sp>
      <p:pic>
        <p:nvPicPr>
          <p:cNvPr id="277" name="Google Shape;27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4127340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3656458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3675404"/>
            <a:ext cx="227700" cy="15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4127340"/>
            <a:ext cx="227700" cy="1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1"/>
          <p:cNvSpPr/>
          <p:nvPr/>
        </p:nvSpPr>
        <p:spPr>
          <a:xfrm>
            <a:off x="7679300" y="4450217"/>
            <a:ext cx="1080000" cy="4755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הוסף מיקום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2" name="Google Shape;282;p21"/>
          <p:cNvSpPr/>
          <p:nvPr/>
        </p:nvSpPr>
        <p:spPr>
          <a:xfrm>
            <a:off x="565675" y="890750"/>
            <a:ext cx="3631800" cy="388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565675" y="890750"/>
            <a:ext cx="3631800" cy="492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"/>
          <p:cNvSpPr txBox="1"/>
          <p:nvPr/>
        </p:nvSpPr>
        <p:spPr>
          <a:xfrm>
            <a:off x="565675" y="923513"/>
            <a:ext cx="3631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פגישות ממתינות לאישור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5" name="Google Shape;285;p21"/>
          <p:cNvSpPr txBox="1"/>
          <p:nvPr/>
        </p:nvSpPr>
        <p:spPr>
          <a:xfrm>
            <a:off x="1276025" y="169030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פגישה א - 25.11.2018</a:t>
            </a:r>
            <a:endParaRPr/>
          </a:p>
        </p:txBody>
      </p:sp>
      <p:sp>
        <p:nvSpPr>
          <p:cNvPr id="286" name="Google Shape;286;p21"/>
          <p:cNvSpPr txBox="1"/>
          <p:nvPr/>
        </p:nvSpPr>
        <p:spPr>
          <a:xfrm>
            <a:off x="1315925" y="218435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פגישה ב- 30.11.2018</a:t>
            </a:r>
            <a:endParaRPr/>
          </a:p>
        </p:txBody>
      </p:sp>
      <p:pic>
        <p:nvPicPr>
          <p:cNvPr id="287" name="Google Shape;28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1772238"/>
            <a:ext cx="227700" cy="14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2275163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1"/>
          <p:cNvSpPr/>
          <p:nvPr/>
        </p:nvSpPr>
        <p:spPr>
          <a:xfrm>
            <a:off x="3895625" y="17558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3895625" y="2192150"/>
            <a:ext cx="293100" cy="31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1" name="Google Shape;29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2204725"/>
            <a:ext cx="293100" cy="28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1755850"/>
            <a:ext cx="293100" cy="287118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1"/>
          <p:cNvSpPr/>
          <p:nvPr/>
        </p:nvSpPr>
        <p:spPr>
          <a:xfrm>
            <a:off x="2542200" y="539775"/>
            <a:ext cx="4059600" cy="4429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2542200" y="527175"/>
            <a:ext cx="4059600" cy="639000"/>
          </a:xfrm>
          <a:prstGeom prst="rect">
            <a:avLst/>
          </a:prstGeom>
          <a:solidFill>
            <a:srgbClr val="CFD8DC"/>
          </a:solidFill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1"/>
          <p:cNvSpPr txBox="1"/>
          <p:nvPr/>
        </p:nvSpPr>
        <p:spPr>
          <a:xfrm>
            <a:off x="4797750" y="644988"/>
            <a:ext cx="14760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>
                <a:solidFill>
                  <a:srgbClr val="FFFFFF"/>
                </a:solidFill>
              </a:rPr>
              <a:t>עריכת פגישה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296" name="Google Shape;296;p21"/>
          <p:cNvSpPr/>
          <p:nvPr/>
        </p:nvSpPr>
        <p:spPr>
          <a:xfrm>
            <a:off x="2993375" y="1938063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1"/>
          <p:cNvSpPr txBox="1"/>
          <p:nvPr/>
        </p:nvSpPr>
        <p:spPr>
          <a:xfrm>
            <a:off x="3922725" y="1972375"/>
            <a:ext cx="2351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rgbClr val="999999"/>
                </a:solidFill>
              </a:rPr>
              <a:t>24.11.2018, 17:55</a:t>
            </a:r>
            <a:endParaRPr>
              <a:solidFill>
                <a:srgbClr val="999999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298" name="Google Shape;298;p21"/>
          <p:cNvSpPr/>
          <p:nvPr/>
        </p:nvSpPr>
        <p:spPr>
          <a:xfrm>
            <a:off x="2993375" y="2535975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1"/>
          <p:cNvSpPr txBox="1"/>
          <p:nvPr/>
        </p:nvSpPr>
        <p:spPr>
          <a:xfrm>
            <a:off x="3828875" y="2586225"/>
            <a:ext cx="25131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rgbClr val="999999"/>
                </a:solidFill>
              </a:rPr>
              <a:t>24.11.2018, 17:56</a:t>
            </a:r>
            <a:endParaRPr>
              <a:solidFill>
                <a:srgbClr val="999999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300" name="Google Shape;300;p21"/>
          <p:cNvSpPr/>
          <p:nvPr/>
        </p:nvSpPr>
        <p:spPr>
          <a:xfrm>
            <a:off x="2993375" y="1340150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1"/>
          <p:cNvSpPr txBox="1"/>
          <p:nvPr/>
        </p:nvSpPr>
        <p:spPr>
          <a:xfrm>
            <a:off x="4319100" y="1358525"/>
            <a:ext cx="19548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עושה חיים עם חיים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02" name="Google Shape;302;p21"/>
          <p:cNvSpPr/>
          <p:nvPr/>
        </p:nvSpPr>
        <p:spPr>
          <a:xfrm>
            <a:off x="5248475" y="4361800"/>
            <a:ext cx="1093500" cy="437400"/>
          </a:xfrm>
          <a:prstGeom prst="rect">
            <a:avLst/>
          </a:prstGeom>
          <a:solidFill>
            <a:srgbClr val="B4D0E7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שמור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3" name="Google Shape;303;p21"/>
          <p:cNvSpPr/>
          <p:nvPr/>
        </p:nvSpPr>
        <p:spPr>
          <a:xfrm>
            <a:off x="2993375" y="3154950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1"/>
          <p:cNvSpPr txBox="1"/>
          <p:nvPr/>
        </p:nvSpPr>
        <p:spPr>
          <a:xfrm>
            <a:off x="4865675" y="320518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חיים כהן ואני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05" name="Google Shape;305;p21"/>
          <p:cNvSpPr/>
          <p:nvPr/>
        </p:nvSpPr>
        <p:spPr>
          <a:xfrm>
            <a:off x="2993375" y="3771363"/>
            <a:ext cx="3348600" cy="43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4D0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1"/>
          <p:cNvSpPr txBox="1"/>
          <p:nvPr/>
        </p:nvSpPr>
        <p:spPr>
          <a:xfrm>
            <a:off x="4865675" y="382160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הקפה של חיים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Office PowerPoint</Application>
  <PresentationFormat>On-screen Show (16:9)</PresentationFormat>
  <Paragraphs>188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yon bav</cp:lastModifiedBy>
  <cp:revision>2</cp:revision>
  <dcterms:modified xsi:type="dcterms:W3CDTF">2019-08-03T14:28:14Z</dcterms:modified>
</cp:coreProperties>
</file>