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112ACB-F900-457F-BFCF-7AFE3E0F446C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C609FE-4174-4C67-9D3D-FA959656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16D8-6319-4C24-B5FF-3B85F8FE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בעיות באתר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8655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5ACD-C303-46DD-8FB4-27FC6A40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800" dirty="0"/>
              <a:t>בעיות באתר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8F2FAD-9CD3-4083-9C05-368B72ADF35F}"/>
              </a:ext>
            </a:extLst>
          </p:cNvPr>
          <p:cNvGrpSpPr/>
          <p:nvPr/>
        </p:nvGrpSpPr>
        <p:grpSpPr>
          <a:xfrm>
            <a:off x="603682" y="2587752"/>
            <a:ext cx="5492317" cy="3470148"/>
            <a:chOff x="0" y="0"/>
            <a:chExt cx="9144000" cy="5143500"/>
          </a:xfrm>
        </p:grpSpPr>
        <p:sp>
          <p:nvSpPr>
            <p:cNvPr id="21" name="Google Shape;91;p15">
              <a:extLst>
                <a:ext uri="{FF2B5EF4-FFF2-40B4-BE49-F238E27FC236}">
                  <a16:creationId xmlns:a16="http://schemas.microsoft.com/office/drawing/2014/main" id="{1CEB6900-4A31-4DF7-A826-F18350A49799}"/>
                </a:ext>
              </a:extLst>
            </p:cNvPr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2" name="Google Shape;92;p15">
              <a:extLst>
                <a:ext uri="{FF2B5EF4-FFF2-40B4-BE49-F238E27FC236}">
                  <a16:creationId xmlns:a16="http://schemas.microsoft.com/office/drawing/2014/main" id="{62A16A85-9B0A-44DC-9E4C-8AA74E32CCE6}"/>
                </a:ext>
              </a:extLst>
            </p:cNvPr>
            <p:cNvSpPr txBox="1"/>
            <p:nvPr/>
          </p:nvSpPr>
          <p:spPr>
            <a:xfrm>
              <a:off x="7759591" y="120750"/>
              <a:ext cx="1330159" cy="34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WeMeet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3" name="Google Shape;93;p15">
              <a:extLst>
                <a:ext uri="{FF2B5EF4-FFF2-40B4-BE49-F238E27FC236}">
                  <a16:creationId xmlns:a16="http://schemas.microsoft.com/office/drawing/2014/main" id="{FC8DC434-D63C-4F84-8050-621C7164CDF7}"/>
                </a:ext>
              </a:extLst>
            </p:cNvPr>
            <p:cNvSpPr txBox="1"/>
            <p:nvPr/>
          </p:nvSpPr>
          <p:spPr>
            <a:xfrm>
              <a:off x="6499249" y="127650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אזור אישי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4" name="Google Shape;94;p15">
              <a:extLst>
                <a:ext uri="{FF2B5EF4-FFF2-40B4-BE49-F238E27FC236}">
                  <a16:creationId xmlns:a16="http://schemas.microsoft.com/office/drawing/2014/main" id="{755C1065-94C8-49E0-A38C-37668A678C16}"/>
                </a:ext>
              </a:extLst>
            </p:cNvPr>
            <p:cNvSpPr txBox="1"/>
            <p:nvPr/>
          </p:nvSpPr>
          <p:spPr>
            <a:xfrm>
              <a:off x="5023249" y="96944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 dirty="0">
                  <a:solidFill>
                    <a:srgbClr val="FFFFFF"/>
                  </a:solidFill>
                </a:rPr>
                <a:t>פגישה חדשה</a:t>
              </a:r>
              <a:endParaRPr sz="800" dirty="0">
                <a:solidFill>
                  <a:srgbClr val="FFFFFF"/>
                </a:solidFill>
              </a:endParaRPr>
            </a:p>
          </p:txBody>
        </p:sp>
        <p:sp>
          <p:nvSpPr>
            <p:cNvPr id="25" name="Google Shape;95;p15">
              <a:extLst>
                <a:ext uri="{FF2B5EF4-FFF2-40B4-BE49-F238E27FC236}">
                  <a16:creationId xmlns:a16="http://schemas.microsoft.com/office/drawing/2014/main" id="{823D2CA7-AFF5-4DF6-915A-A9FDA4D3BB2B}"/>
                </a:ext>
              </a:extLst>
            </p:cNvPr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 sz="800">
                  <a:solidFill>
                    <a:srgbClr val="FFFFFF"/>
                  </a:solidFill>
                </a:rPr>
                <a:t>התנתק</a:t>
              </a:r>
              <a:endParaRPr sz="800">
                <a:solidFill>
                  <a:srgbClr val="FFFFFF"/>
                </a:solidFill>
              </a:endParaRPr>
            </a:p>
          </p:txBody>
        </p:sp>
        <p:pic>
          <p:nvPicPr>
            <p:cNvPr id="26" name="Google Shape;96;p15">
              <a:extLst>
                <a:ext uri="{FF2B5EF4-FFF2-40B4-BE49-F238E27FC236}">
                  <a16:creationId xmlns:a16="http://schemas.microsoft.com/office/drawing/2014/main" id="{A1478F72-1340-4F9B-B43B-F0E74452AA5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93931D8-69E6-451B-8BCE-EC76158083DE}"/>
              </a:ext>
            </a:extLst>
          </p:cNvPr>
          <p:cNvSpPr txBox="1"/>
          <p:nvPr/>
        </p:nvSpPr>
        <p:spPr>
          <a:xfrm>
            <a:off x="6542843" y="2325950"/>
            <a:ext cx="5193437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אין כפתור לביטול פעולה לאחר שעשינו אותה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אין אופציה להיכנס ליום יחיד ולראות את הלו"ז בו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הכפתורים לא נראים לחיצים (לא נראים כמו כפתורים)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יש שטח מת מיותר בין התפריט בחלק העליון של המסך לבין לוח השנה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אין חלוקה לשעות בתוך כל אחד מהריבועים שמתארים יום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הבולט שמופיעה לפני כל פגישה ביומן מיותר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EEF8B2-6ABC-4F2B-ACB6-8DCC442EC4A4}"/>
              </a:ext>
            </a:extLst>
          </p:cNvPr>
          <p:cNvCxnSpPr>
            <a:cxnSpLocks/>
          </p:cNvCxnSpPr>
          <p:nvPr/>
        </p:nvCxnSpPr>
        <p:spPr>
          <a:xfrm flipH="1" flipV="1">
            <a:off x="5335480" y="4199138"/>
            <a:ext cx="2201662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02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65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בעיות באתר</vt:lpstr>
      <vt:lpstr>בעיות באתר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 bav</dc:creator>
  <cp:lastModifiedBy>yon bav</cp:lastModifiedBy>
  <cp:revision>5</cp:revision>
  <dcterms:created xsi:type="dcterms:W3CDTF">2019-08-03T13:42:42Z</dcterms:created>
  <dcterms:modified xsi:type="dcterms:W3CDTF">2019-08-03T14:27:11Z</dcterms:modified>
</cp:coreProperties>
</file>