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ligman" initials="Z" lastIdx="1" clrIdx="0">
    <p:extLst>
      <p:ext uri="{19B8F6BF-5375-455C-9EA6-DF929625EA0E}">
        <p15:presenceInfo xmlns:p15="http://schemas.microsoft.com/office/powerpoint/2012/main" userId="Zelig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DDDDDD"/>
    <a:srgbClr val="757575"/>
    <a:srgbClr val="CFD8DC"/>
    <a:srgbClr val="FFFFFF"/>
    <a:srgbClr val="89B7E3"/>
    <a:srgbClr val="F5F5F5"/>
    <a:srgbClr val="1976D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0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6617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התחברות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019645" y="3639919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התחבר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6CBFCB2-2259-4249-8FC0-5A226C314966}"/>
              </a:ext>
            </a:extLst>
          </p:cNvPr>
          <p:cNvCxnSpPr/>
          <p:nvPr/>
        </p:nvCxnSpPr>
        <p:spPr>
          <a:xfrm flipH="1">
            <a:off x="3019647" y="217967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B73526-97AD-4C4A-97F0-B4C7D1050650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A2EEF5-7B15-4308-8C82-78AF635E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83" y="1910662"/>
            <a:ext cx="228600" cy="257175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D036B0E-F80E-47FB-AE96-7966891EC1F0}"/>
              </a:ext>
            </a:extLst>
          </p:cNvPr>
          <p:cNvCxnSpPr/>
          <p:nvPr/>
        </p:nvCxnSpPr>
        <p:spPr>
          <a:xfrm flipH="1">
            <a:off x="3019646" y="2799907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2A51FD1F-2283-424E-AF24-27CEAE7A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20" y="2519994"/>
            <a:ext cx="233363" cy="257176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09BB2C-0E92-4E10-AD8A-CAA8858AA0EF}"/>
              </a:ext>
            </a:extLst>
          </p:cNvPr>
          <p:cNvSpPr txBox="1"/>
          <p:nvPr/>
        </p:nvSpPr>
        <p:spPr>
          <a:xfrm>
            <a:off x="4823084" y="249846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BE0609B-506D-4B1E-B65D-B16B44752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646" y="2541337"/>
            <a:ext cx="312906" cy="23083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C13E352-83B7-4433-A4CE-18C2036E70B8}"/>
              </a:ext>
            </a:extLst>
          </p:cNvPr>
          <p:cNvSpPr txBox="1"/>
          <p:nvPr/>
        </p:nvSpPr>
        <p:spPr>
          <a:xfrm>
            <a:off x="2673770" y="4147632"/>
            <a:ext cx="178525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עוד לא נרשמת? הצטרף אלינו!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C17A21C-57CF-4D5A-ADA3-6C2290B1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174" y="3120145"/>
            <a:ext cx="180975" cy="17145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703060E-6D37-4D99-AD14-3288D408B318}"/>
              </a:ext>
            </a:extLst>
          </p:cNvPr>
          <p:cNvSpPr txBox="1"/>
          <p:nvPr/>
        </p:nvSpPr>
        <p:spPr>
          <a:xfrm>
            <a:off x="4988211" y="3057113"/>
            <a:ext cx="10141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זכור אותי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05D77574-3F58-440F-8890-6998F9CE21C7}"/>
              </a:ext>
            </a:extLst>
          </p:cNvPr>
          <p:cNvSpPr txBox="1"/>
          <p:nvPr/>
        </p:nvSpPr>
        <p:spPr>
          <a:xfrm>
            <a:off x="3019645" y="3092896"/>
            <a:ext cx="10141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שכחת סיסמה?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הקפה של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הוזמנת לפגישה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הרשמה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795999" y="4375796"/>
            <a:ext cx="1093500" cy="437400"/>
          </a:xfrm>
          <a:prstGeom prst="rect">
            <a:avLst/>
          </a:prstGeom>
          <a:solidFill>
            <a:srgbClr val="1976D2"/>
          </a:solidFill>
          <a:ln w="9525" cap="flat" cmpd="sng">
            <a:solidFill>
              <a:srgbClr val="1976D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הירשם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99FDD59-B2DE-47D7-A9AA-D4ABFEBBBDFF}"/>
              </a:ext>
            </a:extLst>
          </p:cNvPr>
          <p:cNvSpPr txBox="1"/>
          <p:nvPr/>
        </p:nvSpPr>
        <p:spPr>
          <a:xfrm>
            <a:off x="4776254" y="1024822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E91DF085-307D-4053-9376-CEA14D57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52" y="1056924"/>
            <a:ext cx="228600" cy="257175"/>
          </a:xfrm>
          <a:prstGeom prst="rect">
            <a:avLst/>
          </a:prstGeom>
        </p:spPr>
      </p:pic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AB917D7-8D1D-4707-BE40-434ABA1DA5E6}"/>
              </a:ext>
            </a:extLst>
          </p:cNvPr>
          <p:cNvCxnSpPr/>
          <p:nvPr/>
        </p:nvCxnSpPr>
        <p:spPr>
          <a:xfrm flipH="1">
            <a:off x="3003797" y="189418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2A72332-1E1F-462F-959D-49BE978C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71" y="1614270"/>
            <a:ext cx="233363" cy="257176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607CE7D-DA7B-45FE-A543-08D441813EB4}"/>
              </a:ext>
            </a:extLst>
          </p:cNvPr>
          <p:cNvSpPr txBox="1"/>
          <p:nvPr/>
        </p:nvSpPr>
        <p:spPr>
          <a:xfrm>
            <a:off x="4807235" y="159273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4D6BC42-62A4-4B9E-9C27-6287334132B5}"/>
              </a:ext>
            </a:extLst>
          </p:cNvPr>
          <p:cNvCxnSpPr/>
          <p:nvPr/>
        </p:nvCxnSpPr>
        <p:spPr>
          <a:xfrm flipH="1">
            <a:off x="3021221" y="252416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AB7A8A8-474F-4485-B4C8-738E220C3840}"/>
              </a:ext>
            </a:extLst>
          </p:cNvPr>
          <p:cNvSpPr txBox="1"/>
          <p:nvPr/>
        </p:nvSpPr>
        <p:spPr>
          <a:xfrm>
            <a:off x="4824659" y="222272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אימייל</a:t>
            </a:r>
          </a:p>
        </p:txBody>
      </p: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2ED1B3AF-5F3F-4474-BAC1-C4CC8323C8BC}"/>
              </a:ext>
            </a:extLst>
          </p:cNvPr>
          <p:cNvCxnSpPr/>
          <p:nvPr/>
        </p:nvCxnSpPr>
        <p:spPr>
          <a:xfrm flipH="1">
            <a:off x="3021221" y="312705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1D46B478-34D2-4ECC-8708-8D4633F9AE84}"/>
              </a:ext>
            </a:extLst>
          </p:cNvPr>
          <p:cNvSpPr txBox="1"/>
          <p:nvPr/>
        </p:nvSpPr>
        <p:spPr>
          <a:xfrm>
            <a:off x="4824659" y="282560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כתובת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C81B53C-BA51-4D33-8883-4D686618C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55" y="2296798"/>
            <a:ext cx="215939" cy="16735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A2E44E3-9222-496D-8C21-8799AFF70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455" y="2845348"/>
            <a:ext cx="231174" cy="242451"/>
          </a:xfrm>
          <a:prstGeom prst="rect">
            <a:avLst/>
          </a:prstGeom>
        </p:spPr>
      </p:pic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0245655-6D19-4518-98D1-ED31C1BA1F57}"/>
              </a:ext>
            </a:extLst>
          </p:cNvPr>
          <p:cNvSpPr txBox="1"/>
          <p:nvPr/>
        </p:nvSpPr>
        <p:spPr>
          <a:xfrm>
            <a:off x="5784112" y="3291978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 :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517E6CE-67E1-43EC-BAFC-50C9575A4EC6}"/>
              </a:ext>
            </a:extLst>
          </p:cNvPr>
          <p:cNvSpPr txBox="1"/>
          <p:nvPr/>
        </p:nvSpPr>
        <p:spPr>
          <a:xfrm>
            <a:off x="5029950" y="3308460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זכר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73FB06B3-FC47-4D5A-9E22-4DF8B8A02CAD}"/>
              </a:ext>
            </a:extLst>
          </p:cNvPr>
          <p:cNvSpPr txBox="1"/>
          <p:nvPr/>
        </p:nvSpPr>
        <p:spPr>
          <a:xfrm>
            <a:off x="4184206" y="3309377"/>
            <a:ext cx="551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נקבה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05E59B41-3BE6-4372-942A-20CC644A48E2}"/>
              </a:ext>
            </a:extLst>
          </p:cNvPr>
          <p:cNvSpPr txBox="1"/>
          <p:nvPr/>
        </p:nvSpPr>
        <p:spPr>
          <a:xfrm>
            <a:off x="3384253" y="3310194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אחר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F8B0A41-B381-4021-A1E2-DA95E25C4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88" y="3349437"/>
            <a:ext cx="209550" cy="2095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D538D5A-EBDD-4137-A781-94F2BFDE5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285" y="3373249"/>
            <a:ext cx="195263" cy="185738"/>
          </a:xfrm>
          <a:prstGeom prst="rect">
            <a:avLst/>
          </a:prstGeom>
        </p:spPr>
      </p:pic>
      <p:pic>
        <p:nvPicPr>
          <p:cNvPr id="42" name="תמונה 41">
            <a:extLst>
              <a:ext uri="{FF2B5EF4-FFF2-40B4-BE49-F238E27FC236}">
                <a16:creationId xmlns:a16="http://schemas.microsoft.com/office/drawing/2014/main" id="{D372851D-4604-4424-9850-21D90001B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290" y="3377127"/>
            <a:ext cx="195263" cy="185738"/>
          </a:xfrm>
          <a:prstGeom prst="rect">
            <a:avLst/>
          </a:prstGeom>
        </p:spPr>
      </p:pic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40814027-D2B6-4392-BF52-EE0ADA9F6382}"/>
              </a:ext>
            </a:extLst>
          </p:cNvPr>
          <p:cNvCxnSpPr/>
          <p:nvPr/>
        </p:nvCxnSpPr>
        <p:spPr>
          <a:xfrm flipH="1">
            <a:off x="3015649" y="134836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00F23A1-8788-448E-8781-8E31250B9EA6}"/>
              </a:ext>
            </a:extLst>
          </p:cNvPr>
          <p:cNvSpPr txBox="1"/>
          <p:nvPr/>
        </p:nvSpPr>
        <p:spPr>
          <a:xfrm>
            <a:off x="6145355" y="95102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8B28BB43-796E-46F3-924F-F2E6701B5AC8}"/>
              </a:ext>
            </a:extLst>
          </p:cNvPr>
          <p:cNvSpPr txBox="1"/>
          <p:nvPr/>
        </p:nvSpPr>
        <p:spPr>
          <a:xfrm>
            <a:off x="6167894" y="1441356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733EBD5-E64C-4531-B42C-364ECA11488F}"/>
              </a:ext>
            </a:extLst>
          </p:cNvPr>
          <p:cNvSpPr txBox="1"/>
          <p:nvPr/>
        </p:nvSpPr>
        <p:spPr>
          <a:xfrm>
            <a:off x="6167895" y="207067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5771ABA7-C7FA-47AE-BCB6-04D92FCE0797}"/>
              </a:ext>
            </a:extLst>
          </p:cNvPr>
          <p:cNvSpPr txBox="1"/>
          <p:nvPr/>
        </p:nvSpPr>
        <p:spPr>
          <a:xfrm>
            <a:off x="6167893" y="2665815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11841229-2D0D-4286-AEF9-D7DF29503017}"/>
              </a:ext>
            </a:extLst>
          </p:cNvPr>
          <p:cNvSpPr txBox="1"/>
          <p:nvPr/>
        </p:nvSpPr>
        <p:spPr>
          <a:xfrm>
            <a:off x="6169197" y="3176797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B948E63-3E70-461D-B420-48EFF0F8BB37}"/>
              </a:ext>
            </a:extLst>
          </p:cNvPr>
          <p:cNvSpPr txBox="1"/>
          <p:nvPr/>
        </p:nvSpPr>
        <p:spPr>
          <a:xfrm>
            <a:off x="4550735" y="3652811"/>
            <a:ext cx="1888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he-IL" sz="1200" dirty="0">
                <a:solidFill>
                  <a:schemeClr val="bg1">
                    <a:lumMod val="50000"/>
                  </a:schemeClr>
                </a:solidFill>
              </a:rPr>
              <a:t> שדות חובה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902FE88-D140-4230-9F48-9D7F6F4D4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7521" y="4400211"/>
            <a:ext cx="1053788" cy="412352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B9E01441-1CBA-4FC2-A8A3-CE1C6473F4F9}"/>
              </a:ext>
            </a:extLst>
          </p:cNvPr>
          <p:cNvSpPr/>
          <p:nvPr/>
        </p:nvSpPr>
        <p:spPr>
          <a:xfrm>
            <a:off x="5327661" y="4497175"/>
            <a:ext cx="913390" cy="233994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E31F58A-F247-49ED-8DB1-BF87EDD3BD28}"/>
              </a:ext>
            </a:extLst>
          </p:cNvPr>
          <p:cNvSpPr txBox="1"/>
          <p:nvPr/>
        </p:nvSpPr>
        <p:spPr>
          <a:xfrm>
            <a:off x="5485506" y="4433241"/>
            <a:ext cx="5928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solidFill>
                  <a:srgbClr val="89B7E3"/>
                </a:solidFill>
              </a:rPr>
              <a:t>חזור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86F1D7-B238-4F53-95DF-6E82E60478F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15"/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119250" y="120750"/>
              <a:ext cx="970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WeMeet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039250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אזור אישי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781600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פגישה חדשה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התנתק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אילוץ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1A9F1796-A12B-453D-898B-5FDCD2F98506}"/>
              </a:ext>
            </a:extLst>
          </p:cNvPr>
          <p:cNvSpPr/>
          <p:nvPr/>
        </p:nvSpPr>
        <p:spPr>
          <a:xfrm>
            <a:off x="2211572" y="733647"/>
            <a:ext cx="4540102" cy="3827720"/>
          </a:xfrm>
          <a:prstGeom prst="rect">
            <a:avLst/>
          </a:prstGeom>
          <a:solidFill>
            <a:srgbClr val="75757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הוספת אילוץ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796363" y="3756350"/>
            <a:ext cx="1093500" cy="437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bg1">
                    <a:lumMod val="65000"/>
                  </a:schemeClr>
                </a:solidFill>
              </a:rPr>
              <a:t>שמור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9F035B3-549F-40BA-99DE-C442E1ABA60A}"/>
              </a:ext>
            </a:extLst>
          </p:cNvPr>
          <p:cNvCxnSpPr>
            <a:cxnSpLocks/>
          </p:cNvCxnSpPr>
          <p:nvPr/>
        </p:nvCxnSpPr>
        <p:spPr>
          <a:xfrm flipH="1">
            <a:off x="2796363" y="2179674"/>
            <a:ext cx="3422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7BD2B48-4451-435B-B059-01EC2C9A11C9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אילוץ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D8735CF0-4D01-47D3-8970-224E9BCB0ADC}"/>
              </a:ext>
            </a:extLst>
          </p:cNvPr>
          <p:cNvCxnSpPr>
            <a:cxnSpLocks/>
          </p:cNvCxnSpPr>
          <p:nvPr/>
        </p:nvCxnSpPr>
        <p:spPr>
          <a:xfrm flipH="1">
            <a:off x="2796363" y="2712174"/>
            <a:ext cx="345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B79CA08-B4E9-4A40-A516-6C6D08DF9956}"/>
              </a:ext>
            </a:extLst>
          </p:cNvPr>
          <p:cNvSpPr txBox="1"/>
          <p:nvPr/>
        </p:nvSpPr>
        <p:spPr>
          <a:xfrm>
            <a:off x="4853602" y="24110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מתאריך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2EB194E6-B8C0-45B5-9863-A3FF9BB564B7}"/>
              </a:ext>
            </a:extLst>
          </p:cNvPr>
          <p:cNvCxnSpPr>
            <a:cxnSpLocks/>
          </p:cNvCxnSpPr>
          <p:nvPr/>
        </p:nvCxnSpPr>
        <p:spPr>
          <a:xfrm flipH="1">
            <a:off x="2796363" y="3288963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6C9573B-21F5-4EF1-A21E-602199437B24}"/>
              </a:ext>
            </a:extLst>
          </p:cNvPr>
          <p:cNvSpPr txBox="1"/>
          <p:nvPr/>
        </p:nvSpPr>
        <p:spPr>
          <a:xfrm>
            <a:off x="4863245" y="298784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עד תאריך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5C5D396-F44E-473D-BFB9-22E949C5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96" y="1914943"/>
            <a:ext cx="238204" cy="23820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D7DC266-8E78-4EA7-A014-81AF93A09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84" y="2421100"/>
            <a:ext cx="231316" cy="253883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6AD82E13-854C-45CA-B2C3-7D4DFC154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84" y="2986790"/>
            <a:ext cx="231316" cy="2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1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57690DF6-783E-4013-AC4B-9C19A36AC05E}"/>
              </a:ext>
            </a:extLst>
          </p:cNvPr>
          <p:cNvSpPr/>
          <p:nvPr/>
        </p:nvSpPr>
        <p:spPr>
          <a:xfrm>
            <a:off x="2301948" y="486875"/>
            <a:ext cx="4540102" cy="4435999"/>
          </a:xfrm>
          <a:prstGeom prst="rect">
            <a:avLst/>
          </a:prstGeom>
          <a:solidFill>
            <a:srgbClr val="75757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Google Shape;152;p18"/>
          <p:cNvSpPr/>
          <p:nvPr/>
        </p:nvSpPr>
        <p:spPr>
          <a:xfrm>
            <a:off x="2542200" y="608100"/>
            <a:ext cx="4059600" cy="40744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AE1881D-185F-4EFC-B507-15E68C04AC95}"/>
              </a:ext>
            </a:extLst>
          </p:cNvPr>
          <p:cNvCxnSpPr>
            <a:cxnSpLocks/>
          </p:cNvCxnSpPr>
          <p:nvPr/>
        </p:nvCxnSpPr>
        <p:spPr>
          <a:xfrm flipH="1">
            <a:off x="2892038" y="1775003"/>
            <a:ext cx="3422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AC568435-5014-48AC-8F59-FED9CA314979}"/>
              </a:ext>
            </a:extLst>
          </p:cNvPr>
          <p:cNvSpPr txBox="1"/>
          <p:nvPr/>
        </p:nvSpPr>
        <p:spPr>
          <a:xfrm>
            <a:off x="4918760" y="147388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פגישה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8CD5ABA1-E92F-44E5-AD8C-9A158F3B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771" y="1510272"/>
            <a:ext cx="238204" cy="238204"/>
          </a:xfrm>
          <a:prstGeom prst="rect">
            <a:avLst/>
          </a:prstGeom>
        </p:spPr>
      </p:pic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F87DB0C-9DD2-4F98-9F5C-C87FAB530D97}"/>
              </a:ext>
            </a:extLst>
          </p:cNvPr>
          <p:cNvCxnSpPr>
            <a:cxnSpLocks/>
          </p:cNvCxnSpPr>
          <p:nvPr/>
        </p:nvCxnSpPr>
        <p:spPr>
          <a:xfrm flipH="1">
            <a:off x="2892038" y="2283817"/>
            <a:ext cx="345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8E5D189-85DB-45CE-BF43-1A9951166AF4}"/>
              </a:ext>
            </a:extLst>
          </p:cNvPr>
          <p:cNvSpPr txBox="1"/>
          <p:nvPr/>
        </p:nvSpPr>
        <p:spPr>
          <a:xfrm>
            <a:off x="4949277" y="198270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מתאריך</a:t>
            </a: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C32C8F2-79D8-4E47-85C2-B6AAF78622FC}"/>
              </a:ext>
            </a:extLst>
          </p:cNvPr>
          <p:cNvCxnSpPr>
            <a:cxnSpLocks/>
          </p:cNvCxnSpPr>
          <p:nvPr/>
        </p:nvCxnSpPr>
        <p:spPr>
          <a:xfrm flipH="1">
            <a:off x="2892038" y="2839728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85A3B4A-7531-477F-9FBB-7215CE714705}"/>
              </a:ext>
            </a:extLst>
          </p:cNvPr>
          <p:cNvSpPr txBox="1"/>
          <p:nvPr/>
        </p:nvSpPr>
        <p:spPr>
          <a:xfrm>
            <a:off x="4958920" y="2538614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עד תאריך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1B0A7F11-D834-466D-A2BD-DEABD2D4A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9" y="1992743"/>
            <a:ext cx="231316" cy="253883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F3C82B20-D35F-446D-A9F1-ADCDD0103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9" y="2537555"/>
            <a:ext cx="231316" cy="253883"/>
          </a:xfrm>
          <a:prstGeom prst="rect">
            <a:avLst/>
          </a:prstGeom>
        </p:spPr>
      </p:pic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098001EC-0438-4312-ACF6-FC0526B485DF}"/>
              </a:ext>
            </a:extLst>
          </p:cNvPr>
          <p:cNvCxnSpPr>
            <a:cxnSpLocks/>
          </p:cNvCxnSpPr>
          <p:nvPr/>
        </p:nvCxnSpPr>
        <p:spPr>
          <a:xfrm flipH="1">
            <a:off x="2892038" y="3374894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0C984DF3-4EBD-4DEF-B320-DA04F876CFB7}"/>
              </a:ext>
            </a:extLst>
          </p:cNvPr>
          <p:cNvSpPr txBox="1"/>
          <p:nvPr/>
        </p:nvSpPr>
        <p:spPr>
          <a:xfrm>
            <a:off x="4958920" y="307378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משתתפים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65AC3D8-76D4-4185-B4D6-0C715BA3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375" y="3155011"/>
            <a:ext cx="208795" cy="16964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98F52DB-EC2D-466D-A09F-949EACC00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926" y="3113799"/>
            <a:ext cx="275855" cy="213928"/>
          </a:xfrm>
          <a:prstGeom prst="rect">
            <a:avLst/>
          </a:prstGeom>
        </p:spPr>
      </p:pic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70DC8472-8989-48F1-BC20-CF1CF273442F}"/>
              </a:ext>
            </a:extLst>
          </p:cNvPr>
          <p:cNvCxnSpPr>
            <a:cxnSpLocks/>
          </p:cNvCxnSpPr>
          <p:nvPr/>
        </p:nvCxnSpPr>
        <p:spPr>
          <a:xfrm flipH="1">
            <a:off x="2902189" y="3878580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561258AE-452D-47AF-B880-9DD72B64B3E4}"/>
              </a:ext>
            </a:extLst>
          </p:cNvPr>
          <p:cNvSpPr txBox="1"/>
          <p:nvPr/>
        </p:nvSpPr>
        <p:spPr>
          <a:xfrm>
            <a:off x="4969071" y="3577466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מיקום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509D5D46-002D-45F4-8787-074ED3F3D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526" y="3658697"/>
            <a:ext cx="208795" cy="16964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FA14DD2-97AC-449C-A321-209461BFC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077" y="3595135"/>
            <a:ext cx="297098" cy="253884"/>
          </a:xfrm>
          <a:prstGeom prst="rect">
            <a:avLst/>
          </a:prstGeom>
        </p:spPr>
      </p:pic>
      <p:sp>
        <p:nvSpPr>
          <p:cNvPr id="42" name="Google Shape;116;p16">
            <a:extLst>
              <a:ext uri="{FF2B5EF4-FFF2-40B4-BE49-F238E27FC236}">
                <a16:creationId xmlns:a16="http://schemas.microsoft.com/office/drawing/2014/main" id="{00B66A8E-7026-4F58-8A3C-C1393FFF87C3}"/>
              </a:ext>
            </a:extLst>
          </p:cNvPr>
          <p:cNvSpPr/>
          <p:nvPr/>
        </p:nvSpPr>
        <p:spPr>
          <a:xfrm>
            <a:off x="2892038" y="4106666"/>
            <a:ext cx="1093500" cy="437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bg1">
                    <a:lumMod val="65000"/>
                  </a:schemeClr>
                </a:solidFill>
              </a:rPr>
              <a:t>שמור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עושה חיים עם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457</Words>
  <Application>Microsoft Office PowerPoint</Application>
  <PresentationFormat>‫הצגה על המסך (16:9)</PresentationFormat>
  <Paragraphs>208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Zeligman</cp:lastModifiedBy>
  <cp:revision>15</cp:revision>
  <dcterms:modified xsi:type="dcterms:W3CDTF">2019-08-29T15:16:28Z</dcterms:modified>
</cp:coreProperties>
</file>