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ligman" initials="Z" lastIdx="1" clrIdx="0">
    <p:extLst>
      <p:ext uri="{19B8F6BF-5375-455C-9EA6-DF929625EA0E}">
        <p15:presenceInfo xmlns:p15="http://schemas.microsoft.com/office/powerpoint/2012/main" userId="Zelig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62b42098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62b42098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62b42098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62b42098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62b420985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62b420985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62b420985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62b420985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5e9c3bf1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5e9c3bf1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e9c3bf1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e9c3bf1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5e9c3bf1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5e9c3bf1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e9c3bf1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e9c3bf1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2b420985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2b420985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2b42098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2b42098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62b42098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62b42098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2b42098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62b42098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490150" y="120750"/>
            <a:ext cx="15996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 b="1">
                <a:solidFill>
                  <a:srgbClr val="FFFFFF"/>
                </a:solidFill>
              </a:rPr>
              <a:t>WeMeet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542200" y="867750"/>
            <a:ext cx="4059600" cy="36617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3"/>
          <p:cNvSpPr/>
          <p:nvPr/>
        </p:nvSpPr>
        <p:spPr>
          <a:xfrm>
            <a:off x="2542200" y="86775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947850" y="968550"/>
            <a:ext cx="13395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 dirty="0">
                <a:solidFill>
                  <a:srgbClr val="FFFFFF"/>
                </a:solidFill>
              </a:rPr>
              <a:t>התחברות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019645" y="3639919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>
                <a:solidFill>
                  <a:srgbClr val="FFFFFF"/>
                </a:solidFill>
              </a:rPr>
              <a:t>התחבר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46CBFCB2-2259-4249-8FC0-5A226C314966}"/>
              </a:ext>
            </a:extLst>
          </p:cNvPr>
          <p:cNvCxnSpPr/>
          <p:nvPr/>
        </p:nvCxnSpPr>
        <p:spPr>
          <a:xfrm flipH="1">
            <a:off x="3019647" y="2179674"/>
            <a:ext cx="3199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5B73526-97AD-4C4A-97F0-B4C7D1050650}"/>
              </a:ext>
            </a:extLst>
          </p:cNvPr>
          <p:cNvSpPr txBox="1"/>
          <p:nvPr/>
        </p:nvSpPr>
        <p:spPr>
          <a:xfrm>
            <a:off x="4823085" y="1878560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שם משתמש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DA2EEF5-7B15-4308-8C82-78AF635EE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383" y="1910662"/>
            <a:ext cx="228600" cy="257175"/>
          </a:xfrm>
          <a:prstGeom prst="rect">
            <a:avLst/>
          </a:prstGeom>
        </p:spPr>
      </p:pic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5D036B0E-F80E-47FB-AE96-7966891EC1F0}"/>
              </a:ext>
            </a:extLst>
          </p:cNvPr>
          <p:cNvCxnSpPr/>
          <p:nvPr/>
        </p:nvCxnSpPr>
        <p:spPr>
          <a:xfrm flipH="1">
            <a:off x="3019646" y="2799907"/>
            <a:ext cx="3199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תמונה 5">
            <a:extLst>
              <a:ext uri="{FF2B5EF4-FFF2-40B4-BE49-F238E27FC236}">
                <a16:creationId xmlns:a16="http://schemas.microsoft.com/office/drawing/2014/main" id="{2A51FD1F-2283-424E-AF24-27CEAE7A8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620" y="2519994"/>
            <a:ext cx="233363" cy="257176"/>
          </a:xfrm>
          <a:prstGeom prst="rect">
            <a:avLst/>
          </a:prstGeom>
        </p:spPr>
      </p:pic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BE09BB2C-0E92-4E10-AD8A-CAA8858AA0EF}"/>
              </a:ext>
            </a:extLst>
          </p:cNvPr>
          <p:cNvSpPr txBox="1"/>
          <p:nvPr/>
        </p:nvSpPr>
        <p:spPr>
          <a:xfrm>
            <a:off x="4823084" y="2498463"/>
            <a:ext cx="1179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סיסמה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4BE0609B-506D-4B1E-B65D-B16B44752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9646" y="2541337"/>
            <a:ext cx="312906" cy="230832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6C13E352-83B7-4433-A4CE-18C2036E70B8}"/>
              </a:ext>
            </a:extLst>
          </p:cNvPr>
          <p:cNvSpPr txBox="1"/>
          <p:nvPr/>
        </p:nvSpPr>
        <p:spPr>
          <a:xfrm>
            <a:off x="2673770" y="4147632"/>
            <a:ext cx="1785251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050" u="sng" dirty="0">
                <a:solidFill>
                  <a:srgbClr val="0000FF"/>
                </a:solidFill>
              </a:rPr>
              <a:t>עוד לא נרשמת? הצטרף אלינו!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0C17A21C-57CF-4D5A-ADA3-6C2290B1E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8174" y="3120145"/>
            <a:ext cx="180975" cy="171450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D703060E-6D37-4D99-AD14-3288D408B318}"/>
              </a:ext>
            </a:extLst>
          </p:cNvPr>
          <p:cNvSpPr txBox="1"/>
          <p:nvPr/>
        </p:nvSpPr>
        <p:spPr>
          <a:xfrm>
            <a:off x="4988211" y="3057113"/>
            <a:ext cx="10141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זכור אותי</a:t>
            </a:r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05D77574-3F58-440F-8890-6998F9CE21C7}"/>
              </a:ext>
            </a:extLst>
          </p:cNvPr>
          <p:cNvSpPr txBox="1"/>
          <p:nvPr/>
        </p:nvSpPr>
        <p:spPr>
          <a:xfrm>
            <a:off x="3019645" y="3092896"/>
            <a:ext cx="10141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050" u="sng" dirty="0">
                <a:solidFill>
                  <a:srgbClr val="0000FF"/>
                </a:solidFill>
              </a:rPr>
              <a:t>שכחת סיסמה?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2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Google Shape;313;p22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22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22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2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9" name="Google Shape;319;p22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320" name="Google Shape;320;p22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321" name="Google Shape;3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2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2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2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327" name="Google Shape;327;p22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328" name="Google Shape;3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2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3" name="Google Shape;333;p22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2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337" name="Google Shape;337;p22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2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2"/>
          <p:cNvSpPr/>
          <p:nvPr/>
        </p:nvSpPr>
        <p:spPr>
          <a:xfrm>
            <a:off x="2459850" y="1157250"/>
            <a:ext cx="4059600" cy="345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2"/>
          <p:cNvSpPr/>
          <p:nvPr/>
        </p:nvSpPr>
        <p:spPr>
          <a:xfrm>
            <a:off x="2459850" y="115725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2"/>
          <p:cNvSpPr/>
          <p:nvPr/>
        </p:nvSpPr>
        <p:spPr>
          <a:xfrm>
            <a:off x="2911025" y="282731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2"/>
          <p:cNvSpPr txBox="1"/>
          <p:nvPr/>
        </p:nvSpPr>
        <p:spPr>
          <a:xfrm>
            <a:off x="4715225" y="28273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48" name="Google Shape;348;p22"/>
          <p:cNvSpPr/>
          <p:nvPr/>
        </p:nvSpPr>
        <p:spPr>
          <a:xfrm>
            <a:off x="2911025" y="212333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2"/>
          <p:cNvSpPr txBox="1"/>
          <p:nvPr/>
        </p:nvSpPr>
        <p:spPr>
          <a:xfrm>
            <a:off x="4715225" y="21233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50" name="Google Shape;350;p22"/>
          <p:cNvSpPr/>
          <p:nvPr/>
        </p:nvSpPr>
        <p:spPr>
          <a:xfrm>
            <a:off x="5134325" y="371600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1" name="Google Shape;351;p22"/>
          <p:cNvSpPr txBox="1"/>
          <p:nvPr/>
        </p:nvSpPr>
        <p:spPr>
          <a:xfrm>
            <a:off x="4783625" y="1200713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הוספת מיקום</a:t>
            </a:r>
            <a:endParaRPr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3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23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3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4" name="Google Shape;364;p23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365" name="Google Shape;365;p23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366" name="Google Shape;3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3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3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3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372" name="Google Shape;372;p23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373" name="Google Shape;3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3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23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3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81" name="Google Shape;381;p23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382" name="Google Shape;382;p23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383" name="Google Shape;3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3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7" name="Google Shape;38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3"/>
          <p:cNvSpPr/>
          <p:nvPr/>
        </p:nvSpPr>
        <p:spPr>
          <a:xfrm>
            <a:off x="2459850" y="1157250"/>
            <a:ext cx="4059600" cy="345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3"/>
          <p:cNvSpPr/>
          <p:nvPr/>
        </p:nvSpPr>
        <p:spPr>
          <a:xfrm>
            <a:off x="2459850" y="115725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3"/>
          <p:cNvSpPr/>
          <p:nvPr/>
        </p:nvSpPr>
        <p:spPr>
          <a:xfrm>
            <a:off x="2911025" y="282731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3"/>
          <p:cNvSpPr txBox="1"/>
          <p:nvPr/>
        </p:nvSpPr>
        <p:spPr>
          <a:xfrm>
            <a:off x="4715225" y="28273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הברזל 21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93" name="Google Shape;393;p23"/>
          <p:cNvSpPr/>
          <p:nvPr/>
        </p:nvSpPr>
        <p:spPr>
          <a:xfrm>
            <a:off x="2911025" y="212333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3"/>
          <p:cNvSpPr txBox="1"/>
          <p:nvPr/>
        </p:nvSpPr>
        <p:spPr>
          <a:xfrm>
            <a:off x="4715225" y="21233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הקפה של חיים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95" name="Google Shape;395;p23"/>
          <p:cNvSpPr/>
          <p:nvPr/>
        </p:nvSpPr>
        <p:spPr>
          <a:xfrm>
            <a:off x="5134325" y="371600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23"/>
          <p:cNvSpPr txBox="1"/>
          <p:nvPr/>
        </p:nvSpPr>
        <p:spPr>
          <a:xfrm>
            <a:off x="4783625" y="1200713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עריכת מיקום</a:t>
            </a:r>
            <a:endParaRPr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4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24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4" name="Google Shape;404;p24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5" name="Google Shape;405;p24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6" name="Google Shape;406;p24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4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9" name="Google Shape;409;p24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410" name="Google Shape;410;p24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411" name="Google Shape;4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4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4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6" name="Google Shape;416;p24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417" name="Google Shape;417;p24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418" name="Google Shape;41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4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3" name="Google Shape;423;p24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4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427" name="Google Shape;427;p24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428" name="Google Shape;4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4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2" name="Google Shape;43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4"/>
          <p:cNvSpPr/>
          <p:nvPr/>
        </p:nvSpPr>
        <p:spPr>
          <a:xfrm>
            <a:off x="2486500" y="1450400"/>
            <a:ext cx="4059600" cy="299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2486500" y="14504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2937675" y="312046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4"/>
          <p:cNvSpPr txBox="1"/>
          <p:nvPr/>
        </p:nvSpPr>
        <p:spPr>
          <a:xfrm>
            <a:off x="2937675" y="3120450"/>
            <a:ext cx="1379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הברזל 21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2937675" y="24164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4"/>
          <p:cNvSpPr txBox="1"/>
          <p:nvPr/>
        </p:nvSpPr>
        <p:spPr>
          <a:xfrm>
            <a:off x="2937675" y="24258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הקפה של חיים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4437275" y="1493875"/>
            <a:ext cx="18489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הקפה של חיים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4809975" y="312046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4809975" y="241648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5280900" y="382445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סגור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5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25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1" name="Google Shape;451;p25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2" name="Google Shape;452;p25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5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56" name="Google Shape;456;p25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457" name="Google Shape;457;p25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458" name="Google Shape;4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5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5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63" name="Google Shape;463;p25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464" name="Google Shape;464;p25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465" name="Google Shape;4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5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5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5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73" name="Google Shape;473;p25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474" name="Google Shape;474;p25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475" name="Google Shape;4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25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9" name="Google Shape;47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25"/>
          <p:cNvSpPr/>
          <p:nvPr/>
        </p:nvSpPr>
        <p:spPr>
          <a:xfrm>
            <a:off x="2542200" y="743100"/>
            <a:ext cx="4059600" cy="3952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2542200" y="7554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5"/>
          <p:cNvSpPr txBox="1"/>
          <p:nvPr/>
        </p:nvSpPr>
        <p:spPr>
          <a:xfrm>
            <a:off x="4182450" y="873225"/>
            <a:ext cx="2091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w" sz="1800" b="1">
                <a:solidFill>
                  <a:srgbClr val="FFFFFF"/>
                </a:solidFill>
              </a:rPr>
              <a:t>הוזמנת לפגישה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2993375" y="15566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5"/>
          <p:cNvSpPr txBox="1"/>
          <p:nvPr/>
        </p:nvSpPr>
        <p:spPr>
          <a:xfrm>
            <a:off x="2993375" y="1580925"/>
            <a:ext cx="16674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24.11.2018, 17:55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2993375" y="215460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5"/>
          <p:cNvSpPr txBox="1"/>
          <p:nvPr/>
        </p:nvSpPr>
        <p:spPr>
          <a:xfrm>
            <a:off x="2993375" y="2165138"/>
            <a:ext cx="16674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999999"/>
                </a:solidFill>
              </a:rPr>
              <a:t>24.11.2018, 17:56</a:t>
            </a:r>
            <a:endParaRPr>
              <a:solidFill>
                <a:srgbClr val="999999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2993375" y="27735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5"/>
          <p:cNvSpPr txBox="1"/>
          <p:nvPr/>
        </p:nvSpPr>
        <p:spPr>
          <a:xfrm>
            <a:off x="3088925" y="276427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חיים כהן,בר, אני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4996925" y="1568400"/>
            <a:ext cx="1277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4865675" y="21822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2" name="Google Shape;492;p25"/>
          <p:cNvSpPr txBox="1"/>
          <p:nvPr/>
        </p:nvSpPr>
        <p:spPr>
          <a:xfrm>
            <a:off x="4865675" y="28012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משתתפים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5103528" y="3951800"/>
            <a:ext cx="13542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אשר השתתפות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7490150" y="120750"/>
            <a:ext cx="15996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 b="1">
                <a:solidFill>
                  <a:srgbClr val="FFFFFF"/>
                </a:solidFill>
              </a:rPr>
              <a:t>WeMeet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542200" y="158100"/>
            <a:ext cx="4059600" cy="482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542200" y="1581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5029950" y="256250"/>
            <a:ext cx="13395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הרשמה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897700" y="104900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4770000" y="10490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 משתמש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897700" y="229250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4701900" y="22925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אימייל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152950" y="438405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הירשם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2897700" y="167075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4701900" y="167075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סיסמא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2897700" y="298180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4701900" y="29818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כתובת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6123325" y="3672175"/>
            <a:ext cx="123000" cy="123000"/>
          </a:xfrm>
          <a:prstGeom prst="flowChartConnector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5282850" y="3536000"/>
            <a:ext cx="833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זכר</a:t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5236950" y="3672175"/>
            <a:ext cx="123000" cy="123000"/>
          </a:xfrm>
          <a:prstGeom prst="flowChartConnector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4396475" y="3536000"/>
            <a:ext cx="833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נקבה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86F1D7-B238-4F53-95DF-6E82E60478FF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1" name="Google Shape;91;p15"/>
            <p:cNvSpPr/>
            <p:nvPr/>
          </p:nvSpPr>
          <p:spPr>
            <a:xfrm>
              <a:off x="0" y="0"/>
              <a:ext cx="9144000" cy="583200"/>
            </a:xfrm>
            <a:prstGeom prst="rect">
              <a:avLst/>
            </a:prstGeom>
            <a:solidFill>
              <a:srgbClr val="B4D0E7"/>
            </a:solidFill>
            <a:ln w="9525" cap="flat" cmpd="sng">
              <a:solidFill>
                <a:srgbClr val="B4D0E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8119250" y="120750"/>
              <a:ext cx="9705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rgbClr val="FFFFFF"/>
                  </a:solidFill>
                </a:rPr>
                <a:t>WeMeet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7039250" y="127650"/>
              <a:ext cx="1080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rgbClr val="FFFFFF"/>
                  </a:solidFill>
                </a:rPr>
                <a:t>אזור אישי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5781600" y="127650"/>
              <a:ext cx="1476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rgbClr val="FFFFFF"/>
                  </a:solidFill>
                </a:rPr>
                <a:t>פגישה חדשה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314375" y="127650"/>
              <a:ext cx="862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rgbClr val="FFFFFF"/>
                  </a:solidFill>
                </a:rPr>
                <a:t>התנתק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96" name="Google Shape;9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1069008"/>
              <a:ext cx="9143999" cy="40744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008"/>
            <a:ext cx="9143999" cy="4074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2446525" y="949750"/>
            <a:ext cx="4059600" cy="340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446525" y="94975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4838750" y="1050550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הוספת אילוץ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2897700" y="236063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4701900" y="23606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2897700" y="295855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4701900" y="295855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897700" y="176272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701900" y="176272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5152800" y="3754175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008"/>
            <a:ext cx="9143999" cy="407449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2542200" y="608100"/>
            <a:ext cx="4059600" cy="442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2542200" y="5955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4797750" y="713300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פגישה חדשה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2993375" y="20063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4797600" y="20407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993375" y="260430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865675" y="26545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2993375" y="14084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4797600" y="142685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5248475" y="4430125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2993375" y="32232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4865675" y="32735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משתתפים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2993375" y="38396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4865675" y="388992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7177650" y="0"/>
            <a:ext cx="297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008"/>
            <a:ext cx="9143999" cy="407449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/>
          <p:nvPr/>
        </p:nvSpPr>
        <p:spPr>
          <a:xfrm>
            <a:off x="2542200" y="608100"/>
            <a:ext cx="4059600" cy="442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2542200" y="5955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4797750" y="713313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פגישה חדשה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2993375" y="20063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4797600" y="20407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2993375" y="260430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4865675" y="26545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2993375" y="14084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4797600" y="142685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5248475" y="4430125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2993375" y="32232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4865675" y="32735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משתתפים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2993375" y="38396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4865675" y="388992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9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217" name="Google Shape;2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0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223" name="Google Shape;223;p20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224" name="Google Shape;2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0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233" name="Google Shape;233;p20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234" name="Google Shape;2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0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0"/>
          <p:cNvSpPr/>
          <p:nvPr/>
        </p:nvSpPr>
        <p:spPr>
          <a:xfrm>
            <a:off x="2542200" y="743100"/>
            <a:ext cx="4059600" cy="3952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2542200" y="7554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4182450" y="873225"/>
            <a:ext cx="2091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w" sz="1800" b="1">
                <a:solidFill>
                  <a:srgbClr val="FFFFFF"/>
                </a:solidFill>
              </a:rPr>
              <a:t>עושה חיים עם חיים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2993375" y="15566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2993375" y="1580925"/>
            <a:ext cx="16674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24.11.2018, 17:55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2993375" y="215460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2993375" y="2165138"/>
            <a:ext cx="16674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999999"/>
                </a:solidFill>
              </a:rPr>
              <a:t>24.11.2018, 17:56</a:t>
            </a:r>
            <a:endParaRPr>
              <a:solidFill>
                <a:srgbClr val="999999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2993375" y="27735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0"/>
          <p:cNvSpPr txBox="1"/>
          <p:nvPr/>
        </p:nvSpPr>
        <p:spPr>
          <a:xfrm>
            <a:off x="3088925" y="276427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חיים כהן, אני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2993375" y="337393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"/>
          <p:cNvSpPr txBox="1"/>
          <p:nvPr/>
        </p:nvSpPr>
        <p:spPr>
          <a:xfrm>
            <a:off x="3088925" y="33820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הבית של פיסטוק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4996925" y="1568400"/>
            <a:ext cx="1277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4865675" y="21822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4865675" y="28012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משתתפים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4865675" y="341762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5280900" y="412735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סגור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269" name="Google Shape;269;p21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270" name="Google Shape;2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1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276" name="Google Shape;276;p21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277" name="Google Shape;2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1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286" name="Google Shape;286;p21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287" name="Google Shape;2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1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" name="Google Shape;29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1"/>
          <p:cNvSpPr/>
          <p:nvPr/>
        </p:nvSpPr>
        <p:spPr>
          <a:xfrm>
            <a:off x="2542200" y="539775"/>
            <a:ext cx="4059600" cy="442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542200" y="527175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 txBox="1"/>
          <p:nvPr/>
        </p:nvSpPr>
        <p:spPr>
          <a:xfrm>
            <a:off x="4797750" y="644988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עריכת פגישה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2993375" y="193806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 txBox="1"/>
          <p:nvPr/>
        </p:nvSpPr>
        <p:spPr>
          <a:xfrm>
            <a:off x="3922725" y="1972375"/>
            <a:ext cx="2351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999999"/>
                </a:solidFill>
              </a:rPr>
              <a:t>24.11.2018, 17:55</a:t>
            </a:r>
            <a:endParaRPr>
              <a:solidFill>
                <a:srgbClr val="999999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2993375" y="25359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 txBox="1"/>
          <p:nvPr/>
        </p:nvSpPr>
        <p:spPr>
          <a:xfrm>
            <a:off x="3828875" y="2586225"/>
            <a:ext cx="2513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999999"/>
                </a:solidFill>
              </a:rPr>
              <a:t>24.11.2018, 17:56</a:t>
            </a:r>
            <a:endParaRPr>
              <a:solidFill>
                <a:srgbClr val="999999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2993375" y="134015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 txBox="1"/>
          <p:nvPr/>
        </p:nvSpPr>
        <p:spPr>
          <a:xfrm>
            <a:off x="4319100" y="1358525"/>
            <a:ext cx="19548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עושה חיים עם חיים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2" name="Google Shape;302;p21"/>
          <p:cNvSpPr/>
          <p:nvPr/>
        </p:nvSpPr>
        <p:spPr>
          <a:xfrm>
            <a:off x="5248475" y="436180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2993375" y="315495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 txBox="1"/>
          <p:nvPr/>
        </p:nvSpPr>
        <p:spPr>
          <a:xfrm>
            <a:off x="4865675" y="320518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חיים כהן ואני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5" name="Google Shape;305;p21"/>
          <p:cNvSpPr/>
          <p:nvPr/>
        </p:nvSpPr>
        <p:spPr>
          <a:xfrm>
            <a:off x="2993375" y="377136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 txBox="1"/>
          <p:nvPr/>
        </p:nvSpPr>
        <p:spPr>
          <a:xfrm>
            <a:off x="4865675" y="38216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הקפה של חיים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430</Words>
  <Application>Microsoft Office PowerPoint</Application>
  <PresentationFormat>‫הצגה על המסך (16:9)</PresentationFormat>
  <Paragraphs>190</Paragraphs>
  <Slides>13</Slides>
  <Notes>13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Zeligman</cp:lastModifiedBy>
  <cp:revision>8</cp:revision>
  <dcterms:modified xsi:type="dcterms:W3CDTF">2019-08-19T19:39:42Z</dcterms:modified>
</cp:coreProperties>
</file>